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15" d="100"/>
          <a:sy n="115" d="100"/>
        </p:scale>
        <p:origin x="3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4AC772-4111-6943-83BA-C5A2B091568E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85B0985D-1863-7C49-AFBA-30E21BA29B20}">
      <dgm:prSet phldrT="[Text]"/>
      <dgm:spPr/>
      <dgm:t>
        <a:bodyPr/>
        <a:lstStyle/>
        <a:p>
          <a:r>
            <a:rPr lang="en-GB" dirty="0"/>
            <a:t>Lint</a:t>
          </a:r>
        </a:p>
      </dgm:t>
    </dgm:pt>
    <dgm:pt modelId="{BC41D8F9-6D91-F74B-A9FA-22917D6709A2}" type="parTrans" cxnId="{F0AC4B22-0C7C-6B40-B088-E553E744BB51}">
      <dgm:prSet/>
      <dgm:spPr/>
      <dgm:t>
        <a:bodyPr/>
        <a:lstStyle/>
        <a:p>
          <a:endParaRPr lang="en-GB"/>
        </a:p>
      </dgm:t>
    </dgm:pt>
    <dgm:pt modelId="{CE036558-C854-0C41-A836-A8B45B0C5F96}" type="sibTrans" cxnId="{F0AC4B22-0C7C-6B40-B088-E553E744BB51}">
      <dgm:prSet/>
      <dgm:spPr/>
      <dgm:t>
        <a:bodyPr/>
        <a:lstStyle/>
        <a:p>
          <a:endParaRPr lang="en-GB"/>
        </a:p>
      </dgm:t>
    </dgm:pt>
    <dgm:pt modelId="{A76C47EE-3A14-A84C-80D3-4540EB1AB6E9}">
      <dgm:prSet phldrT="[Text]"/>
      <dgm:spPr/>
      <dgm:t>
        <a:bodyPr/>
        <a:lstStyle/>
        <a:p>
          <a:r>
            <a:rPr lang="en-GB" dirty="0"/>
            <a:t>Build-</a:t>
          </a:r>
          <a:r>
            <a:rPr lang="en-US" altLang="zh-CN" dirty="0"/>
            <a:t>Push Image</a:t>
          </a:r>
          <a:endParaRPr lang="en-GB" dirty="0"/>
        </a:p>
      </dgm:t>
    </dgm:pt>
    <dgm:pt modelId="{D889C8FC-AD5E-F349-90DD-CC56D0FFBA81}" type="parTrans" cxnId="{C9362EEE-56DB-5B4E-9AB4-A71A1E15E01D}">
      <dgm:prSet/>
      <dgm:spPr/>
      <dgm:t>
        <a:bodyPr/>
        <a:lstStyle/>
        <a:p>
          <a:endParaRPr lang="en-GB"/>
        </a:p>
      </dgm:t>
    </dgm:pt>
    <dgm:pt modelId="{0E70DD85-001A-A149-85ED-8C40EAC5D963}" type="sibTrans" cxnId="{C9362EEE-56DB-5B4E-9AB4-A71A1E15E01D}">
      <dgm:prSet/>
      <dgm:spPr/>
      <dgm:t>
        <a:bodyPr/>
        <a:lstStyle/>
        <a:p>
          <a:endParaRPr lang="en-GB"/>
        </a:p>
      </dgm:t>
    </dgm:pt>
    <dgm:pt modelId="{A8ECC723-B39A-0F43-8B1A-53B06B9EE271}">
      <dgm:prSet phldrT="[Text]"/>
      <dgm:spPr/>
      <dgm:t>
        <a:bodyPr/>
        <a:lstStyle/>
        <a:p>
          <a:r>
            <a:rPr lang="en-GB" dirty="0"/>
            <a:t>Run tests</a:t>
          </a:r>
        </a:p>
      </dgm:t>
    </dgm:pt>
    <dgm:pt modelId="{CE05D01F-E915-EA4E-A74A-CE17C5E7D9EF}" type="parTrans" cxnId="{368239C1-BE21-0F45-8C3C-13F6478F16BD}">
      <dgm:prSet/>
      <dgm:spPr/>
      <dgm:t>
        <a:bodyPr/>
        <a:lstStyle/>
        <a:p>
          <a:endParaRPr lang="en-GB"/>
        </a:p>
      </dgm:t>
    </dgm:pt>
    <dgm:pt modelId="{7F53A102-F5F2-314F-B883-1EC1D71A942D}" type="sibTrans" cxnId="{368239C1-BE21-0F45-8C3C-13F6478F16BD}">
      <dgm:prSet/>
      <dgm:spPr/>
      <dgm:t>
        <a:bodyPr/>
        <a:lstStyle/>
        <a:p>
          <a:endParaRPr lang="en-GB"/>
        </a:p>
      </dgm:t>
    </dgm:pt>
    <dgm:pt modelId="{CCDF4999-2972-4849-B42B-9E377B3F50AC}">
      <dgm:prSet phldrT="[Text]"/>
      <dgm:spPr/>
      <dgm:t>
        <a:bodyPr/>
        <a:lstStyle/>
        <a:p>
          <a:r>
            <a:rPr lang="en-GB" dirty="0"/>
            <a:t>Vulnerability scan</a:t>
          </a:r>
        </a:p>
      </dgm:t>
    </dgm:pt>
    <dgm:pt modelId="{17F58001-2B6A-D846-A3EB-BE65F07DC978}" type="parTrans" cxnId="{71170163-EFD3-984C-86F9-5B6D2D7CF898}">
      <dgm:prSet/>
      <dgm:spPr/>
      <dgm:t>
        <a:bodyPr/>
        <a:lstStyle/>
        <a:p>
          <a:endParaRPr lang="en-GB"/>
        </a:p>
      </dgm:t>
    </dgm:pt>
    <dgm:pt modelId="{F1D6856F-FA7C-204C-8F2E-03AC1D2716AE}" type="sibTrans" cxnId="{71170163-EFD3-984C-86F9-5B6D2D7CF898}">
      <dgm:prSet/>
      <dgm:spPr/>
      <dgm:t>
        <a:bodyPr/>
        <a:lstStyle/>
        <a:p>
          <a:endParaRPr lang="en-GB"/>
        </a:p>
      </dgm:t>
    </dgm:pt>
    <dgm:pt modelId="{B6AE3D83-C03D-2A4A-80BD-A9071FA35BD1}">
      <dgm:prSet phldrT="[Text]"/>
      <dgm:spPr/>
      <dgm:t>
        <a:bodyPr/>
        <a:lstStyle/>
        <a:p>
          <a:r>
            <a:rPr lang="en-GB" dirty="0"/>
            <a:t>Deploy</a:t>
          </a:r>
        </a:p>
      </dgm:t>
    </dgm:pt>
    <dgm:pt modelId="{E3082E0D-72D8-444A-A666-4B0931D33AEF}" type="parTrans" cxnId="{22F46482-AC47-6740-A5F1-B1FEE0670719}">
      <dgm:prSet/>
      <dgm:spPr/>
      <dgm:t>
        <a:bodyPr/>
        <a:lstStyle/>
        <a:p>
          <a:endParaRPr lang="en-GB"/>
        </a:p>
      </dgm:t>
    </dgm:pt>
    <dgm:pt modelId="{76537896-BF2F-2446-B24D-EC5A0C784253}" type="sibTrans" cxnId="{22F46482-AC47-6740-A5F1-B1FEE0670719}">
      <dgm:prSet/>
      <dgm:spPr/>
      <dgm:t>
        <a:bodyPr/>
        <a:lstStyle/>
        <a:p>
          <a:endParaRPr lang="en-GB"/>
        </a:p>
      </dgm:t>
    </dgm:pt>
    <dgm:pt modelId="{51F12898-00A8-3440-86EF-A52ED329DE71}" type="pres">
      <dgm:prSet presAssocID="{E24AC772-4111-6943-83BA-C5A2B091568E}" presName="linearFlow" presStyleCnt="0">
        <dgm:presLayoutVars>
          <dgm:dir/>
          <dgm:animLvl val="lvl"/>
          <dgm:resizeHandles val="exact"/>
        </dgm:presLayoutVars>
      </dgm:prSet>
      <dgm:spPr/>
    </dgm:pt>
    <dgm:pt modelId="{4A9DEDD4-ED84-0A42-9231-7AF5D4AF6F06}" type="pres">
      <dgm:prSet presAssocID="{85B0985D-1863-7C49-AFBA-30E21BA29B20}" presName="composite" presStyleCnt="0"/>
      <dgm:spPr/>
    </dgm:pt>
    <dgm:pt modelId="{F1AC86AF-2305-FC42-848D-22DDFE0D883A}" type="pres">
      <dgm:prSet presAssocID="{85B0985D-1863-7C49-AFBA-30E21BA29B20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98CBAD3-65DF-7D44-BCA4-0E0BDC6F3214}" type="pres">
      <dgm:prSet presAssocID="{85B0985D-1863-7C49-AFBA-30E21BA29B20}" presName="descendantText" presStyleLbl="alignAcc1" presStyleIdx="0" presStyleCnt="3">
        <dgm:presLayoutVars>
          <dgm:bulletEnabled val="1"/>
        </dgm:presLayoutVars>
      </dgm:prSet>
      <dgm:spPr/>
    </dgm:pt>
    <dgm:pt modelId="{100E01D9-8655-2F43-ABB0-44C12F30E322}" type="pres">
      <dgm:prSet presAssocID="{CE036558-C854-0C41-A836-A8B45B0C5F96}" presName="sp" presStyleCnt="0"/>
      <dgm:spPr/>
    </dgm:pt>
    <dgm:pt modelId="{B5CFFADD-7496-DF49-B3FA-C2BA9B42EF33}" type="pres">
      <dgm:prSet presAssocID="{A76C47EE-3A14-A84C-80D3-4540EB1AB6E9}" presName="composite" presStyleCnt="0"/>
      <dgm:spPr/>
    </dgm:pt>
    <dgm:pt modelId="{510B8A48-F26B-7A4D-AB3D-7E6BD987A775}" type="pres">
      <dgm:prSet presAssocID="{A76C47EE-3A14-A84C-80D3-4540EB1AB6E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E40B42E-3165-7344-9322-8E9C39B285F7}" type="pres">
      <dgm:prSet presAssocID="{A76C47EE-3A14-A84C-80D3-4540EB1AB6E9}" presName="descendantText" presStyleLbl="alignAcc1" presStyleIdx="1" presStyleCnt="3">
        <dgm:presLayoutVars>
          <dgm:bulletEnabled val="1"/>
        </dgm:presLayoutVars>
      </dgm:prSet>
      <dgm:spPr/>
    </dgm:pt>
    <dgm:pt modelId="{7037C7C2-815A-3A4E-9528-18FBEF621E13}" type="pres">
      <dgm:prSet presAssocID="{0E70DD85-001A-A149-85ED-8C40EAC5D963}" presName="sp" presStyleCnt="0"/>
      <dgm:spPr/>
    </dgm:pt>
    <dgm:pt modelId="{793CA2A3-529F-6F40-B6A8-98C7C601265C}" type="pres">
      <dgm:prSet presAssocID="{B6AE3D83-C03D-2A4A-80BD-A9071FA35BD1}" presName="composite" presStyleCnt="0"/>
      <dgm:spPr/>
    </dgm:pt>
    <dgm:pt modelId="{9EE9FC58-5729-C144-97FF-8AFF6B61214C}" type="pres">
      <dgm:prSet presAssocID="{B6AE3D83-C03D-2A4A-80BD-A9071FA35BD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DBF9403-8CA0-6F47-9312-57C5B9577E08}" type="pres">
      <dgm:prSet presAssocID="{B6AE3D83-C03D-2A4A-80BD-A9071FA35BD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D144704-F4CF-B642-B125-6859D777328E}" type="presOf" srcId="{CCDF4999-2972-4849-B42B-9E377B3F50AC}" destId="{FE40B42E-3165-7344-9322-8E9C39B285F7}" srcOrd="0" destOrd="1" presId="urn:microsoft.com/office/officeart/2005/8/layout/chevron2"/>
    <dgm:cxn modelId="{F0AC4B22-0C7C-6B40-B088-E553E744BB51}" srcId="{E24AC772-4111-6943-83BA-C5A2B091568E}" destId="{85B0985D-1863-7C49-AFBA-30E21BA29B20}" srcOrd="0" destOrd="0" parTransId="{BC41D8F9-6D91-F74B-A9FA-22917D6709A2}" sibTransId="{CE036558-C854-0C41-A836-A8B45B0C5F96}"/>
    <dgm:cxn modelId="{BE174245-4DA2-1747-B6EE-F5F4A74579E2}" type="presOf" srcId="{B6AE3D83-C03D-2A4A-80BD-A9071FA35BD1}" destId="{9EE9FC58-5729-C144-97FF-8AFF6B61214C}" srcOrd="0" destOrd="0" presId="urn:microsoft.com/office/officeart/2005/8/layout/chevron2"/>
    <dgm:cxn modelId="{71170163-EFD3-984C-86F9-5B6D2D7CF898}" srcId="{A76C47EE-3A14-A84C-80D3-4540EB1AB6E9}" destId="{CCDF4999-2972-4849-B42B-9E377B3F50AC}" srcOrd="1" destOrd="0" parTransId="{17F58001-2B6A-D846-A3EB-BE65F07DC978}" sibTransId="{F1D6856F-FA7C-204C-8F2E-03AC1D2716AE}"/>
    <dgm:cxn modelId="{22F46482-AC47-6740-A5F1-B1FEE0670719}" srcId="{E24AC772-4111-6943-83BA-C5A2B091568E}" destId="{B6AE3D83-C03D-2A4A-80BD-A9071FA35BD1}" srcOrd="2" destOrd="0" parTransId="{E3082E0D-72D8-444A-A666-4B0931D33AEF}" sibTransId="{76537896-BF2F-2446-B24D-EC5A0C784253}"/>
    <dgm:cxn modelId="{95BD3790-2E1D-524F-A2F8-BCB641611A0F}" type="presOf" srcId="{E24AC772-4111-6943-83BA-C5A2B091568E}" destId="{51F12898-00A8-3440-86EF-A52ED329DE71}" srcOrd="0" destOrd="0" presId="urn:microsoft.com/office/officeart/2005/8/layout/chevron2"/>
    <dgm:cxn modelId="{368239C1-BE21-0F45-8C3C-13F6478F16BD}" srcId="{A76C47EE-3A14-A84C-80D3-4540EB1AB6E9}" destId="{A8ECC723-B39A-0F43-8B1A-53B06B9EE271}" srcOrd="0" destOrd="0" parTransId="{CE05D01F-E915-EA4E-A74A-CE17C5E7D9EF}" sibTransId="{7F53A102-F5F2-314F-B883-1EC1D71A942D}"/>
    <dgm:cxn modelId="{C5C80CD8-3557-404E-804F-A802B5866D29}" type="presOf" srcId="{A8ECC723-B39A-0F43-8B1A-53B06B9EE271}" destId="{FE40B42E-3165-7344-9322-8E9C39B285F7}" srcOrd="0" destOrd="0" presId="urn:microsoft.com/office/officeart/2005/8/layout/chevron2"/>
    <dgm:cxn modelId="{E1FDCEE4-F0C8-AE4B-9A53-03BC0900FD52}" type="presOf" srcId="{A76C47EE-3A14-A84C-80D3-4540EB1AB6E9}" destId="{510B8A48-F26B-7A4D-AB3D-7E6BD987A775}" srcOrd="0" destOrd="0" presId="urn:microsoft.com/office/officeart/2005/8/layout/chevron2"/>
    <dgm:cxn modelId="{C9362EEE-56DB-5B4E-9AB4-A71A1E15E01D}" srcId="{E24AC772-4111-6943-83BA-C5A2B091568E}" destId="{A76C47EE-3A14-A84C-80D3-4540EB1AB6E9}" srcOrd="1" destOrd="0" parTransId="{D889C8FC-AD5E-F349-90DD-CC56D0FFBA81}" sibTransId="{0E70DD85-001A-A149-85ED-8C40EAC5D963}"/>
    <dgm:cxn modelId="{451069F1-4E6C-5647-9234-65F512FC4F8F}" type="presOf" srcId="{85B0985D-1863-7C49-AFBA-30E21BA29B20}" destId="{F1AC86AF-2305-FC42-848D-22DDFE0D883A}" srcOrd="0" destOrd="0" presId="urn:microsoft.com/office/officeart/2005/8/layout/chevron2"/>
    <dgm:cxn modelId="{E9E879F5-38AB-F24E-B4E3-A56266847090}" type="presParOf" srcId="{51F12898-00A8-3440-86EF-A52ED329DE71}" destId="{4A9DEDD4-ED84-0A42-9231-7AF5D4AF6F06}" srcOrd="0" destOrd="0" presId="urn:microsoft.com/office/officeart/2005/8/layout/chevron2"/>
    <dgm:cxn modelId="{5926D087-D873-A146-AA1B-0B8AA2500E8D}" type="presParOf" srcId="{4A9DEDD4-ED84-0A42-9231-7AF5D4AF6F06}" destId="{F1AC86AF-2305-FC42-848D-22DDFE0D883A}" srcOrd="0" destOrd="0" presId="urn:microsoft.com/office/officeart/2005/8/layout/chevron2"/>
    <dgm:cxn modelId="{FDCABF11-3E3C-7441-BC5D-3950ACAC0FEE}" type="presParOf" srcId="{4A9DEDD4-ED84-0A42-9231-7AF5D4AF6F06}" destId="{598CBAD3-65DF-7D44-BCA4-0E0BDC6F3214}" srcOrd="1" destOrd="0" presId="urn:microsoft.com/office/officeart/2005/8/layout/chevron2"/>
    <dgm:cxn modelId="{C8173B6D-6365-7647-B97A-5C330A4DE7C2}" type="presParOf" srcId="{51F12898-00A8-3440-86EF-A52ED329DE71}" destId="{100E01D9-8655-2F43-ABB0-44C12F30E322}" srcOrd="1" destOrd="0" presId="urn:microsoft.com/office/officeart/2005/8/layout/chevron2"/>
    <dgm:cxn modelId="{7CBEC42E-07D0-FB48-9079-4ABABADBE44B}" type="presParOf" srcId="{51F12898-00A8-3440-86EF-A52ED329DE71}" destId="{B5CFFADD-7496-DF49-B3FA-C2BA9B42EF33}" srcOrd="2" destOrd="0" presId="urn:microsoft.com/office/officeart/2005/8/layout/chevron2"/>
    <dgm:cxn modelId="{8F69E32E-DD58-3A4D-9A5E-9DFB600C47D1}" type="presParOf" srcId="{B5CFFADD-7496-DF49-B3FA-C2BA9B42EF33}" destId="{510B8A48-F26B-7A4D-AB3D-7E6BD987A775}" srcOrd="0" destOrd="0" presId="urn:microsoft.com/office/officeart/2005/8/layout/chevron2"/>
    <dgm:cxn modelId="{4DF7210E-EEDF-F747-950E-EDFC39013452}" type="presParOf" srcId="{B5CFFADD-7496-DF49-B3FA-C2BA9B42EF33}" destId="{FE40B42E-3165-7344-9322-8E9C39B285F7}" srcOrd="1" destOrd="0" presId="urn:microsoft.com/office/officeart/2005/8/layout/chevron2"/>
    <dgm:cxn modelId="{F23917FC-D0D3-754B-8E17-059C4019BE97}" type="presParOf" srcId="{51F12898-00A8-3440-86EF-A52ED329DE71}" destId="{7037C7C2-815A-3A4E-9528-18FBEF621E13}" srcOrd="3" destOrd="0" presId="urn:microsoft.com/office/officeart/2005/8/layout/chevron2"/>
    <dgm:cxn modelId="{952DC1EF-F67E-D642-A2AC-331E34C20311}" type="presParOf" srcId="{51F12898-00A8-3440-86EF-A52ED329DE71}" destId="{793CA2A3-529F-6F40-B6A8-98C7C601265C}" srcOrd="4" destOrd="0" presId="urn:microsoft.com/office/officeart/2005/8/layout/chevron2"/>
    <dgm:cxn modelId="{A0FD5C73-4B44-7C43-B64D-E830AE9B5915}" type="presParOf" srcId="{793CA2A3-529F-6F40-B6A8-98C7C601265C}" destId="{9EE9FC58-5729-C144-97FF-8AFF6B61214C}" srcOrd="0" destOrd="0" presId="urn:microsoft.com/office/officeart/2005/8/layout/chevron2"/>
    <dgm:cxn modelId="{5F5F1C90-81A6-A14B-A93B-1CB76DDD44D9}" type="presParOf" srcId="{793CA2A3-529F-6F40-B6A8-98C7C601265C}" destId="{BDBF9403-8CA0-6F47-9312-57C5B9577E0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6F81F-2337-A74C-AF18-B662AE9D9B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GB"/>
        </a:p>
      </dgm:t>
    </dgm:pt>
    <dgm:pt modelId="{AF76C032-7C9D-E24F-964A-43EF17EB8EDD}">
      <dgm:prSet phldrT="[Text]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</a:pPr>
          <a:r>
            <a:rPr lang="en-GB" dirty="0"/>
            <a:t>PR raised</a:t>
          </a:r>
        </a:p>
      </dgm:t>
    </dgm:pt>
    <dgm:pt modelId="{B4836E1C-6B4C-6545-ACF5-7C36276D3B14}" type="parTrans" cxnId="{83FF417E-899B-E343-8E07-604118D947C4}">
      <dgm:prSet/>
      <dgm:spPr/>
      <dgm:t>
        <a:bodyPr/>
        <a:lstStyle/>
        <a:p>
          <a:endParaRPr lang="en-GB"/>
        </a:p>
      </dgm:t>
    </dgm:pt>
    <dgm:pt modelId="{9F6F576B-4B90-8D41-9955-935C7C8BAA84}" type="sibTrans" cxnId="{83FF417E-899B-E343-8E07-604118D947C4}">
      <dgm:prSet/>
      <dgm:spPr/>
      <dgm:t>
        <a:bodyPr/>
        <a:lstStyle/>
        <a:p>
          <a:endParaRPr lang="en-GB"/>
        </a:p>
      </dgm:t>
    </dgm:pt>
    <dgm:pt modelId="{AA51933C-291F-0A42-800A-B3D8BA60069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Format Check and Test</a:t>
          </a:r>
        </a:p>
      </dgm:t>
    </dgm:pt>
    <dgm:pt modelId="{4A0D9B8F-AFCB-354B-AD6F-CCCD441BF2EA}" type="parTrans" cxnId="{103C28A1-4147-8B44-B39F-9B48084F0ECF}">
      <dgm:prSet/>
      <dgm:spPr/>
      <dgm:t>
        <a:bodyPr/>
        <a:lstStyle/>
        <a:p>
          <a:endParaRPr lang="en-GB"/>
        </a:p>
      </dgm:t>
    </dgm:pt>
    <dgm:pt modelId="{206DDD8D-8638-B042-8A2A-CE93A2BC06D2}" type="sibTrans" cxnId="{103C28A1-4147-8B44-B39F-9B48084F0ECF}">
      <dgm:prSet/>
      <dgm:spPr/>
      <dgm:t>
        <a:bodyPr/>
        <a:lstStyle/>
        <a:p>
          <a:endParaRPr lang="en-GB"/>
        </a:p>
      </dgm:t>
    </dgm:pt>
    <dgm:pt modelId="{B32F2B29-7059-6A4E-9A38-CBFC79FD0FB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Review Changes in Dev Env</a:t>
          </a:r>
        </a:p>
      </dgm:t>
    </dgm:pt>
    <dgm:pt modelId="{9A22F4A7-A694-5B45-8481-910D33887313}" type="parTrans" cxnId="{F585FD38-1CB7-5941-A27B-EB7B7353E681}">
      <dgm:prSet/>
      <dgm:spPr/>
      <dgm:t>
        <a:bodyPr/>
        <a:lstStyle/>
        <a:p>
          <a:endParaRPr lang="en-GB"/>
        </a:p>
      </dgm:t>
    </dgm:pt>
    <dgm:pt modelId="{909D3DE2-FA0D-E340-A482-E86F95AB3DAD}" type="sibTrans" cxnId="{F585FD38-1CB7-5941-A27B-EB7B7353E681}">
      <dgm:prSet/>
      <dgm:spPr/>
      <dgm:t>
        <a:bodyPr/>
        <a:lstStyle/>
        <a:p>
          <a:endParaRPr lang="en-GB"/>
        </a:p>
      </dgm:t>
    </dgm:pt>
    <dgm:pt modelId="{A2D0D4B0-181B-4DD4-BAF3-5BA17F15C740}" type="pres">
      <dgm:prSet presAssocID="{35B6F81F-2337-A74C-AF18-B662AE9D9B51}" presName="root" presStyleCnt="0">
        <dgm:presLayoutVars>
          <dgm:dir/>
          <dgm:resizeHandles val="exact"/>
        </dgm:presLayoutVars>
      </dgm:prSet>
      <dgm:spPr/>
    </dgm:pt>
    <dgm:pt modelId="{2F77DDF3-216A-401E-A564-FA73A47FA022}" type="pres">
      <dgm:prSet presAssocID="{AF76C032-7C9D-E24F-964A-43EF17EB8EDD}" presName="compNode" presStyleCnt="0"/>
      <dgm:spPr/>
    </dgm:pt>
    <dgm:pt modelId="{F0599A49-BE59-42EC-8D8F-97C243ECA47F}" type="pres">
      <dgm:prSet presAssocID="{AF76C032-7C9D-E24F-964A-43EF17EB8E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A7ED7F4E-55B8-4BCA-B74B-AB1B3E25A0FF}" type="pres">
      <dgm:prSet presAssocID="{AF76C032-7C9D-E24F-964A-43EF17EB8EDD}" presName="spaceRect" presStyleCnt="0"/>
      <dgm:spPr/>
    </dgm:pt>
    <dgm:pt modelId="{D80DF630-42D5-4F8A-A218-946592D19953}" type="pres">
      <dgm:prSet presAssocID="{AF76C032-7C9D-E24F-964A-43EF17EB8EDD}" presName="textRect" presStyleLbl="revTx" presStyleIdx="0" presStyleCnt="3">
        <dgm:presLayoutVars>
          <dgm:chMax val="1"/>
          <dgm:chPref val="1"/>
        </dgm:presLayoutVars>
      </dgm:prSet>
      <dgm:spPr>
        <a:xfrm>
          <a:off x="59990" y="2654049"/>
          <a:ext cx="3226223" cy="720000"/>
        </a:xfrm>
        <a:prstGeom prst="rect">
          <a:avLst/>
        </a:prstGeom>
      </dgm:spPr>
    </dgm:pt>
    <dgm:pt modelId="{522B18A6-A970-4B99-A262-D51C1592C805}" type="pres">
      <dgm:prSet presAssocID="{9F6F576B-4B90-8D41-9955-935C7C8BAA84}" presName="sibTrans" presStyleCnt="0"/>
      <dgm:spPr/>
    </dgm:pt>
    <dgm:pt modelId="{00AB587D-D1E6-44F2-BC0E-932A5D686E23}" type="pres">
      <dgm:prSet presAssocID="{AA51933C-291F-0A42-800A-B3D8BA600698}" presName="compNode" presStyleCnt="0"/>
      <dgm:spPr/>
    </dgm:pt>
    <dgm:pt modelId="{A4CFE06C-79F1-42D3-BBC7-47CF24E7C202}" type="pres">
      <dgm:prSet presAssocID="{AA51933C-291F-0A42-800A-B3D8BA6006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03884C1-FFC2-46D8-AFCF-93EAA8E8D403}" type="pres">
      <dgm:prSet presAssocID="{AA51933C-291F-0A42-800A-B3D8BA600698}" presName="spaceRect" presStyleCnt="0"/>
      <dgm:spPr/>
    </dgm:pt>
    <dgm:pt modelId="{FB82406D-9C3E-4A34-91D6-B09DAEF105AB}" type="pres">
      <dgm:prSet presAssocID="{AA51933C-291F-0A42-800A-B3D8BA600698}" presName="textRect" presStyleLbl="revTx" presStyleIdx="1" presStyleCnt="3">
        <dgm:presLayoutVars>
          <dgm:chMax val="1"/>
          <dgm:chPref val="1"/>
        </dgm:presLayoutVars>
      </dgm:prSet>
      <dgm:spPr/>
    </dgm:pt>
    <dgm:pt modelId="{BF1519D0-5320-4710-9E29-24449F6D6B3D}" type="pres">
      <dgm:prSet presAssocID="{206DDD8D-8638-B042-8A2A-CE93A2BC06D2}" presName="sibTrans" presStyleCnt="0"/>
      <dgm:spPr/>
    </dgm:pt>
    <dgm:pt modelId="{B1603965-B354-443E-A52A-C3A04E6244F9}" type="pres">
      <dgm:prSet presAssocID="{B32F2B29-7059-6A4E-9A38-CBFC79FD0FB4}" presName="compNode" presStyleCnt="0"/>
      <dgm:spPr/>
    </dgm:pt>
    <dgm:pt modelId="{9F31DF95-2ADD-441B-92D7-0D35EF354972}" type="pres">
      <dgm:prSet presAssocID="{B32F2B29-7059-6A4E-9A38-CBFC79FD0F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99E8CCA-5DBD-4E42-9382-AD77120E6D18}" type="pres">
      <dgm:prSet presAssocID="{B32F2B29-7059-6A4E-9A38-CBFC79FD0FB4}" presName="spaceRect" presStyleCnt="0"/>
      <dgm:spPr/>
    </dgm:pt>
    <dgm:pt modelId="{756A909F-F74B-4065-9F0B-6A6661CA60E9}" type="pres">
      <dgm:prSet presAssocID="{B32F2B29-7059-6A4E-9A38-CBFC79FD0F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6476113-5F58-C743-AF64-D8BFCD98A858}" type="presOf" srcId="{AF76C032-7C9D-E24F-964A-43EF17EB8EDD}" destId="{D80DF630-42D5-4F8A-A218-946592D19953}" srcOrd="0" destOrd="0" presId="urn:microsoft.com/office/officeart/2018/2/layout/IconLabelList"/>
    <dgm:cxn modelId="{41815D23-73BC-DB41-A4FD-C333BC42C996}" type="presOf" srcId="{35B6F81F-2337-A74C-AF18-B662AE9D9B51}" destId="{A2D0D4B0-181B-4DD4-BAF3-5BA17F15C740}" srcOrd="0" destOrd="0" presId="urn:microsoft.com/office/officeart/2018/2/layout/IconLabelList"/>
    <dgm:cxn modelId="{F585FD38-1CB7-5941-A27B-EB7B7353E681}" srcId="{35B6F81F-2337-A74C-AF18-B662AE9D9B51}" destId="{B32F2B29-7059-6A4E-9A38-CBFC79FD0FB4}" srcOrd="2" destOrd="0" parTransId="{9A22F4A7-A694-5B45-8481-910D33887313}" sibTransId="{909D3DE2-FA0D-E340-A482-E86F95AB3DAD}"/>
    <dgm:cxn modelId="{83FF417E-899B-E343-8E07-604118D947C4}" srcId="{35B6F81F-2337-A74C-AF18-B662AE9D9B51}" destId="{AF76C032-7C9D-E24F-964A-43EF17EB8EDD}" srcOrd="0" destOrd="0" parTransId="{B4836E1C-6B4C-6545-ACF5-7C36276D3B14}" sibTransId="{9F6F576B-4B90-8D41-9955-935C7C8BAA84}"/>
    <dgm:cxn modelId="{5792BF9B-78CB-1F4C-BF06-0101FF2B8CCC}" type="presOf" srcId="{AA51933C-291F-0A42-800A-B3D8BA600698}" destId="{FB82406D-9C3E-4A34-91D6-B09DAEF105AB}" srcOrd="0" destOrd="0" presId="urn:microsoft.com/office/officeart/2018/2/layout/IconLabelList"/>
    <dgm:cxn modelId="{103C28A1-4147-8B44-B39F-9B48084F0ECF}" srcId="{35B6F81F-2337-A74C-AF18-B662AE9D9B51}" destId="{AA51933C-291F-0A42-800A-B3D8BA600698}" srcOrd="1" destOrd="0" parTransId="{4A0D9B8F-AFCB-354B-AD6F-CCCD441BF2EA}" sibTransId="{206DDD8D-8638-B042-8A2A-CE93A2BC06D2}"/>
    <dgm:cxn modelId="{F5D12CC6-7DE9-DA4E-AA7B-B56F9FD600EF}" type="presOf" srcId="{B32F2B29-7059-6A4E-9A38-CBFC79FD0FB4}" destId="{756A909F-F74B-4065-9F0B-6A6661CA60E9}" srcOrd="0" destOrd="0" presId="urn:microsoft.com/office/officeart/2018/2/layout/IconLabelList"/>
    <dgm:cxn modelId="{D9F44B92-D667-774D-B3AF-4698CCD2CE8F}" type="presParOf" srcId="{A2D0D4B0-181B-4DD4-BAF3-5BA17F15C740}" destId="{2F77DDF3-216A-401E-A564-FA73A47FA022}" srcOrd="0" destOrd="0" presId="urn:microsoft.com/office/officeart/2018/2/layout/IconLabelList"/>
    <dgm:cxn modelId="{250167CD-C744-8B45-9E1F-442CAB24DB2C}" type="presParOf" srcId="{2F77DDF3-216A-401E-A564-FA73A47FA022}" destId="{F0599A49-BE59-42EC-8D8F-97C243ECA47F}" srcOrd="0" destOrd="0" presId="urn:microsoft.com/office/officeart/2018/2/layout/IconLabelList"/>
    <dgm:cxn modelId="{9A0486BB-5C16-B941-B217-E13EB0EA8A5B}" type="presParOf" srcId="{2F77DDF3-216A-401E-A564-FA73A47FA022}" destId="{A7ED7F4E-55B8-4BCA-B74B-AB1B3E25A0FF}" srcOrd="1" destOrd="0" presId="urn:microsoft.com/office/officeart/2018/2/layout/IconLabelList"/>
    <dgm:cxn modelId="{FFADCE72-67AD-834B-A50C-90B37101E88D}" type="presParOf" srcId="{2F77DDF3-216A-401E-A564-FA73A47FA022}" destId="{D80DF630-42D5-4F8A-A218-946592D19953}" srcOrd="2" destOrd="0" presId="urn:microsoft.com/office/officeart/2018/2/layout/IconLabelList"/>
    <dgm:cxn modelId="{B2288546-927D-8348-A038-9552FFD55AB4}" type="presParOf" srcId="{A2D0D4B0-181B-4DD4-BAF3-5BA17F15C740}" destId="{522B18A6-A970-4B99-A262-D51C1592C805}" srcOrd="1" destOrd="0" presId="urn:microsoft.com/office/officeart/2018/2/layout/IconLabelList"/>
    <dgm:cxn modelId="{2D681D2D-428D-0D49-B58F-BD2207E382F5}" type="presParOf" srcId="{A2D0D4B0-181B-4DD4-BAF3-5BA17F15C740}" destId="{00AB587D-D1E6-44F2-BC0E-932A5D686E23}" srcOrd="2" destOrd="0" presId="urn:microsoft.com/office/officeart/2018/2/layout/IconLabelList"/>
    <dgm:cxn modelId="{478C07C6-A341-4241-9CEA-81297AD4F624}" type="presParOf" srcId="{00AB587D-D1E6-44F2-BC0E-932A5D686E23}" destId="{A4CFE06C-79F1-42D3-BBC7-47CF24E7C202}" srcOrd="0" destOrd="0" presId="urn:microsoft.com/office/officeart/2018/2/layout/IconLabelList"/>
    <dgm:cxn modelId="{E5254059-7EAE-2045-A961-EAD65100236F}" type="presParOf" srcId="{00AB587D-D1E6-44F2-BC0E-932A5D686E23}" destId="{E03884C1-FFC2-46D8-AFCF-93EAA8E8D403}" srcOrd="1" destOrd="0" presId="urn:microsoft.com/office/officeart/2018/2/layout/IconLabelList"/>
    <dgm:cxn modelId="{9A3096A0-4DDE-0649-B827-0E360DF7760B}" type="presParOf" srcId="{00AB587D-D1E6-44F2-BC0E-932A5D686E23}" destId="{FB82406D-9C3E-4A34-91D6-B09DAEF105AB}" srcOrd="2" destOrd="0" presId="urn:microsoft.com/office/officeart/2018/2/layout/IconLabelList"/>
    <dgm:cxn modelId="{D67464DA-0519-114C-BD20-5414342E5C3C}" type="presParOf" srcId="{A2D0D4B0-181B-4DD4-BAF3-5BA17F15C740}" destId="{BF1519D0-5320-4710-9E29-24449F6D6B3D}" srcOrd="3" destOrd="0" presId="urn:microsoft.com/office/officeart/2018/2/layout/IconLabelList"/>
    <dgm:cxn modelId="{818A86A3-D8E4-FF43-B521-C4B77C72255F}" type="presParOf" srcId="{A2D0D4B0-181B-4DD4-BAF3-5BA17F15C740}" destId="{B1603965-B354-443E-A52A-C3A04E6244F9}" srcOrd="4" destOrd="0" presId="urn:microsoft.com/office/officeart/2018/2/layout/IconLabelList"/>
    <dgm:cxn modelId="{7972490D-BB72-A843-8826-32B1E0C3C0AF}" type="presParOf" srcId="{B1603965-B354-443E-A52A-C3A04E6244F9}" destId="{9F31DF95-2ADD-441B-92D7-0D35EF354972}" srcOrd="0" destOrd="0" presId="urn:microsoft.com/office/officeart/2018/2/layout/IconLabelList"/>
    <dgm:cxn modelId="{8BDBEB44-815E-1241-B81C-37CD39C37AFB}" type="presParOf" srcId="{B1603965-B354-443E-A52A-C3A04E6244F9}" destId="{B99E8CCA-5DBD-4E42-9382-AD77120E6D18}" srcOrd="1" destOrd="0" presId="urn:microsoft.com/office/officeart/2018/2/layout/IconLabelList"/>
    <dgm:cxn modelId="{4E3F344D-7C0C-8E47-8872-7431E073AB10}" type="presParOf" srcId="{B1603965-B354-443E-A52A-C3A04E6244F9}" destId="{756A909F-F74B-4065-9F0B-6A6661CA60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C86AF-2305-FC42-848D-22DDFE0D883A}">
      <dsp:nvSpPr>
        <dsp:cNvPr id="0" name=""/>
        <dsp:cNvSpPr/>
      </dsp:nvSpPr>
      <dsp:spPr>
        <a:xfrm rot="5400000">
          <a:off x="-301364" y="304118"/>
          <a:ext cx="2009093" cy="14063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Lint</a:t>
          </a:r>
        </a:p>
      </dsp:txBody>
      <dsp:txXfrm rot="-5400000">
        <a:off x="1" y="705937"/>
        <a:ext cx="1406365" cy="602728"/>
      </dsp:txXfrm>
    </dsp:sp>
    <dsp:sp modelId="{598CBAD3-65DF-7D44-BCA4-0E0BDC6F3214}">
      <dsp:nvSpPr>
        <dsp:cNvPr id="0" name=""/>
        <dsp:cNvSpPr/>
      </dsp:nvSpPr>
      <dsp:spPr>
        <a:xfrm rot="5400000">
          <a:off x="2464313" y="-1055193"/>
          <a:ext cx="1305910" cy="342180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8A48-F26B-7A4D-AB3D-7E6BD987A775}">
      <dsp:nvSpPr>
        <dsp:cNvPr id="0" name=""/>
        <dsp:cNvSpPr/>
      </dsp:nvSpPr>
      <dsp:spPr>
        <a:xfrm rot="5400000">
          <a:off x="-301364" y="2122794"/>
          <a:ext cx="2009093" cy="14063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Build-</a:t>
          </a:r>
          <a:r>
            <a:rPr lang="en-US" altLang="zh-CN" sz="2000" kern="1200" dirty="0"/>
            <a:t>Push Image</a:t>
          </a:r>
          <a:endParaRPr lang="en-GB" sz="2000" kern="1200" dirty="0"/>
        </a:p>
      </dsp:txBody>
      <dsp:txXfrm rot="-5400000">
        <a:off x="1" y="2524613"/>
        <a:ext cx="1406365" cy="602728"/>
      </dsp:txXfrm>
    </dsp:sp>
    <dsp:sp modelId="{FE40B42E-3165-7344-9322-8E9C39B285F7}">
      <dsp:nvSpPr>
        <dsp:cNvPr id="0" name=""/>
        <dsp:cNvSpPr/>
      </dsp:nvSpPr>
      <dsp:spPr>
        <a:xfrm rot="5400000">
          <a:off x="2464313" y="763482"/>
          <a:ext cx="1305910" cy="342180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Run tests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900" kern="1200" dirty="0"/>
            <a:t>Vulnerability scan</a:t>
          </a:r>
        </a:p>
      </dsp:txBody>
      <dsp:txXfrm rot="-5400000">
        <a:off x="1406366" y="1885179"/>
        <a:ext cx="3358057" cy="1178412"/>
      </dsp:txXfrm>
    </dsp:sp>
    <dsp:sp modelId="{9EE9FC58-5729-C144-97FF-8AFF6B61214C}">
      <dsp:nvSpPr>
        <dsp:cNvPr id="0" name=""/>
        <dsp:cNvSpPr/>
      </dsp:nvSpPr>
      <dsp:spPr>
        <a:xfrm rot="5400000">
          <a:off x="-301364" y="3941470"/>
          <a:ext cx="2009093" cy="140636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Deploy</a:t>
          </a:r>
        </a:p>
      </dsp:txBody>
      <dsp:txXfrm rot="-5400000">
        <a:off x="1" y="4343289"/>
        <a:ext cx="1406365" cy="602728"/>
      </dsp:txXfrm>
    </dsp:sp>
    <dsp:sp modelId="{BDBF9403-8CA0-6F47-9312-57C5B9577E08}">
      <dsp:nvSpPr>
        <dsp:cNvPr id="0" name=""/>
        <dsp:cNvSpPr/>
      </dsp:nvSpPr>
      <dsp:spPr>
        <a:xfrm rot="5400000">
          <a:off x="2464313" y="2582158"/>
          <a:ext cx="1305910" cy="342180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9A49-BE59-42EC-8D8F-97C243ECA47F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DF630-42D5-4F8A-A218-946592D19953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 raised</a:t>
          </a:r>
        </a:p>
      </dsp:txBody>
      <dsp:txXfrm>
        <a:off x="59990" y="2654049"/>
        <a:ext cx="3226223" cy="720000"/>
      </dsp:txXfrm>
    </dsp:sp>
    <dsp:sp modelId="{A4CFE06C-79F1-42D3-BBC7-47CF24E7C20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2406D-9C3E-4A34-91D6-B09DAEF105AB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Format Check and Test</a:t>
          </a:r>
        </a:p>
      </dsp:txBody>
      <dsp:txXfrm>
        <a:off x="3850802" y="2654049"/>
        <a:ext cx="3226223" cy="720000"/>
      </dsp:txXfrm>
    </dsp:sp>
    <dsp:sp modelId="{9F31DF95-2ADD-441B-92D7-0D35EF35497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A909F-F74B-4065-9F0B-6A6661CA60E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Review Changes in Dev Env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2A18-3FC2-F24E-F083-79C118461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927DC-9251-06CB-8D12-C04000339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CD48-1D28-B499-4A19-09A99D95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0052-2419-D090-FD88-D2CD970A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FDF3-A19F-F706-2B43-B9DC1724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A658-699E-FB0E-A735-A583BEFF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7F567-156D-01C2-190A-E3B723E52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49B8-2621-472C-37F6-FC42BE80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D25C6-7723-667A-3D88-3E6AC23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A031-0398-D2BD-F75C-D1546BFA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1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E4802-28A1-6EC1-BB76-2CD199B9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25D6-3985-FF40-9CA2-D9D197EE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7E8EC-9FF1-2FC8-D008-31F8438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E2CB-80CE-4379-C1FD-9265ED69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62B5-2A71-4F22-1AF2-598A9038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5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5DBF-A57A-4D53-90DF-F1278115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F253-D6C6-2310-B357-B09BCF42B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7DE2-3D3A-B4DF-0F4B-0553D9D1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68B9E-1669-4C5B-F179-0930B4C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A12C-901A-C0C6-E08A-24FD338A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5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41EA-0BFD-F882-A16E-9A9D49C5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618E6-0B44-E103-1A9F-28D2B998A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FEF49-AFF0-B369-38A7-E29CAD71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3363-330D-AAA1-070A-48E1B265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3D0E7-73CE-A23D-68E9-EF5077F2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9211-FFD0-83B8-C1EC-0A0A881F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9D29-5741-512E-6820-4D762A391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29B46-FDBB-D297-AEDF-27BDB250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63A24-6735-3666-2A14-799743A3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2FC91-4B2D-3007-CD97-4B0867E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95E3-212E-F72C-5496-F9CE4A5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C2F9-E812-AEE4-0E27-BACE23AC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3CDC1-33AE-1048-E5F6-5444817D4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3AFB3-7DCA-43AA-14E2-E67DD228F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F455F-3211-113D-8BE4-0539B8E97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865C6-82E1-72FE-D6DC-3CD23F57D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2E75F-7B06-5D2B-D4DF-57E36D5E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EBB11-A4E9-A340-BBF1-B41253FE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B2D9F-79FF-65FF-B4AF-A95D833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019C-675F-7A57-81D0-D06EEE07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5D1B6-810F-EA3C-B24D-D2233101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A27B9-1298-284B-40F0-0481AD6A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A9358-2CEB-910B-EE86-B1E63D75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06E4E-7B2D-2DBB-0DD4-269283FD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A6E4D-EBE3-5222-1B05-02AE6ED0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D8562-E067-A6F6-3108-22B5F99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45B7-60AD-0502-247A-9A9B01D7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6C92-7892-F938-1015-066427142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DA35-F103-309E-6AB0-A6EDE586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81872-961B-640F-AA83-F132659F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75915-E3A5-B86C-0BAA-8384F7A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8DA2A-0CEF-97EB-FA0A-1F1B275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41A8-A7AC-3617-7293-82B9DC26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3F307-6242-BF3D-D108-3BEE108F0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67F75-EEB2-3637-5EE8-4A32AFE4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7971C-0081-0B83-DE99-E102D4C7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50D75-8B5D-C358-809D-737B1F83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D3D83-AA4E-1E71-DE89-AB6C5F36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D0057-1012-A866-69CC-04E76FA1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196B-E6B9-EE82-EDBE-57991BDF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2B8B-2CDF-B8B4-BC3B-7C01CD470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C5214-6F69-9445-A52A-11129A13F388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2CC2-F475-4A94-3F5C-C90F1D68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134CB-49BA-584B-B04F-D71EA7203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BCC7F-550E-FA47-A0F7-5E50F2F03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9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BCF79-E945-86FF-D30F-36E88477F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CI/CD DevOps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0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B4368-076E-718E-3081-6F10AAA7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</a:t>
            </a:r>
            <a:r>
              <a:rPr lang="en-US" altLang="zh-CN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Workflow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07D3AE-6BA5-0C91-8C89-4CD9F4C49A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30313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92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CC07F-8A1E-0FF3-0CE7-EBBA593E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Steps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2B8F8A-52BD-C420-0ACF-42D20AE22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87602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27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9BF-3E05-DA03-4D06-BAFE954A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BADF-7282-004D-45E2-0B60DD78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you see is what you get</a:t>
            </a:r>
          </a:p>
          <a:p>
            <a:r>
              <a:rPr lang="en-US" dirty="0"/>
              <a:t>Reduce manual work for static test</a:t>
            </a:r>
          </a:p>
          <a:p>
            <a:r>
              <a:rPr lang="en-US" dirty="0"/>
              <a:t>Improves code quality with consistent format</a:t>
            </a:r>
          </a:p>
          <a:p>
            <a:r>
              <a:rPr lang="en-US" dirty="0"/>
              <a:t>Faster feedback loop to identify bugs or issues early</a:t>
            </a:r>
          </a:p>
          <a:p>
            <a:r>
              <a:rPr lang="en-US" dirty="0"/>
              <a:t>Reduce manual builds/ deployments</a:t>
            </a:r>
          </a:p>
          <a:p>
            <a:r>
              <a:rPr lang="en-US" dirty="0"/>
              <a:t>Improves alignment between development team and other teams</a:t>
            </a:r>
          </a:p>
          <a:p>
            <a:r>
              <a:rPr lang="en-US" dirty="0"/>
              <a:t>Encourages 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E7EB-587D-A8D8-38E7-3F63E26F0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816F-3DC7-15B6-B78C-7AE18FB1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Trigger on PR</a:t>
            </a:r>
          </a:p>
        </p:txBody>
      </p:sp>
    </p:spTree>
    <p:extLst>
      <p:ext uri="{BB962C8B-B14F-4D97-AF65-F5344CB8AC3E}">
        <p14:creationId xmlns:p14="http://schemas.microsoft.com/office/powerpoint/2010/main" val="424068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5D5-579A-468E-A7A9-E9883FDD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A092F-F49F-98D3-E77A-9E218D5D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Limitation: Each deploy overwrites the previous one</a:t>
            </a:r>
          </a:p>
          <a:p>
            <a:r>
              <a:rPr lang="en-US" dirty="0"/>
              <a:t>Alternatives: Use </a:t>
            </a:r>
            <a:r>
              <a:rPr lang="en-US" dirty="0" err="1"/>
              <a:t>Teamcity</a:t>
            </a:r>
            <a:r>
              <a:rPr lang="en-US" dirty="0"/>
              <a:t>/ Octopus Deploy to create a reliable and reproducible container for each PR, and gracefully shut down the container after merging PR</a:t>
            </a:r>
          </a:p>
          <a:p>
            <a:r>
              <a:rPr lang="en-US" dirty="0"/>
              <a:t>Limitation: one PR approver</a:t>
            </a:r>
          </a:p>
          <a:p>
            <a:r>
              <a:rPr lang="en-US" dirty="0"/>
              <a:t>Alternatives: Assign multiple PR approvers to improve code quality and reduce risk of performance issues</a:t>
            </a:r>
          </a:p>
          <a:p>
            <a:r>
              <a:rPr lang="en-US" dirty="0"/>
              <a:t>Limitation: </a:t>
            </a:r>
          </a:p>
          <a:p>
            <a:r>
              <a:rPr lang="en-US" dirty="0"/>
              <a:t>Alternatives: allow peer review, cross </a:t>
            </a:r>
            <a:r>
              <a:rPr lang="en-US"/>
              <a:t>team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9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144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CI/CD DevOps</vt:lpstr>
      <vt:lpstr>Pipeline Workflow</vt:lpstr>
      <vt:lpstr>Development Steps</vt:lpstr>
      <vt:lpstr>Benefits</vt:lpstr>
      <vt:lpstr>Demo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WEIZHE SHA</dc:creator>
  <cp:lastModifiedBy>WEIZHE SHA</cp:lastModifiedBy>
  <cp:revision>2</cp:revision>
  <dcterms:created xsi:type="dcterms:W3CDTF">2025-05-21T12:16:21Z</dcterms:created>
  <dcterms:modified xsi:type="dcterms:W3CDTF">2025-05-21T16:03:54Z</dcterms:modified>
</cp:coreProperties>
</file>