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6529"/>
  </p:normalViewPr>
  <p:slideViewPr>
    <p:cSldViewPr snapToGrid="0">
      <p:cViewPr varScale="1">
        <p:scale>
          <a:sx n="77" d="100"/>
          <a:sy n="77" d="100"/>
        </p:scale>
        <p:origin x="1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AC772-4111-6943-83BA-C5A2B091568E}"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GB"/>
        </a:p>
      </dgm:t>
    </dgm:pt>
    <dgm:pt modelId="{85B0985D-1863-7C49-AFBA-30E21BA29B20}">
      <dgm:prSet phldrT="[Text]"/>
      <dgm:spPr/>
      <dgm:t>
        <a:bodyPr/>
        <a:lstStyle/>
        <a:p>
          <a:r>
            <a:rPr lang="en-GB" dirty="0"/>
            <a:t>Lint</a:t>
          </a:r>
        </a:p>
      </dgm:t>
    </dgm:pt>
    <dgm:pt modelId="{BC41D8F9-6D91-F74B-A9FA-22917D6709A2}" type="parTrans" cxnId="{F0AC4B22-0C7C-6B40-B088-E553E744BB51}">
      <dgm:prSet/>
      <dgm:spPr/>
      <dgm:t>
        <a:bodyPr/>
        <a:lstStyle/>
        <a:p>
          <a:endParaRPr lang="en-GB"/>
        </a:p>
      </dgm:t>
    </dgm:pt>
    <dgm:pt modelId="{CE036558-C854-0C41-A836-A8B45B0C5F96}" type="sibTrans" cxnId="{F0AC4B22-0C7C-6B40-B088-E553E744BB51}">
      <dgm:prSet/>
      <dgm:spPr/>
      <dgm:t>
        <a:bodyPr/>
        <a:lstStyle/>
        <a:p>
          <a:endParaRPr lang="en-GB"/>
        </a:p>
      </dgm:t>
    </dgm:pt>
    <dgm:pt modelId="{A76C47EE-3A14-A84C-80D3-4540EB1AB6E9}">
      <dgm:prSet phldrT="[Text]"/>
      <dgm:spPr/>
      <dgm:t>
        <a:bodyPr/>
        <a:lstStyle/>
        <a:p>
          <a:r>
            <a:rPr lang="en-GB" dirty="0"/>
            <a:t>Build-</a:t>
          </a:r>
          <a:r>
            <a:rPr lang="en-US" altLang="zh-CN" dirty="0"/>
            <a:t>Push Image</a:t>
          </a:r>
          <a:endParaRPr lang="en-GB" dirty="0"/>
        </a:p>
      </dgm:t>
    </dgm:pt>
    <dgm:pt modelId="{D889C8FC-AD5E-F349-90DD-CC56D0FFBA81}" type="parTrans" cxnId="{C9362EEE-56DB-5B4E-9AB4-A71A1E15E01D}">
      <dgm:prSet/>
      <dgm:spPr/>
      <dgm:t>
        <a:bodyPr/>
        <a:lstStyle/>
        <a:p>
          <a:endParaRPr lang="en-GB"/>
        </a:p>
      </dgm:t>
    </dgm:pt>
    <dgm:pt modelId="{0E70DD85-001A-A149-85ED-8C40EAC5D963}" type="sibTrans" cxnId="{C9362EEE-56DB-5B4E-9AB4-A71A1E15E01D}">
      <dgm:prSet/>
      <dgm:spPr/>
      <dgm:t>
        <a:bodyPr/>
        <a:lstStyle/>
        <a:p>
          <a:endParaRPr lang="en-GB"/>
        </a:p>
      </dgm:t>
    </dgm:pt>
    <dgm:pt modelId="{A8ECC723-B39A-0F43-8B1A-53B06B9EE271}">
      <dgm:prSet phldrT="[Text]" custT="1"/>
      <dgm:spPr/>
      <dgm:t>
        <a:bodyPr/>
        <a:lstStyle/>
        <a:p>
          <a:r>
            <a:rPr lang="en-GB" sz="3200" dirty="0"/>
            <a:t>Run tests and vulnerability scans</a:t>
          </a:r>
        </a:p>
      </dgm:t>
    </dgm:pt>
    <dgm:pt modelId="{CE05D01F-E915-EA4E-A74A-CE17C5E7D9EF}" type="parTrans" cxnId="{368239C1-BE21-0F45-8C3C-13F6478F16BD}">
      <dgm:prSet/>
      <dgm:spPr/>
      <dgm:t>
        <a:bodyPr/>
        <a:lstStyle/>
        <a:p>
          <a:endParaRPr lang="en-GB"/>
        </a:p>
      </dgm:t>
    </dgm:pt>
    <dgm:pt modelId="{7F53A102-F5F2-314F-B883-1EC1D71A942D}" type="sibTrans" cxnId="{368239C1-BE21-0F45-8C3C-13F6478F16BD}">
      <dgm:prSet/>
      <dgm:spPr/>
      <dgm:t>
        <a:bodyPr/>
        <a:lstStyle/>
        <a:p>
          <a:endParaRPr lang="en-GB"/>
        </a:p>
      </dgm:t>
    </dgm:pt>
    <dgm:pt modelId="{B6AE3D83-C03D-2A4A-80BD-A9071FA35BD1}">
      <dgm:prSet phldrT="[Text]"/>
      <dgm:spPr/>
      <dgm:t>
        <a:bodyPr/>
        <a:lstStyle/>
        <a:p>
          <a:r>
            <a:rPr lang="en-GB" dirty="0"/>
            <a:t>Deploy</a:t>
          </a:r>
        </a:p>
      </dgm:t>
    </dgm:pt>
    <dgm:pt modelId="{E3082E0D-72D8-444A-A666-4B0931D33AEF}" type="parTrans" cxnId="{22F46482-AC47-6740-A5F1-B1FEE0670719}">
      <dgm:prSet/>
      <dgm:spPr/>
      <dgm:t>
        <a:bodyPr/>
        <a:lstStyle/>
        <a:p>
          <a:endParaRPr lang="en-GB"/>
        </a:p>
      </dgm:t>
    </dgm:pt>
    <dgm:pt modelId="{76537896-BF2F-2446-B24D-EC5A0C784253}" type="sibTrans" cxnId="{22F46482-AC47-6740-A5F1-B1FEE0670719}">
      <dgm:prSet/>
      <dgm:spPr/>
      <dgm:t>
        <a:bodyPr/>
        <a:lstStyle/>
        <a:p>
          <a:endParaRPr lang="en-GB"/>
        </a:p>
      </dgm:t>
    </dgm:pt>
    <dgm:pt modelId="{51F12898-00A8-3440-86EF-A52ED329DE71}" type="pres">
      <dgm:prSet presAssocID="{E24AC772-4111-6943-83BA-C5A2B091568E}" presName="linearFlow" presStyleCnt="0">
        <dgm:presLayoutVars>
          <dgm:dir/>
          <dgm:animLvl val="lvl"/>
          <dgm:resizeHandles val="exact"/>
        </dgm:presLayoutVars>
      </dgm:prSet>
      <dgm:spPr/>
    </dgm:pt>
    <dgm:pt modelId="{4A9DEDD4-ED84-0A42-9231-7AF5D4AF6F06}" type="pres">
      <dgm:prSet presAssocID="{85B0985D-1863-7C49-AFBA-30E21BA29B20}" presName="composite" presStyleCnt="0"/>
      <dgm:spPr/>
    </dgm:pt>
    <dgm:pt modelId="{F1AC86AF-2305-FC42-848D-22DDFE0D883A}" type="pres">
      <dgm:prSet presAssocID="{85B0985D-1863-7C49-AFBA-30E21BA29B20}" presName="parentText" presStyleLbl="alignNode1" presStyleIdx="0" presStyleCnt="3">
        <dgm:presLayoutVars>
          <dgm:chMax val="1"/>
          <dgm:bulletEnabled val="1"/>
        </dgm:presLayoutVars>
      </dgm:prSet>
      <dgm:spPr/>
    </dgm:pt>
    <dgm:pt modelId="{598CBAD3-65DF-7D44-BCA4-0E0BDC6F3214}" type="pres">
      <dgm:prSet presAssocID="{85B0985D-1863-7C49-AFBA-30E21BA29B20}" presName="descendantText" presStyleLbl="alignAcc1" presStyleIdx="0" presStyleCnt="3">
        <dgm:presLayoutVars>
          <dgm:bulletEnabled val="1"/>
        </dgm:presLayoutVars>
      </dgm:prSet>
      <dgm:spPr/>
    </dgm:pt>
    <dgm:pt modelId="{100E01D9-8655-2F43-ABB0-44C12F30E322}" type="pres">
      <dgm:prSet presAssocID="{CE036558-C854-0C41-A836-A8B45B0C5F96}" presName="sp" presStyleCnt="0"/>
      <dgm:spPr/>
    </dgm:pt>
    <dgm:pt modelId="{B5CFFADD-7496-DF49-B3FA-C2BA9B42EF33}" type="pres">
      <dgm:prSet presAssocID="{A76C47EE-3A14-A84C-80D3-4540EB1AB6E9}" presName="composite" presStyleCnt="0"/>
      <dgm:spPr/>
    </dgm:pt>
    <dgm:pt modelId="{510B8A48-F26B-7A4D-AB3D-7E6BD987A775}" type="pres">
      <dgm:prSet presAssocID="{A76C47EE-3A14-A84C-80D3-4540EB1AB6E9}" presName="parentText" presStyleLbl="alignNode1" presStyleIdx="1" presStyleCnt="3">
        <dgm:presLayoutVars>
          <dgm:chMax val="1"/>
          <dgm:bulletEnabled val="1"/>
        </dgm:presLayoutVars>
      </dgm:prSet>
      <dgm:spPr/>
    </dgm:pt>
    <dgm:pt modelId="{FE40B42E-3165-7344-9322-8E9C39B285F7}" type="pres">
      <dgm:prSet presAssocID="{A76C47EE-3A14-A84C-80D3-4540EB1AB6E9}" presName="descendantText" presStyleLbl="alignAcc1" presStyleIdx="1" presStyleCnt="3">
        <dgm:presLayoutVars>
          <dgm:bulletEnabled val="1"/>
        </dgm:presLayoutVars>
      </dgm:prSet>
      <dgm:spPr/>
    </dgm:pt>
    <dgm:pt modelId="{7037C7C2-815A-3A4E-9528-18FBEF621E13}" type="pres">
      <dgm:prSet presAssocID="{0E70DD85-001A-A149-85ED-8C40EAC5D963}" presName="sp" presStyleCnt="0"/>
      <dgm:spPr/>
    </dgm:pt>
    <dgm:pt modelId="{793CA2A3-529F-6F40-B6A8-98C7C601265C}" type="pres">
      <dgm:prSet presAssocID="{B6AE3D83-C03D-2A4A-80BD-A9071FA35BD1}" presName="composite" presStyleCnt="0"/>
      <dgm:spPr/>
    </dgm:pt>
    <dgm:pt modelId="{9EE9FC58-5729-C144-97FF-8AFF6B61214C}" type="pres">
      <dgm:prSet presAssocID="{B6AE3D83-C03D-2A4A-80BD-A9071FA35BD1}" presName="parentText" presStyleLbl="alignNode1" presStyleIdx="2" presStyleCnt="3">
        <dgm:presLayoutVars>
          <dgm:chMax val="1"/>
          <dgm:bulletEnabled val="1"/>
        </dgm:presLayoutVars>
      </dgm:prSet>
      <dgm:spPr/>
    </dgm:pt>
    <dgm:pt modelId="{BDBF9403-8CA0-6F47-9312-57C5B9577E08}" type="pres">
      <dgm:prSet presAssocID="{B6AE3D83-C03D-2A4A-80BD-A9071FA35BD1}" presName="descendantText" presStyleLbl="alignAcc1" presStyleIdx="2" presStyleCnt="3">
        <dgm:presLayoutVars>
          <dgm:bulletEnabled val="1"/>
        </dgm:presLayoutVars>
      </dgm:prSet>
      <dgm:spPr/>
    </dgm:pt>
  </dgm:ptLst>
  <dgm:cxnLst>
    <dgm:cxn modelId="{F0AC4B22-0C7C-6B40-B088-E553E744BB51}" srcId="{E24AC772-4111-6943-83BA-C5A2B091568E}" destId="{85B0985D-1863-7C49-AFBA-30E21BA29B20}" srcOrd="0" destOrd="0" parTransId="{BC41D8F9-6D91-F74B-A9FA-22917D6709A2}" sibTransId="{CE036558-C854-0C41-A836-A8B45B0C5F96}"/>
    <dgm:cxn modelId="{BE174245-4DA2-1747-B6EE-F5F4A74579E2}" type="presOf" srcId="{B6AE3D83-C03D-2A4A-80BD-A9071FA35BD1}" destId="{9EE9FC58-5729-C144-97FF-8AFF6B61214C}" srcOrd="0" destOrd="0" presId="urn:microsoft.com/office/officeart/2005/8/layout/chevron2"/>
    <dgm:cxn modelId="{22F46482-AC47-6740-A5F1-B1FEE0670719}" srcId="{E24AC772-4111-6943-83BA-C5A2B091568E}" destId="{B6AE3D83-C03D-2A4A-80BD-A9071FA35BD1}" srcOrd="2" destOrd="0" parTransId="{E3082E0D-72D8-444A-A666-4B0931D33AEF}" sibTransId="{76537896-BF2F-2446-B24D-EC5A0C784253}"/>
    <dgm:cxn modelId="{95BD3790-2E1D-524F-A2F8-BCB641611A0F}" type="presOf" srcId="{E24AC772-4111-6943-83BA-C5A2B091568E}" destId="{51F12898-00A8-3440-86EF-A52ED329DE71}" srcOrd="0" destOrd="0" presId="urn:microsoft.com/office/officeart/2005/8/layout/chevron2"/>
    <dgm:cxn modelId="{368239C1-BE21-0F45-8C3C-13F6478F16BD}" srcId="{A76C47EE-3A14-A84C-80D3-4540EB1AB6E9}" destId="{A8ECC723-B39A-0F43-8B1A-53B06B9EE271}" srcOrd="0" destOrd="0" parTransId="{CE05D01F-E915-EA4E-A74A-CE17C5E7D9EF}" sibTransId="{7F53A102-F5F2-314F-B883-1EC1D71A942D}"/>
    <dgm:cxn modelId="{C5C80CD8-3557-404E-804F-A802B5866D29}" type="presOf" srcId="{A8ECC723-B39A-0F43-8B1A-53B06B9EE271}" destId="{FE40B42E-3165-7344-9322-8E9C39B285F7}" srcOrd="0" destOrd="0" presId="urn:microsoft.com/office/officeart/2005/8/layout/chevron2"/>
    <dgm:cxn modelId="{E1FDCEE4-F0C8-AE4B-9A53-03BC0900FD52}" type="presOf" srcId="{A76C47EE-3A14-A84C-80D3-4540EB1AB6E9}" destId="{510B8A48-F26B-7A4D-AB3D-7E6BD987A775}" srcOrd="0" destOrd="0" presId="urn:microsoft.com/office/officeart/2005/8/layout/chevron2"/>
    <dgm:cxn modelId="{C9362EEE-56DB-5B4E-9AB4-A71A1E15E01D}" srcId="{E24AC772-4111-6943-83BA-C5A2B091568E}" destId="{A76C47EE-3A14-A84C-80D3-4540EB1AB6E9}" srcOrd="1" destOrd="0" parTransId="{D889C8FC-AD5E-F349-90DD-CC56D0FFBA81}" sibTransId="{0E70DD85-001A-A149-85ED-8C40EAC5D963}"/>
    <dgm:cxn modelId="{451069F1-4E6C-5647-9234-65F512FC4F8F}" type="presOf" srcId="{85B0985D-1863-7C49-AFBA-30E21BA29B20}" destId="{F1AC86AF-2305-FC42-848D-22DDFE0D883A}" srcOrd="0" destOrd="0" presId="urn:microsoft.com/office/officeart/2005/8/layout/chevron2"/>
    <dgm:cxn modelId="{E9E879F5-38AB-F24E-B4E3-A56266847090}" type="presParOf" srcId="{51F12898-00A8-3440-86EF-A52ED329DE71}" destId="{4A9DEDD4-ED84-0A42-9231-7AF5D4AF6F06}" srcOrd="0" destOrd="0" presId="urn:microsoft.com/office/officeart/2005/8/layout/chevron2"/>
    <dgm:cxn modelId="{5926D087-D873-A146-AA1B-0B8AA2500E8D}" type="presParOf" srcId="{4A9DEDD4-ED84-0A42-9231-7AF5D4AF6F06}" destId="{F1AC86AF-2305-FC42-848D-22DDFE0D883A}" srcOrd="0" destOrd="0" presId="urn:microsoft.com/office/officeart/2005/8/layout/chevron2"/>
    <dgm:cxn modelId="{FDCABF11-3E3C-7441-BC5D-3950ACAC0FEE}" type="presParOf" srcId="{4A9DEDD4-ED84-0A42-9231-7AF5D4AF6F06}" destId="{598CBAD3-65DF-7D44-BCA4-0E0BDC6F3214}" srcOrd="1" destOrd="0" presId="urn:microsoft.com/office/officeart/2005/8/layout/chevron2"/>
    <dgm:cxn modelId="{C8173B6D-6365-7647-B97A-5C330A4DE7C2}" type="presParOf" srcId="{51F12898-00A8-3440-86EF-A52ED329DE71}" destId="{100E01D9-8655-2F43-ABB0-44C12F30E322}" srcOrd="1" destOrd="0" presId="urn:microsoft.com/office/officeart/2005/8/layout/chevron2"/>
    <dgm:cxn modelId="{7CBEC42E-07D0-FB48-9079-4ABABADBE44B}" type="presParOf" srcId="{51F12898-00A8-3440-86EF-A52ED329DE71}" destId="{B5CFFADD-7496-DF49-B3FA-C2BA9B42EF33}" srcOrd="2" destOrd="0" presId="urn:microsoft.com/office/officeart/2005/8/layout/chevron2"/>
    <dgm:cxn modelId="{8F69E32E-DD58-3A4D-9A5E-9DFB600C47D1}" type="presParOf" srcId="{B5CFFADD-7496-DF49-B3FA-C2BA9B42EF33}" destId="{510B8A48-F26B-7A4D-AB3D-7E6BD987A775}" srcOrd="0" destOrd="0" presId="urn:microsoft.com/office/officeart/2005/8/layout/chevron2"/>
    <dgm:cxn modelId="{4DF7210E-EEDF-F747-950E-EDFC39013452}" type="presParOf" srcId="{B5CFFADD-7496-DF49-B3FA-C2BA9B42EF33}" destId="{FE40B42E-3165-7344-9322-8E9C39B285F7}" srcOrd="1" destOrd="0" presId="urn:microsoft.com/office/officeart/2005/8/layout/chevron2"/>
    <dgm:cxn modelId="{F23917FC-D0D3-754B-8E17-059C4019BE97}" type="presParOf" srcId="{51F12898-00A8-3440-86EF-A52ED329DE71}" destId="{7037C7C2-815A-3A4E-9528-18FBEF621E13}" srcOrd="3" destOrd="0" presId="urn:microsoft.com/office/officeart/2005/8/layout/chevron2"/>
    <dgm:cxn modelId="{952DC1EF-F67E-D642-A2AC-331E34C20311}" type="presParOf" srcId="{51F12898-00A8-3440-86EF-A52ED329DE71}" destId="{793CA2A3-529F-6F40-B6A8-98C7C601265C}" srcOrd="4" destOrd="0" presId="urn:microsoft.com/office/officeart/2005/8/layout/chevron2"/>
    <dgm:cxn modelId="{A0FD5C73-4B44-7C43-B64D-E830AE9B5915}" type="presParOf" srcId="{793CA2A3-529F-6F40-B6A8-98C7C601265C}" destId="{9EE9FC58-5729-C144-97FF-8AFF6B61214C}" srcOrd="0" destOrd="0" presId="urn:microsoft.com/office/officeart/2005/8/layout/chevron2"/>
    <dgm:cxn modelId="{5F5F1C90-81A6-A14B-A93B-1CB76DDD44D9}" type="presParOf" srcId="{793CA2A3-529F-6F40-B6A8-98C7C601265C}" destId="{BDBF9403-8CA0-6F47-9312-57C5B9577E0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6F81F-2337-A74C-AF18-B662AE9D9B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GB"/>
        </a:p>
      </dgm:t>
    </dgm:pt>
    <dgm:pt modelId="{AF76C032-7C9D-E24F-964A-43EF17EB8EDD}">
      <dgm:prSet phldrT="[Text]"/>
      <dgm:spPr>
        <a:noFill/>
        <a:ln>
          <a:noFill/>
        </a:ln>
        <a:effectLst/>
      </dgm:spPr>
      <dgm:t>
        <a:bodyPr spcFirstLastPara="0" vert="horz" wrap="square" lIns="0" tIns="0" rIns="0" bIns="0" numCol="1" spcCol="1270" anchor="t" anchorCtr="0"/>
        <a:lstStyle/>
        <a:p>
          <a:pPr>
            <a:lnSpc>
              <a:spcPct val="100000"/>
            </a:lnSpc>
          </a:pPr>
          <a:r>
            <a:rPr lang="en-GB" dirty="0"/>
            <a:t>PR raised</a:t>
          </a:r>
        </a:p>
      </dgm:t>
    </dgm:pt>
    <dgm:pt modelId="{B4836E1C-6B4C-6545-ACF5-7C36276D3B14}" type="parTrans" cxnId="{83FF417E-899B-E343-8E07-604118D947C4}">
      <dgm:prSet/>
      <dgm:spPr/>
      <dgm:t>
        <a:bodyPr/>
        <a:lstStyle/>
        <a:p>
          <a:endParaRPr lang="en-GB"/>
        </a:p>
      </dgm:t>
    </dgm:pt>
    <dgm:pt modelId="{9F6F576B-4B90-8D41-9955-935C7C8BAA84}" type="sibTrans" cxnId="{83FF417E-899B-E343-8E07-604118D947C4}">
      <dgm:prSet/>
      <dgm:spPr/>
      <dgm:t>
        <a:bodyPr/>
        <a:lstStyle/>
        <a:p>
          <a:endParaRPr lang="en-GB"/>
        </a:p>
      </dgm:t>
    </dgm:pt>
    <dgm:pt modelId="{AA51933C-291F-0A42-800A-B3D8BA600698}">
      <dgm:prSet phldrT="[Text]"/>
      <dgm:spPr/>
      <dgm:t>
        <a:bodyPr/>
        <a:lstStyle/>
        <a:p>
          <a:pPr>
            <a:lnSpc>
              <a:spcPct val="100000"/>
            </a:lnSpc>
          </a:pPr>
          <a:r>
            <a:rPr lang="en-GB" dirty="0"/>
            <a:t>Pipeline jobs run</a:t>
          </a:r>
        </a:p>
      </dgm:t>
    </dgm:pt>
    <dgm:pt modelId="{4A0D9B8F-AFCB-354B-AD6F-CCCD441BF2EA}" type="parTrans" cxnId="{103C28A1-4147-8B44-B39F-9B48084F0ECF}">
      <dgm:prSet/>
      <dgm:spPr/>
      <dgm:t>
        <a:bodyPr/>
        <a:lstStyle/>
        <a:p>
          <a:endParaRPr lang="en-GB"/>
        </a:p>
      </dgm:t>
    </dgm:pt>
    <dgm:pt modelId="{206DDD8D-8638-B042-8A2A-CE93A2BC06D2}" type="sibTrans" cxnId="{103C28A1-4147-8B44-B39F-9B48084F0ECF}">
      <dgm:prSet/>
      <dgm:spPr/>
      <dgm:t>
        <a:bodyPr/>
        <a:lstStyle/>
        <a:p>
          <a:endParaRPr lang="en-GB"/>
        </a:p>
      </dgm:t>
    </dgm:pt>
    <dgm:pt modelId="{B32F2B29-7059-6A4E-9A38-CBFC79FD0FB4}">
      <dgm:prSet phldrT="[Text]"/>
      <dgm:spPr/>
      <dgm:t>
        <a:bodyPr/>
        <a:lstStyle/>
        <a:p>
          <a:pPr>
            <a:lnSpc>
              <a:spcPct val="100000"/>
            </a:lnSpc>
          </a:pPr>
          <a:r>
            <a:rPr lang="en-GB" dirty="0"/>
            <a:t>Review Changes in Dev Env</a:t>
          </a:r>
        </a:p>
      </dgm:t>
    </dgm:pt>
    <dgm:pt modelId="{9A22F4A7-A694-5B45-8481-910D33887313}" type="parTrans" cxnId="{F585FD38-1CB7-5941-A27B-EB7B7353E681}">
      <dgm:prSet/>
      <dgm:spPr/>
      <dgm:t>
        <a:bodyPr/>
        <a:lstStyle/>
        <a:p>
          <a:endParaRPr lang="en-GB"/>
        </a:p>
      </dgm:t>
    </dgm:pt>
    <dgm:pt modelId="{909D3DE2-FA0D-E340-A482-E86F95AB3DAD}" type="sibTrans" cxnId="{F585FD38-1CB7-5941-A27B-EB7B7353E681}">
      <dgm:prSet/>
      <dgm:spPr/>
      <dgm:t>
        <a:bodyPr/>
        <a:lstStyle/>
        <a:p>
          <a:endParaRPr lang="en-GB"/>
        </a:p>
      </dgm:t>
    </dgm:pt>
    <dgm:pt modelId="{A2D0D4B0-181B-4DD4-BAF3-5BA17F15C740}" type="pres">
      <dgm:prSet presAssocID="{35B6F81F-2337-A74C-AF18-B662AE9D9B51}" presName="root" presStyleCnt="0">
        <dgm:presLayoutVars>
          <dgm:dir/>
          <dgm:resizeHandles val="exact"/>
        </dgm:presLayoutVars>
      </dgm:prSet>
      <dgm:spPr/>
    </dgm:pt>
    <dgm:pt modelId="{2F77DDF3-216A-401E-A564-FA73A47FA022}" type="pres">
      <dgm:prSet presAssocID="{AF76C032-7C9D-E24F-964A-43EF17EB8EDD}" presName="compNode" presStyleCnt="0"/>
      <dgm:spPr/>
    </dgm:pt>
    <dgm:pt modelId="{F0599A49-BE59-42EC-8D8F-97C243ECA47F}" type="pres">
      <dgm:prSet presAssocID="{AF76C032-7C9D-E24F-964A-43EF17EB8E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A7ED7F4E-55B8-4BCA-B74B-AB1B3E25A0FF}" type="pres">
      <dgm:prSet presAssocID="{AF76C032-7C9D-E24F-964A-43EF17EB8EDD}" presName="spaceRect" presStyleCnt="0"/>
      <dgm:spPr/>
    </dgm:pt>
    <dgm:pt modelId="{D80DF630-42D5-4F8A-A218-946592D19953}" type="pres">
      <dgm:prSet presAssocID="{AF76C032-7C9D-E24F-964A-43EF17EB8EDD}" presName="textRect" presStyleLbl="revTx" presStyleIdx="0" presStyleCnt="3">
        <dgm:presLayoutVars>
          <dgm:chMax val="1"/>
          <dgm:chPref val="1"/>
        </dgm:presLayoutVars>
      </dgm:prSet>
      <dgm:spPr>
        <a:xfrm>
          <a:off x="59990" y="2654049"/>
          <a:ext cx="3226223" cy="720000"/>
        </a:xfrm>
        <a:prstGeom prst="rect">
          <a:avLst/>
        </a:prstGeom>
      </dgm:spPr>
    </dgm:pt>
    <dgm:pt modelId="{522B18A6-A970-4B99-A262-D51C1592C805}" type="pres">
      <dgm:prSet presAssocID="{9F6F576B-4B90-8D41-9955-935C7C8BAA84}" presName="sibTrans" presStyleCnt="0"/>
      <dgm:spPr/>
    </dgm:pt>
    <dgm:pt modelId="{00AB587D-D1E6-44F2-BC0E-932A5D686E23}" type="pres">
      <dgm:prSet presAssocID="{AA51933C-291F-0A42-800A-B3D8BA600698}" presName="compNode" presStyleCnt="0"/>
      <dgm:spPr/>
    </dgm:pt>
    <dgm:pt modelId="{A4CFE06C-79F1-42D3-BBC7-47CF24E7C202}" type="pres">
      <dgm:prSet presAssocID="{AA51933C-291F-0A42-800A-B3D8BA6006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E03884C1-FFC2-46D8-AFCF-93EAA8E8D403}" type="pres">
      <dgm:prSet presAssocID="{AA51933C-291F-0A42-800A-B3D8BA600698}" presName="spaceRect" presStyleCnt="0"/>
      <dgm:spPr/>
    </dgm:pt>
    <dgm:pt modelId="{FB82406D-9C3E-4A34-91D6-B09DAEF105AB}" type="pres">
      <dgm:prSet presAssocID="{AA51933C-291F-0A42-800A-B3D8BA600698}" presName="textRect" presStyleLbl="revTx" presStyleIdx="1" presStyleCnt="3">
        <dgm:presLayoutVars>
          <dgm:chMax val="1"/>
          <dgm:chPref val="1"/>
        </dgm:presLayoutVars>
      </dgm:prSet>
      <dgm:spPr/>
    </dgm:pt>
    <dgm:pt modelId="{BF1519D0-5320-4710-9E29-24449F6D6B3D}" type="pres">
      <dgm:prSet presAssocID="{206DDD8D-8638-B042-8A2A-CE93A2BC06D2}" presName="sibTrans" presStyleCnt="0"/>
      <dgm:spPr/>
    </dgm:pt>
    <dgm:pt modelId="{B1603965-B354-443E-A52A-C3A04E6244F9}" type="pres">
      <dgm:prSet presAssocID="{B32F2B29-7059-6A4E-9A38-CBFC79FD0FB4}" presName="compNode" presStyleCnt="0"/>
      <dgm:spPr/>
    </dgm:pt>
    <dgm:pt modelId="{9F31DF95-2ADD-441B-92D7-0D35EF354972}" type="pres">
      <dgm:prSet presAssocID="{B32F2B29-7059-6A4E-9A38-CBFC79FD0F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B99E8CCA-5DBD-4E42-9382-AD77120E6D18}" type="pres">
      <dgm:prSet presAssocID="{B32F2B29-7059-6A4E-9A38-CBFC79FD0FB4}" presName="spaceRect" presStyleCnt="0"/>
      <dgm:spPr/>
    </dgm:pt>
    <dgm:pt modelId="{756A909F-F74B-4065-9F0B-6A6661CA60E9}" type="pres">
      <dgm:prSet presAssocID="{B32F2B29-7059-6A4E-9A38-CBFC79FD0FB4}" presName="textRect" presStyleLbl="revTx" presStyleIdx="2" presStyleCnt="3">
        <dgm:presLayoutVars>
          <dgm:chMax val="1"/>
          <dgm:chPref val="1"/>
        </dgm:presLayoutVars>
      </dgm:prSet>
      <dgm:spPr/>
    </dgm:pt>
  </dgm:ptLst>
  <dgm:cxnLst>
    <dgm:cxn modelId="{B6476113-5F58-C743-AF64-D8BFCD98A858}" type="presOf" srcId="{AF76C032-7C9D-E24F-964A-43EF17EB8EDD}" destId="{D80DF630-42D5-4F8A-A218-946592D19953}" srcOrd="0" destOrd="0" presId="urn:microsoft.com/office/officeart/2018/2/layout/IconLabelList"/>
    <dgm:cxn modelId="{41815D23-73BC-DB41-A4FD-C333BC42C996}" type="presOf" srcId="{35B6F81F-2337-A74C-AF18-B662AE9D9B51}" destId="{A2D0D4B0-181B-4DD4-BAF3-5BA17F15C740}" srcOrd="0" destOrd="0" presId="urn:microsoft.com/office/officeart/2018/2/layout/IconLabelList"/>
    <dgm:cxn modelId="{F585FD38-1CB7-5941-A27B-EB7B7353E681}" srcId="{35B6F81F-2337-A74C-AF18-B662AE9D9B51}" destId="{B32F2B29-7059-6A4E-9A38-CBFC79FD0FB4}" srcOrd="2" destOrd="0" parTransId="{9A22F4A7-A694-5B45-8481-910D33887313}" sibTransId="{909D3DE2-FA0D-E340-A482-E86F95AB3DAD}"/>
    <dgm:cxn modelId="{83FF417E-899B-E343-8E07-604118D947C4}" srcId="{35B6F81F-2337-A74C-AF18-B662AE9D9B51}" destId="{AF76C032-7C9D-E24F-964A-43EF17EB8EDD}" srcOrd="0" destOrd="0" parTransId="{B4836E1C-6B4C-6545-ACF5-7C36276D3B14}" sibTransId="{9F6F576B-4B90-8D41-9955-935C7C8BAA84}"/>
    <dgm:cxn modelId="{5792BF9B-78CB-1F4C-BF06-0101FF2B8CCC}" type="presOf" srcId="{AA51933C-291F-0A42-800A-B3D8BA600698}" destId="{FB82406D-9C3E-4A34-91D6-B09DAEF105AB}" srcOrd="0" destOrd="0" presId="urn:microsoft.com/office/officeart/2018/2/layout/IconLabelList"/>
    <dgm:cxn modelId="{103C28A1-4147-8B44-B39F-9B48084F0ECF}" srcId="{35B6F81F-2337-A74C-AF18-B662AE9D9B51}" destId="{AA51933C-291F-0A42-800A-B3D8BA600698}" srcOrd="1" destOrd="0" parTransId="{4A0D9B8F-AFCB-354B-AD6F-CCCD441BF2EA}" sibTransId="{206DDD8D-8638-B042-8A2A-CE93A2BC06D2}"/>
    <dgm:cxn modelId="{F5D12CC6-7DE9-DA4E-AA7B-B56F9FD600EF}" type="presOf" srcId="{B32F2B29-7059-6A4E-9A38-CBFC79FD0FB4}" destId="{756A909F-F74B-4065-9F0B-6A6661CA60E9}" srcOrd="0" destOrd="0" presId="urn:microsoft.com/office/officeart/2018/2/layout/IconLabelList"/>
    <dgm:cxn modelId="{D9F44B92-D667-774D-B3AF-4698CCD2CE8F}" type="presParOf" srcId="{A2D0D4B0-181B-4DD4-BAF3-5BA17F15C740}" destId="{2F77DDF3-216A-401E-A564-FA73A47FA022}" srcOrd="0" destOrd="0" presId="urn:microsoft.com/office/officeart/2018/2/layout/IconLabelList"/>
    <dgm:cxn modelId="{250167CD-C744-8B45-9E1F-442CAB24DB2C}" type="presParOf" srcId="{2F77DDF3-216A-401E-A564-FA73A47FA022}" destId="{F0599A49-BE59-42EC-8D8F-97C243ECA47F}" srcOrd="0" destOrd="0" presId="urn:microsoft.com/office/officeart/2018/2/layout/IconLabelList"/>
    <dgm:cxn modelId="{9A0486BB-5C16-B941-B217-E13EB0EA8A5B}" type="presParOf" srcId="{2F77DDF3-216A-401E-A564-FA73A47FA022}" destId="{A7ED7F4E-55B8-4BCA-B74B-AB1B3E25A0FF}" srcOrd="1" destOrd="0" presId="urn:microsoft.com/office/officeart/2018/2/layout/IconLabelList"/>
    <dgm:cxn modelId="{FFADCE72-67AD-834B-A50C-90B37101E88D}" type="presParOf" srcId="{2F77DDF3-216A-401E-A564-FA73A47FA022}" destId="{D80DF630-42D5-4F8A-A218-946592D19953}" srcOrd="2" destOrd="0" presId="urn:microsoft.com/office/officeart/2018/2/layout/IconLabelList"/>
    <dgm:cxn modelId="{B2288546-927D-8348-A038-9552FFD55AB4}" type="presParOf" srcId="{A2D0D4B0-181B-4DD4-BAF3-5BA17F15C740}" destId="{522B18A6-A970-4B99-A262-D51C1592C805}" srcOrd="1" destOrd="0" presId="urn:microsoft.com/office/officeart/2018/2/layout/IconLabelList"/>
    <dgm:cxn modelId="{2D681D2D-428D-0D49-B58F-BD2207E382F5}" type="presParOf" srcId="{A2D0D4B0-181B-4DD4-BAF3-5BA17F15C740}" destId="{00AB587D-D1E6-44F2-BC0E-932A5D686E23}" srcOrd="2" destOrd="0" presId="urn:microsoft.com/office/officeart/2018/2/layout/IconLabelList"/>
    <dgm:cxn modelId="{478C07C6-A341-4241-9CEA-81297AD4F624}" type="presParOf" srcId="{00AB587D-D1E6-44F2-BC0E-932A5D686E23}" destId="{A4CFE06C-79F1-42D3-BBC7-47CF24E7C202}" srcOrd="0" destOrd="0" presId="urn:microsoft.com/office/officeart/2018/2/layout/IconLabelList"/>
    <dgm:cxn modelId="{E5254059-7EAE-2045-A961-EAD65100236F}" type="presParOf" srcId="{00AB587D-D1E6-44F2-BC0E-932A5D686E23}" destId="{E03884C1-FFC2-46D8-AFCF-93EAA8E8D403}" srcOrd="1" destOrd="0" presId="urn:microsoft.com/office/officeart/2018/2/layout/IconLabelList"/>
    <dgm:cxn modelId="{9A3096A0-4DDE-0649-B827-0E360DF7760B}" type="presParOf" srcId="{00AB587D-D1E6-44F2-BC0E-932A5D686E23}" destId="{FB82406D-9C3E-4A34-91D6-B09DAEF105AB}" srcOrd="2" destOrd="0" presId="urn:microsoft.com/office/officeart/2018/2/layout/IconLabelList"/>
    <dgm:cxn modelId="{D67464DA-0519-114C-BD20-5414342E5C3C}" type="presParOf" srcId="{A2D0D4B0-181B-4DD4-BAF3-5BA17F15C740}" destId="{BF1519D0-5320-4710-9E29-24449F6D6B3D}" srcOrd="3" destOrd="0" presId="urn:microsoft.com/office/officeart/2018/2/layout/IconLabelList"/>
    <dgm:cxn modelId="{818A86A3-D8E4-FF43-B521-C4B77C72255F}" type="presParOf" srcId="{A2D0D4B0-181B-4DD4-BAF3-5BA17F15C740}" destId="{B1603965-B354-443E-A52A-C3A04E6244F9}" srcOrd="4" destOrd="0" presId="urn:microsoft.com/office/officeart/2018/2/layout/IconLabelList"/>
    <dgm:cxn modelId="{7972490D-BB72-A843-8826-32B1E0C3C0AF}" type="presParOf" srcId="{B1603965-B354-443E-A52A-C3A04E6244F9}" destId="{9F31DF95-2ADD-441B-92D7-0D35EF354972}" srcOrd="0" destOrd="0" presId="urn:microsoft.com/office/officeart/2018/2/layout/IconLabelList"/>
    <dgm:cxn modelId="{8BDBEB44-815E-1241-B81C-37CD39C37AFB}" type="presParOf" srcId="{B1603965-B354-443E-A52A-C3A04E6244F9}" destId="{B99E8CCA-5DBD-4E42-9382-AD77120E6D18}" srcOrd="1" destOrd="0" presId="urn:microsoft.com/office/officeart/2018/2/layout/IconLabelList"/>
    <dgm:cxn modelId="{4E3F344D-7C0C-8E47-8872-7431E073AB10}" type="presParOf" srcId="{B1603965-B354-443E-A52A-C3A04E6244F9}" destId="{756A909F-F74B-4065-9F0B-6A6661CA60E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2DEF91-744D-420C-B23F-2263B3FD21E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D22AEBC-07E9-4146-8A9D-A4BDCDC25831}">
      <dgm:prSet/>
      <dgm:spPr/>
      <dgm:t>
        <a:bodyPr/>
        <a:lstStyle/>
        <a:p>
          <a:pPr>
            <a:lnSpc>
              <a:spcPct val="100000"/>
            </a:lnSpc>
            <a:defRPr cap="all"/>
          </a:pPr>
          <a:r>
            <a:rPr lang="en-US" dirty="0"/>
            <a:t>Encourage Experiments</a:t>
          </a:r>
        </a:p>
      </dgm:t>
    </dgm:pt>
    <dgm:pt modelId="{49762A9E-7535-4442-B376-F2C398D778CA}" type="parTrans" cxnId="{4BB9C5D7-2C00-43F9-A1A3-5DA41F25709F}">
      <dgm:prSet/>
      <dgm:spPr/>
      <dgm:t>
        <a:bodyPr/>
        <a:lstStyle/>
        <a:p>
          <a:endParaRPr lang="en-US"/>
        </a:p>
      </dgm:t>
    </dgm:pt>
    <dgm:pt modelId="{F2D0A7F8-CA80-4711-A523-9BC2B25F0370}" type="sibTrans" cxnId="{4BB9C5D7-2C00-43F9-A1A3-5DA41F25709F}">
      <dgm:prSet/>
      <dgm:spPr/>
      <dgm:t>
        <a:bodyPr/>
        <a:lstStyle/>
        <a:p>
          <a:endParaRPr lang="en-US"/>
        </a:p>
      </dgm:t>
    </dgm:pt>
    <dgm:pt modelId="{E0F65FC0-F6D4-4762-BEF3-52E26FBEF22E}">
      <dgm:prSet/>
      <dgm:spPr/>
      <dgm:t>
        <a:bodyPr/>
        <a:lstStyle/>
        <a:p>
          <a:pPr>
            <a:lnSpc>
              <a:spcPct val="100000"/>
            </a:lnSpc>
            <a:defRPr cap="all"/>
          </a:pPr>
          <a:r>
            <a:rPr lang="en-US" dirty="0"/>
            <a:t>Reduce manual work for test</a:t>
          </a:r>
        </a:p>
      </dgm:t>
    </dgm:pt>
    <dgm:pt modelId="{2C06F982-A164-4A36-8476-D14DCE74DD6A}" type="parTrans" cxnId="{7C25C072-B2C6-4D0C-B260-48CD4BD67E8B}">
      <dgm:prSet/>
      <dgm:spPr/>
      <dgm:t>
        <a:bodyPr/>
        <a:lstStyle/>
        <a:p>
          <a:endParaRPr lang="en-US"/>
        </a:p>
      </dgm:t>
    </dgm:pt>
    <dgm:pt modelId="{EDDE9F3C-BB46-4BE1-A893-B217F58F75D2}" type="sibTrans" cxnId="{7C25C072-B2C6-4D0C-B260-48CD4BD67E8B}">
      <dgm:prSet/>
      <dgm:spPr/>
      <dgm:t>
        <a:bodyPr/>
        <a:lstStyle/>
        <a:p>
          <a:endParaRPr lang="en-US"/>
        </a:p>
      </dgm:t>
    </dgm:pt>
    <dgm:pt modelId="{1CFCD75B-5B7F-4841-9179-A61F2459F3B0}">
      <dgm:prSet/>
      <dgm:spPr/>
      <dgm:t>
        <a:bodyPr/>
        <a:lstStyle/>
        <a:p>
          <a:pPr>
            <a:lnSpc>
              <a:spcPct val="100000"/>
            </a:lnSpc>
            <a:defRPr cap="all"/>
          </a:pPr>
          <a:r>
            <a:rPr lang="en-US"/>
            <a:t>Improves code quality with consistent format</a:t>
          </a:r>
        </a:p>
      </dgm:t>
    </dgm:pt>
    <dgm:pt modelId="{2B77EC91-BEE0-44A8-A6B6-E92D453914E3}" type="parTrans" cxnId="{85E6D8FC-12B8-4E56-9BA6-6F9656305611}">
      <dgm:prSet/>
      <dgm:spPr/>
      <dgm:t>
        <a:bodyPr/>
        <a:lstStyle/>
        <a:p>
          <a:endParaRPr lang="en-US"/>
        </a:p>
      </dgm:t>
    </dgm:pt>
    <dgm:pt modelId="{7F5830AD-AF04-4487-91EC-83B25DB092BA}" type="sibTrans" cxnId="{85E6D8FC-12B8-4E56-9BA6-6F9656305611}">
      <dgm:prSet/>
      <dgm:spPr/>
      <dgm:t>
        <a:bodyPr/>
        <a:lstStyle/>
        <a:p>
          <a:endParaRPr lang="en-US"/>
        </a:p>
      </dgm:t>
    </dgm:pt>
    <dgm:pt modelId="{FCD65621-C118-477F-A13B-D48289A258D0}">
      <dgm:prSet/>
      <dgm:spPr/>
      <dgm:t>
        <a:bodyPr/>
        <a:lstStyle/>
        <a:p>
          <a:pPr>
            <a:lnSpc>
              <a:spcPct val="100000"/>
            </a:lnSpc>
            <a:defRPr cap="all"/>
          </a:pPr>
          <a:r>
            <a:rPr lang="en-US" dirty="0">
              <a:solidFill>
                <a:schemeClr val="accent2"/>
              </a:solidFill>
            </a:rPr>
            <a:t>Faster feedback loop to identify bugs or issues early</a:t>
          </a:r>
        </a:p>
      </dgm:t>
    </dgm:pt>
    <dgm:pt modelId="{3F401EAE-E157-4D7A-865F-AFA922E4F1F8}" type="parTrans" cxnId="{C9D0EF59-5F31-422B-9608-653C84AE5591}">
      <dgm:prSet/>
      <dgm:spPr/>
      <dgm:t>
        <a:bodyPr/>
        <a:lstStyle/>
        <a:p>
          <a:endParaRPr lang="en-US"/>
        </a:p>
      </dgm:t>
    </dgm:pt>
    <dgm:pt modelId="{6AFDFBC0-A202-4829-900C-E3CA5FD54EE3}" type="sibTrans" cxnId="{C9D0EF59-5F31-422B-9608-653C84AE5591}">
      <dgm:prSet/>
      <dgm:spPr/>
      <dgm:t>
        <a:bodyPr/>
        <a:lstStyle/>
        <a:p>
          <a:endParaRPr lang="en-US"/>
        </a:p>
      </dgm:t>
    </dgm:pt>
    <dgm:pt modelId="{0A952F46-2BF6-4D1A-9D6D-2D0A349C8AA2}">
      <dgm:prSet/>
      <dgm:spPr/>
      <dgm:t>
        <a:bodyPr/>
        <a:lstStyle/>
        <a:p>
          <a:pPr>
            <a:lnSpc>
              <a:spcPct val="100000"/>
            </a:lnSpc>
            <a:defRPr cap="all"/>
          </a:pPr>
          <a:r>
            <a:rPr lang="en-US" dirty="0">
              <a:solidFill>
                <a:schemeClr val="accent5"/>
              </a:solidFill>
            </a:rPr>
            <a:t>Reduce manual builds/ deployments</a:t>
          </a:r>
        </a:p>
      </dgm:t>
    </dgm:pt>
    <dgm:pt modelId="{37847386-9F60-4EFD-B4AA-66118C647C9B}" type="parTrans" cxnId="{8C4BFCC3-E444-4CF1-A105-2A6130054DEE}">
      <dgm:prSet/>
      <dgm:spPr/>
      <dgm:t>
        <a:bodyPr/>
        <a:lstStyle/>
        <a:p>
          <a:endParaRPr lang="en-US"/>
        </a:p>
      </dgm:t>
    </dgm:pt>
    <dgm:pt modelId="{C7085359-FB34-4BAF-A24A-E38E3DB8A21B}" type="sibTrans" cxnId="{8C4BFCC3-E444-4CF1-A105-2A6130054DEE}">
      <dgm:prSet/>
      <dgm:spPr/>
      <dgm:t>
        <a:bodyPr/>
        <a:lstStyle/>
        <a:p>
          <a:endParaRPr lang="en-US"/>
        </a:p>
      </dgm:t>
    </dgm:pt>
    <dgm:pt modelId="{EA70BB4F-5106-4052-8780-6116C13DC8AA}">
      <dgm:prSet/>
      <dgm:spPr/>
      <dgm:t>
        <a:bodyPr/>
        <a:lstStyle/>
        <a:p>
          <a:pPr>
            <a:lnSpc>
              <a:spcPct val="100000"/>
            </a:lnSpc>
            <a:defRPr cap="all"/>
          </a:pPr>
          <a:r>
            <a:rPr lang="en-US" dirty="0"/>
            <a:t>Improves alignment between development team and other teams</a:t>
          </a:r>
        </a:p>
      </dgm:t>
    </dgm:pt>
    <dgm:pt modelId="{5F12A86E-EDBA-44E7-89D1-81415BF2555E}" type="parTrans" cxnId="{AEF59A8E-5B83-45BC-A58E-B71C281C4D54}">
      <dgm:prSet/>
      <dgm:spPr/>
      <dgm:t>
        <a:bodyPr/>
        <a:lstStyle/>
        <a:p>
          <a:endParaRPr lang="en-US"/>
        </a:p>
      </dgm:t>
    </dgm:pt>
    <dgm:pt modelId="{A4B511D1-459A-49E0-A329-C044A437F763}" type="sibTrans" cxnId="{AEF59A8E-5B83-45BC-A58E-B71C281C4D54}">
      <dgm:prSet/>
      <dgm:spPr/>
      <dgm:t>
        <a:bodyPr/>
        <a:lstStyle/>
        <a:p>
          <a:endParaRPr lang="en-US"/>
        </a:p>
      </dgm:t>
    </dgm:pt>
    <dgm:pt modelId="{80E35DB8-74BF-4F3B-85C1-992BC5515348}" type="pres">
      <dgm:prSet presAssocID="{0C2DEF91-744D-420C-B23F-2263B3FD21E5}" presName="root" presStyleCnt="0">
        <dgm:presLayoutVars>
          <dgm:dir/>
          <dgm:resizeHandles val="exact"/>
        </dgm:presLayoutVars>
      </dgm:prSet>
      <dgm:spPr/>
    </dgm:pt>
    <dgm:pt modelId="{B6E8362C-D5A3-4FE0-ABC6-C60E800787A8}" type="pres">
      <dgm:prSet presAssocID="{2D22AEBC-07E9-4146-8A9D-A4BDCDC25831}" presName="compNode" presStyleCnt="0"/>
      <dgm:spPr/>
    </dgm:pt>
    <dgm:pt modelId="{299FF4E4-EB96-4935-869F-0008E7D41896}" type="pres">
      <dgm:prSet presAssocID="{2D22AEBC-07E9-4146-8A9D-A4BDCDC25831}" presName="iconBgRect" presStyleLbl="bgShp" presStyleIdx="0" presStyleCnt="6"/>
      <dgm:spPr/>
    </dgm:pt>
    <dgm:pt modelId="{5F251DE1-9E73-4AC9-B072-DD2A587B1041}" type="pres">
      <dgm:prSet presAssocID="{2D22AEBC-07E9-4146-8A9D-A4BDCDC25831}" presName="iconRect" presStyleLbl="node1" presStyleIdx="0" presStyleCnt="6" custScaleY="9968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eaker with solid fill"/>
        </a:ext>
      </dgm:extLst>
    </dgm:pt>
    <dgm:pt modelId="{9EC19D17-197F-4F05-83AE-A7A0CF4999AA}" type="pres">
      <dgm:prSet presAssocID="{2D22AEBC-07E9-4146-8A9D-A4BDCDC25831}" presName="spaceRect" presStyleCnt="0"/>
      <dgm:spPr/>
    </dgm:pt>
    <dgm:pt modelId="{82285FA9-6853-4896-A9D4-A30900072AE2}" type="pres">
      <dgm:prSet presAssocID="{2D22AEBC-07E9-4146-8A9D-A4BDCDC25831}" presName="textRect" presStyleLbl="revTx" presStyleIdx="0" presStyleCnt="6">
        <dgm:presLayoutVars>
          <dgm:chMax val="1"/>
          <dgm:chPref val="1"/>
        </dgm:presLayoutVars>
      </dgm:prSet>
      <dgm:spPr/>
    </dgm:pt>
    <dgm:pt modelId="{D831D7BA-6149-4498-918C-4F628DBE8295}" type="pres">
      <dgm:prSet presAssocID="{F2D0A7F8-CA80-4711-A523-9BC2B25F0370}" presName="sibTrans" presStyleCnt="0"/>
      <dgm:spPr/>
    </dgm:pt>
    <dgm:pt modelId="{45A2AE15-B8AF-4617-BA42-D0D47571F54C}" type="pres">
      <dgm:prSet presAssocID="{E0F65FC0-F6D4-4762-BEF3-52E26FBEF22E}" presName="compNode" presStyleCnt="0"/>
      <dgm:spPr/>
    </dgm:pt>
    <dgm:pt modelId="{D7AFBA4D-DD8E-4373-A867-CB340B815F60}" type="pres">
      <dgm:prSet presAssocID="{E0F65FC0-F6D4-4762-BEF3-52E26FBEF22E}" presName="iconBgRect" presStyleLbl="bgShp" presStyleIdx="1" presStyleCnt="6"/>
      <dgm:spPr/>
    </dgm:pt>
    <dgm:pt modelId="{ED880087-8A38-42C9-B7AE-C62F6CCB3093}" type="pres">
      <dgm:prSet presAssocID="{E0F65FC0-F6D4-4762-BEF3-52E26FBEF22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0266473B-EAAF-4874-8E81-2519199E5D63}" type="pres">
      <dgm:prSet presAssocID="{E0F65FC0-F6D4-4762-BEF3-52E26FBEF22E}" presName="spaceRect" presStyleCnt="0"/>
      <dgm:spPr/>
    </dgm:pt>
    <dgm:pt modelId="{DFC640BA-7DE7-47A8-9AAB-37E176C83FAB}" type="pres">
      <dgm:prSet presAssocID="{E0F65FC0-F6D4-4762-BEF3-52E26FBEF22E}" presName="textRect" presStyleLbl="revTx" presStyleIdx="1" presStyleCnt="6">
        <dgm:presLayoutVars>
          <dgm:chMax val="1"/>
          <dgm:chPref val="1"/>
        </dgm:presLayoutVars>
      </dgm:prSet>
      <dgm:spPr/>
    </dgm:pt>
    <dgm:pt modelId="{E74ACACB-611E-402A-AE69-ED80BB009E6F}" type="pres">
      <dgm:prSet presAssocID="{EDDE9F3C-BB46-4BE1-A893-B217F58F75D2}" presName="sibTrans" presStyleCnt="0"/>
      <dgm:spPr/>
    </dgm:pt>
    <dgm:pt modelId="{69E7BCF7-26FD-4C34-A0FB-4B75A45F4ED5}" type="pres">
      <dgm:prSet presAssocID="{1CFCD75B-5B7F-4841-9179-A61F2459F3B0}" presName="compNode" presStyleCnt="0"/>
      <dgm:spPr/>
    </dgm:pt>
    <dgm:pt modelId="{92567E4D-3F1F-449D-9484-745B951303AD}" type="pres">
      <dgm:prSet presAssocID="{1CFCD75B-5B7F-4841-9179-A61F2459F3B0}" presName="iconBgRect" presStyleLbl="bgShp" presStyleIdx="2" presStyleCnt="6"/>
      <dgm:spPr/>
    </dgm:pt>
    <dgm:pt modelId="{D73E3A4C-80B5-4E9E-95A9-76EDCD461873}" type="pres">
      <dgm:prSet presAssocID="{1CFCD75B-5B7F-4841-9179-A61F2459F3B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EBB5509F-FB84-42FD-961A-D29DDEDC8C31}" type="pres">
      <dgm:prSet presAssocID="{1CFCD75B-5B7F-4841-9179-A61F2459F3B0}" presName="spaceRect" presStyleCnt="0"/>
      <dgm:spPr/>
    </dgm:pt>
    <dgm:pt modelId="{B416C443-D9E7-4C5A-993C-DDE6DCDC8303}" type="pres">
      <dgm:prSet presAssocID="{1CFCD75B-5B7F-4841-9179-A61F2459F3B0}" presName="textRect" presStyleLbl="revTx" presStyleIdx="2" presStyleCnt="6">
        <dgm:presLayoutVars>
          <dgm:chMax val="1"/>
          <dgm:chPref val="1"/>
        </dgm:presLayoutVars>
      </dgm:prSet>
      <dgm:spPr/>
    </dgm:pt>
    <dgm:pt modelId="{B2E382D8-6AEB-42EC-8402-B812B682F097}" type="pres">
      <dgm:prSet presAssocID="{7F5830AD-AF04-4487-91EC-83B25DB092BA}" presName="sibTrans" presStyleCnt="0"/>
      <dgm:spPr/>
    </dgm:pt>
    <dgm:pt modelId="{1C531B5B-3B25-48A9-AC48-09B26E76FBDA}" type="pres">
      <dgm:prSet presAssocID="{0A952F46-2BF6-4D1A-9D6D-2D0A349C8AA2}" presName="compNode" presStyleCnt="0"/>
      <dgm:spPr/>
    </dgm:pt>
    <dgm:pt modelId="{2E77D58A-A79B-4FCB-B4BE-F70C43D24B26}" type="pres">
      <dgm:prSet presAssocID="{0A952F46-2BF6-4D1A-9D6D-2D0A349C8AA2}" presName="iconBgRect" presStyleLbl="bgShp" presStyleIdx="3" presStyleCnt="6"/>
      <dgm:spPr/>
    </dgm:pt>
    <dgm:pt modelId="{0C74A257-396D-472F-B8C7-E69ED76067CD}" type="pres">
      <dgm:prSet presAssocID="{0A952F46-2BF6-4D1A-9D6D-2D0A349C8AA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49DD6C7-11D0-40F9-B89E-023EAEAAC76C}" type="pres">
      <dgm:prSet presAssocID="{0A952F46-2BF6-4D1A-9D6D-2D0A349C8AA2}" presName="spaceRect" presStyleCnt="0"/>
      <dgm:spPr/>
    </dgm:pt>
    <dgm:pt modelId="{918DD7F0-CEB4-400D-B7BD-103AF02E58EA}" type="pres">
      <dgm:prSet presAssocID="{0A952F46-2BF6-4D1A-9D6D-2D0A349C8AA2}" presName="textRect" presStyleLbl="revTx" presStyleIdx="3" presStyleCnt="6">
        <dgm:presLayoutVars>
          <dgm:chMax val="1"/>
          <dgm:chPref val="1"/>
        </dgm:presLayoutVars>
      </dgm:prSet>
      <dgm:spPr/>
    </dgm:pt>
    <dgm:pt modelId="{4697E41A-F374-2343-A7A4-E0CD37EF47B0}" type="pres">
      <dgm:prSet presAssocID="{C7085359-FB34-4BAF-A24A-E38E3DB8A21B}" presName="sibTrans" presStyleCnt="0"/>
      <dgm:spPr/>
    </dgm:pt>
    <dgm:pt modelId="{3898DDE0-81D1-4628-8B58-38FDAC573AAF}" type="pres">
      <dgm:prSet presAssocID="{EA70BB4F-5106-4052-8780-6116C13DC8AA}" presName="compNode" presStyleCnt="0"/>
      <dgm:spPr/>
    </dgm:pt>
    <dgm:pt modelId="{48D90551-70EF-482C-BA13-DA627354DA74}" type="pres">
      <dgm:prSet presAssocID="{EA70BB4F-5106-4052-8780-6116C13DC8AA}" presName="iconBgRect" presStyleLbl="bgShp" presStyleIdx="4" presStyleCnt="6"/>
      <dgm:spPr/>
    </dgm:pt>
    <dgm:pt modelId="{D276F701-7A36-461C-87B4-77C84195BCCB}" type="pres">
      <dgm:prSet presAssocID="{EA70BB4F-5106-4052-8780-6116C13DC8A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D9D2F411-2F9D-4995-B5F3-78F70159F019}" type="pres">
      <dgm:prSet presAssocID="{EA70BB4F-5106-4052-8780-6116C13DC8AA}" presName="spaceRect" presStyleCnt="0"/>
      <dgm:spPr/>
    </dgm:pt>
    <dgm:pt modelId="{59FFA5C9-4534-4FC3-9FB3-CC72DF77079B}" type="pres">
      <dgm:prSet presAssocID="{EA70BB4F-5106-4052-8780-6116C13DC8AA}" presName="textRect" presStyleLbl="revTx" presStyleIdx="4" presStyleCnt="6">
        <dgm:presLayoutVars>
          <dgm:chMax val="1"/>
          <dgm:chPref val="1"/>
        </dgm:presLayoutVars>
      </dgm:prSet>
      <dgm:spPr/>
    </dgm:pt>
    <dgm:pt modelId="{9D26502F-27CF-5743-8D8F-60404CC4C1B6}" type="pres">
      <dgm:prSet presAssocID="{A4B511D1-459A-49E0-A329-C044A437F763}" presName="sibTrans" presStyleCnt="0"/>
      <dgm:spPr/>
    </dgm:pt>
    <dgm:pt modelId="{663689CD-85AC-499D-A6CC-5EB98E13A643}" type="pres">
      <dgm:prSet presAssocID="{FCD65621-C118-477F-A13B-D48289A258D0}" presName="compNode" presStyleCnt="0"/>
      <dgm:spPr/>
    </dgm:pt>
    <dgm:pt modelId="{E8D8944A-FA43-4DC2-94F6-466A06E1367C}" type="pres">
      <dgm:prSet presAssocID="{FCD65621-C118-477F-A13B-D48289A258D0}" presName="iconBgRect" presStyleLbl="bgShp" presStyleIdx="5" presStyleCnt="6"/>
      <dgm:spPr/>
    </dgm:pt>
    <dgm:pt modelId="{EACFD84E-C2F6-4344-82BD-2FE20EC91B31}" type="pres">
      <dgm:prSet presAssocID="{FCD65621-C118-477F-A13B-D48289A258D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g"/>
        </a:ext>
      </dgm:extLst>
    </dgm:pt>
    <dgm:pt modelId="{81D9D642-DB6E-41C0-9EFA-B075F8A310FC}" type="pres">
      <dgm:prSet presAssocID="{FCD65621-C118-477F-A13B-D48289A258D0}" presName="spaceRect" presStyleCnt="0"/>
      <dgm:spPr/>
    </dgm:pt>
    <dgm:pt modelId="{A87C37A6-C7E9-40B5-AD06-8D996373FC65}" type="pres">
      <dgm:prSet presAssocID="{FCD65621-C118-477F-A13B-D48289A258D0}" presName="textRect" presStyleLbl="revTx" presStyleIdx="5" presStyleCnt="6">
        <dgm:presLayoutVars>
          <dgm:chMax val="1"/>
          <dgm:chPref val="1"/>
        </dgm:presLayoutVars>
      </dgm:prSet>
      <dgm:spPr/>
    </dgm:pt>
  </dgm:ptLst>
  <dgm:cxnLst>
    <dgm:cxn modelId="{2551542C-AA5D-4DED-BE16-34433952AF31}" type="presOf" srcId="{0C2DEF91-744D-420C-B23F-2263B3FD21E5}" destId="{80E35DB8-74BF-4F3B-85C1-992BC5515348}" srcOrd="0" destOrd="0" presId="urn:microsoft.com/office/officeart/2018/5/layout/IconCircleLabelList"/>
    <dgm:cxn modelId="{E6DAE82F-3850-C344-8AF2-55C56F62BF60}" type="presOf" srcId="{1CFCD75B-5B7F-4841-9179-A61F2459F3B0}" destId="{B416C443-D9E7-4C5A-993C-DDE6DCDC8303}" srcOrd="0" destOrd="0" presId="urn:microsoft.com/office/officeart/2018/5/layout/IconCircleLabelList"/>
    <dgm:cxn modelId="{C9D0EF59-5F31-422B-9608-653C84AE5591}" srcId="{0C2DEF91-744D-420C-B23F-2263B3FD21E5}" destId="{FCD65621-C118-477F-A13B-D48289A258D0}" srcOrd="5" destOrd="0" parTransId="{3F401EAE-E157-4D7A-865F-AFA922E4F1F8}" sibTransId="{6AFDFBC0-A202-4829-900C-E3CA5FD54EE3}"/>
    <dgm:cxn modelId="{D1B44D6A-74B4-AC46-9A39-20782E5BB38A}" type="presOf" srcId="{2D22AEBC-07E9-4146-8A9D-A4BDCDC25831}" destId="{82285FA9-6853-4896-A9D4-A30900072AE2}" srcOrd="0" destOrd="0" presId="urn:microsoft.com/office/officeart/2018/5/layout/IconCircleLabelList"/>
    <dgm:cxn modelId="{7C25C072-B2C6-4D0C-B260-48CD4BD67E8B}" srcId="{0C2DEF91-744D-420C-B23F-2263B3FD21E5}" destId="{E0F65FC0-F6D4-4762-BEF3-52E26FBEF22E}" srcOrd="1" destOrd="0" parTransId="{2C06F982-A164-4A36-8476-D14DCE74DD6A}" sibTransId="{EDDE9F3C-BB46-4BE1-A893-B217F58F75D2}"/>
    <dgm:cxn modelId="{AEF59A8E-5B83-45BC-A58E-B71C281C4D54}" srcId="{0C2DEF91-744D-420C-B23F-2263B3FD21E5}" destId="{EA70BB4F-5106-4052-8780-6116C13DC8AA}" srcOrd="4" destOrd="0" parTransId="{5F12A86E-EDBA-44E7-89D1-81415BF2555E}" sibTransId="{A4B511D1-459A-49E0-A329-C044A437F763}"/>
    <dgm:cxn modelId="{FF831FAF-5DDE-974B-8C9A-6F5E48BD0B89}" type="presOf" srcId="{EA70BB4F-5106-4052-8780-6116C13DC8AA}" destId="{59FFA5C9-4534-4FC3-9FB3-CC72DF77079B}" srcOrd="0" destOrd="0" presId="urn:microsoft.com/office/officeart/2018/5/layout/IconCircleLabelList"/>
    <dgm:cxn modelId="{9FC03CB3-D10D-624E-ACF2-A53F3339AF8E}" type="presOf" srcId="{E0F65FC0-F6D4-4762-BEF3-52E26FBEF22E}" destId="{DFC640BA-7DE7-47A8-9AAB-37E176C83FAB}" srcOrd="0" destOrd="0" presId="urn:microsoft.com/office/officeart/2018/5/layout/IconCircleLabelList"/>
    <dgm:cxn modelId="{8C4BFCC3-E444-4CF1-A105-2A6130054DEE}" srcId="{0C2DEF91-744D-420C-B23F-2263B3FD21E5}" destId="{0A952F46-2BF6-4D1A-9D6D-2D0A349C8AA2}" srcOrd="3" destOrd="0" parTransId="{37847386-9F60-4EFD-B4AA-66118C647C9B}" sibTransId="{C7085359-FB34-4BAF-A24A-E38E3DB8A21B}"/>
    <dgm:cxn modelId="{4BB9C5D7-2C00-43F9-A1A3-5DA41F25709F}" srcId="{0C2DEF91-744D-420C-B23F-2263B3FD21E5}" destId="{2D22AEBC-07E9-4146-8A9D-A4BDCDC25831}" srcOrd="0" destOrd="0" parTransId="{49762A9E-7535-4442-B376-F2C398D778CA}" sibTransId="{F2D0A7F8-CA80-4711-A523-9BC2B25F0370}"/>
    <dgm:cxn modelId="{EA6507E3-7AFD-1141-A6A3-DC64F53A8E41}" type="presOf" srcId="{0A952F46-2BF6-4D1A-9D6D-2D0A349C8AA2}" destId="{918DD7F0-CEB4-400D-B7BD-103AF02E58EA}" srcOrd="0" destOrd="0" presId="urn:microsoft.com/office/officeart/2018/5/layout/IconCircleLabelList"/>
    <dgm:cxn modelId="{56FB64FB-DC24-3A41-B998-E2D3D51A6768}" type="presOf" srcId="{FCD65621-C118-477F-A13B-D48289A258D0}" destId="{A87C37A6-C7E9-40B5-AD06-8D996373FC65}" srcOrd="0" destOrd="0" presId="urn:microsoft.com/office/officeart/2018/5/layout/IconCircleLabelList"/>
    <dgm:cxn modelId="{85E6D8FC-12B8-4E56-9BA6-6F9656305611}" srcId="{0C2DEF91-744D-420C-B23F-2263B3FD21E5}" destId="{1CFCD75B-5B7F-4841-9179-A61F2459F3B0}" srcOrd="2" destOrd="0" parTransId="{2B77EC91-BEE0-44A8-A6B6-E92D453914E3}" sibTransId="{7F5830AD-AF04-4487-91EC-83B25DB092BA}"/>
    <dgm:cxn modelId="{D7E459A8-DACE-AE45-A7AF-4202FF8F88CA}" type="presParOf" srcId="{80E35DB8-74BF-4F3B-85C1-992BC5515348}" destId="{B6E8362C-D5A3-4FE0-ABC6-C60E800787A8}" srcOrd="0" destOrd="0" presId="urn:microsoft.com/office/officeart/2018/5/layout/IconCircleLabelList"/>
    <dgm:cxn modelId="{1C6A5E20-DAAE-E341-BA31-D4015148AAAB}" type="presParOf" srcId="{B6E8362C-D5A3-4FE0-ABC6-C60E800787A8}" destId="{299FF4E4-EB96-4935-869F-0008E7D41896}" srcOrd="0" destOrd="0" presId="urn:microsoft.com/office/officeart/2018/5/layout/IconCircleLabelList"/>
    <dgm:cxn modelId="{505AD089-F240-3F42-A038-789AAB47E651}" type="presParOf" srcId="{B6E8362C-D5A3-4FE0-ABC6-C60E800787A8}" destId="{5F251DE1-9E73-4AC9-B072-DD2A587B1041}" srcOrd="1" destOrd="0" presId="urn:microsoft.com/office/officeart/2018/5/layout/IconCircleLabelList"/>
    <dgm:cxn modelId="{9432F15B-37DD-C740-9856-9EC26421C971}" type="presParOf" srcId="{B6E8362C-D5A3-4FE0-ABC6-C60E800787A8}" destId="{9EC19D17-197F-4F05-83AE-A7A0CF4999AA}" srcOrd="2" destOrd="0" presId="urn:microsoft.com/office/officeart/2018/5/layout/IconCircleLabelList"/>
    <dgm:cxn modelId="{34FE2EDA-8C40-4742-89B5-A839AD4D44AB}" type="presParOf" srcId="{B6E8362C-D5A3-4FE0-ABC6-C60E800787A8}" destId="{82285FA9-6853-4896-A9D4-A30900072AE2}" srcOrd="3" destOrd="0" presId="urn:microsoft.com/office/officeart/2018/5/layout/IconCircleLabelList"/>
    <dgm:cxn modelId="{38CD9210-C4C5-9244-8F42-4AF340E791D8}" type="presParOf" srcId="{80E35DB8-74BF-4F3B-85C1-992BC5515348}" destId="{D831D7BA-6149-4498-918C-4F628DBE8295}" srcOrd="1" destOrd="0" presId="urn:microsoft.com/office/officeart/2018/5/layout/IconCircleLabelList"/>
    <dgm:cxn modelId="{C8689AB4-AC48-BF4D-8DD8-5A8C5881463B}" type="presParOf" srcId="{80E35DB8-74BF-4F3B-85C1-992BC5515348}" destId="{45A2AE15-B8AF-4617-BA42-D0D47571F54C}" srcOrd="2" destOrd="0" presId="urn:microsoft.com/office/officeart/2018/5/layout/IconCircleLabelList"/>
    <dgm:cxn modelId="{EDF928F9-4522-0F4E-A8E4-DA4128FAC8CA}" type="presParOf" srcId="{45A2AE15-B8AF-4617-BA42-D0D47571F54C}" destId="{D7AFBA4D-DD8E-4373-A867-CB340B815F60}" srcOrd="0" destOrd="0" presId="urn:microsoft.com/office/officeart/2018/5/layout/IconCircleLabelList"/>
    <dgm:cxn modelId="{88376626-7BD6-D74B-A121-A301AE052A51}" type="presParOf" srcId="{45A2AE15-B8AF-4617-BA42-D0D47571F54C}" destId="{ED880087-8A38-42C9-B7AE-C62F6CCB3093}" srcOrd="1" destOrd="0" presId="urn:microsoft.com/office/officeart/2018/5/layout/IconCircleLabelList"/>
    <dgm:cxn modelId="{27503E71-45A0-0441-96A1-BC85B1339384}" type="presParOf" srcId="{45A2AE15-B8AF-4617-BA42-D0D47571F54C}" destId="{0266473B-EAAF-4874-8E81-2519199E5D63}" srcOrd="2" destOrd="0" presId="urn:microsoft.com/office/officeart/2018/5/layout/IconCircleLabelList"/>
    <dgm:cxn modelId="{F2269918-F8CA-164F-859C-CA46855024C1}" type="presParOf" srcId="{45A2AE15-B8AF-4617-BA42-D0D47571F54C}" destId="{DFC640BA-7DE7-47A8-9AAB-37E176C83FAB}" srcOrd="3" destOrd="0" presId="urn:microsoft.com/office/officeart/2018/5/layout/IconCircleLabelList"/>
    <dgm:cxn modelId="{7629C240-2824-7D42-B659-0CCEDF2680E8}" type="presParOf" srcId="{80E35DB8-74BF-4F3B-85C1-992BC5515348}" destId="{E74ACACB-611E-402A-AE69-ED80BB009E6F}" srcOrd="3" destOrd="0" presId="urn:microsoft.com/office/officeart/2018/5/layout/IconCircleLabelList"/>
    <dgm:cxn modelId="{9836812E-61A5-3444-8B2D-4C9B33530572}" type="presParOf" srcId="{80E35DB8-74BF-4F3B-85C1-992BC5515348}" destId="{69E7BCF7-26FD-4C34-A0FB-4B75A45F4ED5}" srcOrd="4" destOrd="0" presId="urn:microsoft.com/office/officeart/2018/5/layout/IconCircleLabelList"/>
    <dgm:cxn modelId="{6C895B6C-81A7-6149-8667-3CF3AC604C89}" type="presParOf" srcId="{69E7BCF7-26FD-4C34-A0FB-4B75A45F4ED5}" destId="{92567E4D-3F1F-449D-9484-745B951303AD}" srcOrd="0" destOrd="0" presId="urn:microsoft.com/office/officeart/2018/5/layout/IconCircleLabelList"/>
    <dgm:cxn modelId="{D2D07764-B54A-7B4B-B63A-50B77A1D7C74}" type="presParOf" srcId="{69E7BCF7-26FD-4C34-A0FB-4B75A45F4ED5}" destId="{D73E3A4C-80B5-4E9E-95A9-76EDCD461873}" srcOrd="1" destOrd="0" presId="urn:microsoft.com/office/officeart/2018/5/layout/IconCircleLabelList"/>
    <dgm:cxn modelId="{2140FD46-D277-EC4E-9C73-B56810B2BB00}" type="presParOf" srcId="{69E7BCF7-26FD-4C34-A0FB-4B75A45F4ED5}" destId="{EBB5509F-FB84-42FD-961A-D29DDEDC8C31}" srcOrd="2" destOrd="0" presId="urn:microsoft.com/office/officeart/2018/5/layout/IconCircleLabelList"/>
    <dgm:cxn modelId="{9384D172-63A0-5C47-992C-8EE86061D472}" type="presParOf" srcId="{69E7BCF7-26FD-4C34-A0FB-4B75A45F4ED5}" destId="{B416C443-D9E7-4C5A-993C-DDE6DCDC8303}" srcOrd="3" destOrd="0" presId="urn:microsoft.com/office/officeart/2018/5/layout/IconCircleLabelList"/>
    <dgm:cxn modelId="{CF2A4DFC-17D6-EE4F-9D13-9546D2095C8A}" type="presParOf" srcId="{80E35DB8-74BF-4F3B-85C1-992BC5515348}" destId="{B2E382D8-6AEB-42EC-8402-B812B682F097}" srcOrd="5" destOrd="0" presId="urn:microsoft.com/office/officeart/2018/5/layout/IconCircleLabelList"/>
    <dgm:cxn modelId="{E0F4BCC7-6CFE-8B45-8ABE-A8C941885FE0}" type="presParOf" srcId="{80E35DB8-74BF-4F3B-85C1-992BC5515348}" destId="{1C531B5B-3B25-48A9-AC48-09B26E76FBDA}" srcOrd="6" destOrd="0" presId="urn:microsoft.com/office/officeart/2018/5/layout/IconCircleLabelList"/>
    <dgm:cxn modelId="{D1E3DE6A-2F88-C248-A12B-67E9412CF359}" type="presParOf" srcId="{1C531B5B-3B25-48A9-AC48-09B26E76FBDA}" destId="{2E77D58A-A79B-4FCB-B4BE-F70C43D24B26}" srcOrd="0" destOrd="0" presId="urn:microsoft.com/office/officeart/2018/5/layout/IconCircleLabelList"/>
    <dgm:cxn modelId="{A026F583-2703-9B46-B734-774A6DDAD36B}" type="presParOf" srcId="{1C531B5B-3B25-48A9-AC48-09B26E76FBDA}" destId="{0C74A257-396D-472F-B8C7-E69ED76067CD}" srcOrd="1" destOrd="0" presId="urn:microsoft.com/office/officeart/2018/5/layout/IconCircleLabelList"/>
    <dgm:cxn modelId="{1C8C845B-385A-B846-A17A-6BCC55EF2BEE}" type="presParOf" srcId="{1C531B5B-3B25-48A9-AC48-09B26E76FBDA}" destId="{E49DD6C7-11D0-40F9-B89E-023EAEAAC76C}" srcOrd="2" destOrd="0" presId="urn:microsoft.com/office/officeart/2018/5/layout/IconCircleLabelList"/>
    <dgm:cxn modelId="{72822681-65C9-5D48-8CD8-8B50D2C67AD2}" type="presParOf" srcId="{1C531B5B-3B25-48A9-AC48-09B26E76FBDA}" destId="{918DD7F0-CEB4-400D-B7BD-103AF02E58EA}" srcOrd="3" destOrd="0" presId="urn:microsoft.com/office/officeart/2018/5/layout/IconCircleLabelList"/>
    <dgm:cxn modelId="{6BEAE3F2-6613-C24D-9E29-18D06EEAC607}" type="presParOf" srcId="{80E35DB8-74BF-4F3B-85C1-992BC5515348}" destId="{4697E41A-F374-2343-A7A4-E0CD37EF47B0}" srcOrd="7" destOrd="0" presId="urn:microsoft.com/office/officeart/2018/5/layout/IconCircleLabelList"/>
    <dgm:cxn modelId="{6FBED447-AA32-524A-A162-908E437D435C}" type="presParOf" srcId="{80E35DB8-74BF-4F3B-85C1-992BC5515348}" destId="{3898DDE0-81D1-4628-8B58-38FDAC573AAF}" srcOrd="8" destOrd="0" presId="urn:microsoft.com/office/officeart/2018/5/layout/IconCircleLabelList"/>
    <dgm:cxn modelId="{32B092E0-7498-0C4E-94FF-721D074F9BB6}" type="presParOf" srcId="{3898DDE0-81D1-4628-8B58-38FDAC573AAF}" destId="{48D90551-70EF-482C-BA13-DA627354DA74}" srcOrd="0" destOrd="0" presId="urn:microsoft.com/office/officeart/2018/5/layout/IconCircleLabelList"/>
    <dgm:cxn modelId="{E2A5B8B5-47C3-CA43-B4BA-2D9C7189A8AB}" type="presParOf" srcId="{3898DDE0-81D1-4628-8B58-38FDAC573AAF}" destId="{D276F701-7A36-461C-87B4-77C84195BCCB}" srcOrd="1" destOrd="0" presId="urn:microsoft.com/office/officeart/2018/5/layout/IconCircleLabelList"/>
    <dgm:cxn modelId="{1494E3B0-C812-AE4B-8F75-6A577F9B1A04}" type="presParOf" srcId="{3898DDE0-81D1-4628-8B58-38FDAC573AAF}" destId="{D9D2F411-2F9D-4995-B5F3-78F70159F019}" srcOrd="2" destOrd="0" presId="urn:microsoft.com/office/officeart/2018/5/layout/IconCircleLabelList"/>
    <dgm:cxn modelId="{0AC8675F-9840-7B48-9A4B-3D7ADF8A0000}" type="presParOf" srcId="{3898DDE0-81D1-4628-8B58-38FDAC573AAF}" destId="{59FFA5C9-4534-4FC3-9FB3-CC72DF77079B}" srcOrd="3" destOrd="0" presId="urn:microsoft.com/office/officeart/2018/5/layout/IconCircleLabelList"/>
    <dgm:cxn modelId="{EF1189BA-E3BC-5D4B-81D9-DB6B928317EC}" type="presParOf" srcId="{80E35DB8-74BF-4F3B-85C1-992BC5515348}" destId="{9D26502F-27CF-5743-8D8F-60404CC4C1B6}" srcOrd="9" destOrd="0" presId="urn:microsoft.com/office/officeart/2018/5/layout/IconCircleLabelList"/>
    <dgm:cxn modelId="{3F497A5A-CF31-9244-A7B3-FBE58AC8D826}" type="presParOf" srcId="{80E35DB8-74BF-4F3B-85C1-992BC5515348}" destId="{663689CD-85AC-499D-A6CC-5EB98E13A643}" srcOrd="10" destOrd="0" presId="urn:microsoft.com/office/officeart/2018/5/layout/IconCircleLabelList"/>
    <dgm:cxn modelId="{A6A5B7E8-4AC6-4946-9C77-644409A22BDD}" type="presParOf" srcId="{663689CD-85AC-499D-A6CC-5EB98E13A643}" destId="{E8D8944A-FA43-4DC2-94F6-466A06E1367C}" srcOrd="0" destOrd="0" presId="urn:microsoft.com/office/officeart/2018/5/layout/IconCircleLabelList"/>
    <dgm:cxn modelId="{4070A659-44F8-1E44-877B-ED0B2D09C778}" type="presParOf" srcId="{663689CD-85AC-499D-A6CC-5EB98E13A643}" destId="{EACFD84E-C2F6-4344-82BD-2FE20EC91B31}" srcOrd="1" destOrd="0" presId="urn:microsoft.com/office/officeart/2018/5/layout/IconCircleLabelList"/>
    <dgm:cxn modelId="{4D52C5C0-B334-F54D-A91E-41E05A3D9AAC}" type="presParOf" srcId="{663689CD-85AC-499D-A6CC-5EB98E13A643}" destId="{81D9D642-DB6E-41C0-9EFA-B075F8A310FC}" srcOrd="2" destOrd="0" presId="urn:microsoft.com/office/officeart/2018/5/layout/IconCircleLabelList"/>
    <dgm:cxn modelId="{AE8AE153-BF57-C44D-A03A-AA9433BF385C}" type="presParOf" srcId="{663689CD-85AC-499D-A6CC-5EB98E13A643}" destId="{A87C37A6-C7E9-40B5-AD06-8D996373FC6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3B059-F5EE-42EC-92CF-725EF9D4635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C5980CAA-EA71-4A15-85B5-AFE6073498A3}">
      <dgm:prSet/>
      <dgm:spPr/>
      <dgm:t>
        <a:bodyPr/>
        <a:lstStyle/>
        <a:p>
          <a:pPr>
            <a:lnSpc>
              <a:spcPct val="100000"/>
            </a:lnSpc>
            <a:defRPr b="1"/>
          </a:pPr>
          <a:r>
            <a:rPr lang="en-US"/>
            <a:t>Create temporary and reproducible container for each PR</a:t>
          </a:r>
          <a:endParaRPr lang="en-US" dirty="0"/>
        </a:p>
      </dgm:t>
    </dgm:pt>
    <dgm:pt modelId="{786AFF85-4BB0-4714-8C2F-17AAFB5911F3}" type="parTrans" cxnId="{AE42E453-0175-4405-B248-0D45ABB27AA8}">
      <dgm:prSet/>
      <dgm:spPr/>
      <dgm:t>
        <a:bodyPr/>
        <a:lstStyle/>
        <a:p>
          <a:endParaRPr lang="en-US"/>
        </a:p>
      </dgm:t>
    </dgm:pt>
    <dgm:pt modelId="{19A08F65-9D45-4B5D-B7A0-52AAA59E926F}" type="sibTrans" cxnId="{AE42E453-0175-4405-B248-0D45ABB27AA8}">
      <dgm:prSet/>
      <dgm:spPr/>
      <dgm:t>
        <a:bodyPr/>
        <a:lstStyle/>
        <a:p>
          <a:endParaRPr lang="en-US"/>
        </a:p>
      </dgm:t>
    </dgm:pt>
    <dgm:pt modelId="{FFE500AA-5786-4977-AED2-ECC753EFD117}">
      <dgm:prSet/>
      <dgm:spPr/>
      <dgm:t>
        <a:bodyPr/>
        <a:lstStyle/>
        <a:p>
          <a:pPr>
            <a:lnSpc>
              <a:spcPct val="100000"/>
            </a:lnSpc>
            <a:defRPr b="1"/>
          </a:pPr>
          <a:r>
            <a:rPr lang="en-US"/>
            <a:t>Assign multiple PR approvers to allow peer reviews</a:t>
          </a:r>
          <a:endParaRPr lang="en-US" dirty="0"/>
        </a:p>
      </dgm:t>
    </dgm:pt>
    <dgm:pt modelId="{5C80A466-D4D1-4911-BD30-DB933B1AB010}" type="parTrans" cxnId="{DA5796BB-C824-4898-B8D7-F043FA1209FF}">
      <dgm:prSet/>
      <dgm:spPr/>
      <dgm:t>
        <a:bodyPr/>
        <a:lstStyle/>
        <a:p>
          <a:endParaRPr lang="en-US"/>
        </a:p>
      </dgm:t>
    </dgm:pt>
    <dgm:pt modelId="{3E08AAE7-FD8C-44ED-A521-641D9ED34F63}" type="sibTrans" cxnId="{DA5796BB-C824-4898-B8D7-F043FA1209FF}">
      <dgm:prSet/>
      <dgm:spPr/>
      <dgm:t>
        <a:bodyPr/>
        <a:lstStyle/>
        <a:p>
          <a:endParaRPr lang="en-US"/>
        </a:p>
      </dgm:t>
    </dgm:pt>
    <dgm:pt modelId="{F0713754-C009-4AD6-9BE3-D54621ED8124}">
      <dgm:prSet/>
      <dgm:spPr/>
      <dgm:t>
        <a:bodyPr/>
        <a:lstStyle/>
        <a:p>
          <a:pPr>
            <a:lnSpc>
              <a:spcPct val="100000"/>
            </a:lnSpc>
            <a:defRPr b="1"/>
          </a:pPr>
          <a:r>
            <a:rPr lang="en-US"/>
            <a:t>Separate pipelines for different tests</a:t>
          </a:r>
          <a:endParaRPr lang="en-US" dirty="0"/>
        </a:p>
      </dgm:t>
    </dgm:pt>
    <dgm:pt modelId="{B98F8F38-4A4E-4C39-9A5B-BA59F342A8F6}" type="parTrans" cxnId="{94226376-8288-4EDE-8B8C-FDB82B5B0E11}">
      <dgm:prSet/>
      <dgm:spPr/>
      <dgm:t>
        <a:bodyPr/>
        <a:lstStyle/>
        <a:p>
          <a:endParaRPr lang="en-US"/>
        </a:p>
      </dgm:t>
    </dgm:pt>
    <dgm:pt modelId="{F145C851-F93D-4463-BA4E-2A181B93B118}" type="sibTrans" cxnId="{94226376-8288-4EDE-8B8C-FDB82B5B0E11}">
      <dgm:prSet/>
      <dgm:spPr/>
      <dgm:t>
        <a:bodyPr/>
        <a:lstStyle/>
        <a:p>
          <a:endParaRPr lang="en-US"/>
        </a:p>
      </dgm:t>
    </dgm:pt>
    <dgm:pt modelId="{3FEB6CC6-9CFD-B740-9698-E2388CAA8244}">
      <dgm:prSet/>
      <dgm:spPr/>
      <dgm:t>
        <a:bodyPr/>
        <a:lstStyle/>
        <a:p>
          <a:pPr>
            <a:lnSpc>
              <a:spcPct val="100000"/>
            </a:lnSpc>
            <a:defRPr b="1"/>
          </a:pPr>
          <a:r>
            <a:rPr lang="en-GB"/>
            <a:t>Monitor performance and address issues post-deployments</a:t>
          </a:r>
          <a:endParaRPr lang="en-GB" dirty="0"/>
        </a:p>
      </dgm:t>
    </dgm:pt>
    <dgm:pt modelId="{936F5840-4B1E-1240-81C2-9168FC6F8B94}" type="parTrans" cxnId="{B656B1C5-ACE9-1D40-BAC6-9A68CDF29E74}">
      <dgm:prSet/>
      <dgm:spPr/>
      <dgm:t>
        <a:bodyPr/>
        <a:lstStyle/>
        <a:p>
          <a:endParaRPr lang="en-GB"/>
        </a:p>
      </dgm:t>
    </dgm:pt>
    <dgm:pt modelId="{BF0635BD-B6E0-D643-9CEE-2FA313EBB90A}" type="sibTrans" cxnId="{B656B1C5-ACE9-1D40-BAC6-9A68CDF29E74}">
      <dgm:prSet/>
      <dgm:spPr/>
      <dgm:t>
        <a:bodyPr/>
        <a:lstStyle/>
        <a:p>
          <a:endParaRPr lang="en-GB"/>
        </a:p>
      </dgm:t>
    </dgm:pt>
    <dgm:pt modelId="{E2DB945A-DAE6-AF49-A8EB-54514A306EB2}">
      <dgm:prSet/>
      <dgm:spPr/>
      <dgm:t>
        <a:bodyPr/>
        <a:lstStyle/>
        <a:p>
          <a:pPr>
            <a:lnSpc>
              <a:spcPct val="100000"/>
            </a:lnSpc>
            <a:defRPr b="1"/>
          </a:pPr>
          <a:r>
            <a:rPr lang="en-GB"/>
            <a:t>Users should be grouped to manage access</a:t>
          </a:r>
          <a:endParaRPr lang="en-GB" dirty="0"/>
        </a:p>
      </dgm:t>
    </dgm:pt>
    <dgm:pt modelId="{AD300A7A-B3DD-C24E-BBBA-C38840C10538}" type="parTrans" cxnId="{A4849F05-2F10-CE4E-9E3E-D3CC73C19329}">
      <dgm:prSet/>
      <dgm:spPr/>
      <dgm:t>
        <a:bodyPr/>
        <a:lstStyle/>
        <a:p>
          <a:endParaRPr lang="en-GB"/>
        </a:p>
      </dgm:t>
    </dgm:pt>
    <dgm:pt modelId="{46B6AF33-1D1B-B441-869C-A54C2B59B455}" type="sibTrans" cxnId="{A4849F05-2F10-CE4E-9E3E-D3CC73C19329}">
      <dgm:prSet/>
      <dgm:spPr/>
      <dgm:t>
        <a:bodyPr/>
        <a:lstStyle/>
        <a:p>
          <a:endParaRPr lang="en-GB"/>
        </a:p>
      </dgm:t>
    </dgm:pt>
    <dgm:pt modelId="{F9F44BD6-510C-49B3-82D8-7F0C9840FCED}" type="pres">
      <dgm:prSet presAssocID="{1543B059-F5EE-42EC-92CF-725EF9D46358}" presName="root" presStyleCnt="0">
        <dgm:presLayoutVars>
          <dgm:dir/>
          <dgm:resizeHandles val="exact"/>
        </dgm:presLayoutVars>
      </dgm:prSet>
      <dgm:spPr/>
    </dgm:pt>
    <dgm:pt modelId="{537925AF-B9BA-4CC7-A15F-2BB37E07982E}" type="pres">
      <dgm:prSet presAssocID="{C5980CAA-EA71-4A15-85B5-AFE6073498A3}" presName="compNode" presStyleCnt="0"/>
      <dgm:spPr/>
    </dgm:pt>
    <dgm:pt modelId="{478FF3E9-1BC4-4412-AAFB-C58B769B4E68}" type="pres">
      <dgm:prSet presAssocID="{C5980CAA-EA71-4A15-85B5-AFE6073498A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a:ext>
      </dgm:extLst>
    </dgm:pt>
    <dgm:pt modelId="{5D225464-6E66-4545-AAEF-B4E2B30DCC45}" type="pres">
      <dgm:prSet presAssocID="{C5980CAA-EA71-4A15-85B5-AFE6073498A3}" presName="iconSpace" presStyleCnt="0"/>
      <dgm:spPr/>
    </dgm:pt>
    <dgm:pt modelId="{229ACD7B-EE85-4F56-A26B-70825274C3A1}" type="pres">
      <dgm:prSet presAssocID="{C5980CAA-EA71-4A15-85B5-AFE6073498A3}" presName="parTx" presStyleLbl="revTx" presStyleIdx="0" presStyleCnt="10">
        <dgm:presLayoutVars>
          <dgm:chMax val="0"/>
          <dgm:chPref val="0"/>
        </dgm:presLayoutVars>
      </dgm:prSet>
      <dgm:spPr/>
    </dgm:pt>
    <dgm:pt modelId="{5EF7C9E4-19D5-4D4A-9A84-6BB0C2A9F6B5}" type="pres">
      <dgm:prSet presAssocID="{C5980CAA-EA71-4A15-85B5-AFE6073498A3}" presName="txSpace" presStyleCnt="0"/>
      <dgm:spPr/>
    </dgm:pt>
    <dgm:pt modelId="{13F1B88F-3E61-40A7-842B-FFD7C4596B87}" type="pres">
      <dgm:prSet presAssocID="{C5980CAA-EA71-4A15-85B5-AFE6073498A3}" presName="desTx" presStyleLbl="revTx" presStyleIdx="1" presStyleCnt="10">
        <dgm:presLayoutVars/>
      </dgm:prSet>
      <dgm:spPr/>
    </dgm:pt>
    <dgm:pt modelId="{603CC1C8-F522-429C-99CC-BA1BD8ADFF4C}" type="pres">
      <dgm:prSet presAssocID="{19A08F65-9D45-4B5D-B7A0-52AAA59E926F}" presName="sibTrans" presStyleCnt="0"/>
      <dgm:spPr/>
    </dgm:pt>
    <dgm:pt modelId="{558D2BED-E092-4156-B4E8-A822E6B10C37}" type="pres">
      <dgm:prSet presAssocID="{FFE500AA-5786-4977-AED2-ECC753EFD117}" presName="compNode" presStyleCnt="0"/>
      <dgm:spPr/>
    </dgm:pt>
    <dgm:pt modelId="{8DC71DAD-2CF0-43F2-BF11-414D403EB9C2}" type="pres">
      <dgm:prSet presAssocID="{FFE500AA-5786-4977-AED2-ECC753EFD11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stomer Review"/>
        </a:ext>
      </dgm:extLst>
    </dgm:pt>
    <dgm:pt modelId="{C2C6E436-BA50-4C90-B9BA-76EA08ECEB3B}" type="pres">
      <dgm:prSet presAssocID="{FFE500AA-5786-4977-AED2-ECC753EFD117}" presName="iconSpace" presStyleCnt="0"/>
      <dgm:spPr/>
    </dgm:pt>
    <dgm:pt modelId="{304B654E-AEEA-4211-88DD-DDAEA1524D4E}" type="pres">
      <dgm:prSet presAssocID="{FFE500AA-5786-4977-AED2-ECC753EFD117}" presName="parTx" presStyleLbl="revTx" presStyleIdx="2" presStyleCnt="10">
        <dgm:presLayoutVars>
          <dgm:chMax val="0"/>
          <dgm:chPref val="0"/>
        </dgm:presLayoutVars>
      </dgm:prSet>
      <dgm:spPr/>
    </dgm:pt>
    <dgm:pt modelId="{3DE90605-1C30-43FF-9B92-90E6D1D90FB7}" type="pres">
      <dgm:prSet presAssocID="{FFE500AA-5786-4977-AED2-ECC753EFD117}" presName="txSpace" presStyleCnt="0"/>
      <dgm:spPr/>
    </dgm:pt>
    <dgm:pt modelId="{39D620B7-5BAB-4991-8626-26A41201B5CF}" type="pres">
      <dgm:prSet presAssocID="{FFE500AA-5786-4977-AED2-ECC753EFD117}" presName="desTx" presStyleLbl="revTx" presStyleIdx="3" presStyleCnt="10">
        <dgm:presLayoutVars/>
      </dgm:prSet>
      <dgm:spPr/>
    </dgm:pt>
    <dgm:pt modelId="{D92B6C7E-21E8-4C94-90DE-CE2FAEA4A0E5}" type="pres">
      <dgm:prSet presAssocID="{3E08AAE7-FD8C-44ED-A521-641D9ED34F63}" presName="sibTrans" presStyleCnt="0"/>
      <dgm:spPr/>
    </dgm:pt>
    <dgm:pt modelId="{2D390492-7887-45E8-A65B-ED30F8022CC2}" type="pres">
      <dgm:prSet presAssocID="{F0713754-C009-4AD6-9BE3-D54621ED8124}" presName="compNode" presStyleCnt="0"/>
      <dgm:spPr/>
    </dgm:pt>
    <dgm:pt modelId="{954ACD82-46B6-4852-B564-DDC2F6099ABA}" type="pres">
      <dgm:prSet presAssocID="{F0713754-C009-4AD6-9BE3-D54621ED81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AE85A5B5-A11C-4037-81C1-CDBBC1FCA810}" type="pres">
      <dgm:prSet presAssocID="{F0713754-C009-4AD6-9BE3-D54621ED8124}" presName="iconSpace" presStyleCnt="0"/>
      <dgm:spPr/>
    </dgm:pt>
    <dgm:pt modelId="{2E90175F-75A5-4405-9AFC-59C9C568DE13}" type="pres">
      <dgm:prSet presAssocID="{F0713754-C009-4AD6-9BE3-D54621ED8124}" presName="parTx" presStyleLbl="revTx" presStyleIdx="4" presStyleCnt="10">
        <dgm:presLayoutVars>
          <dgm:chMax val="0"/>
          <dgm:chPref val="0"/>
        </dgm:presLayoutVars>
      </dgm:prSet>
      <dgm:spPr/>
    </dgm:pt>
    <dgm:pt modelId="{16D9FF96-6D6F-4054-BBB2-69D29EB9D46F}" type="pres">
      <dgm:prSet presAssocID="{F0713754-C009-4AD6-9BE3-D54621ED8124}" presName="txSpace" presStyleCnt="0"/>
      <dgm:spPr/>
    </dgm:pt>
    <dgm:pt modelId="{B0A24FBF-B9AE-42E3-9383-EF72B3F1D5B3}" type="pres">
      <dgm:prSet presAssocID="{F0713754-C009-4AD6-9BE3-D54621ED8124}" presName="desTx" presStyleLbl="revTx" presStyleIdx="5" presStyleCnt="10">
        <dgm:presLayoutVars/>
      </dgm:prSet>
      <dgm:spPr/>
    </dgm:pt>
    <dgm:pt modelId="{315ECA0E-3058-49E2-B25E-A88526C7859A}" type="pres">
      <dgm:prSet presAssocID="{F145C851-F93D-4463-BA4E-2A181B93B118}" presName="sibTrans" presStyleCnt="0"/>
      <dgm:spPr/>
    </dgm:pt>
    <dgm:pt modelId="{A160B043-4302-4600-9093-742347CE2AF0}" type="pres">
      <dgm:prSet presAssocID="{3FEB6CC6-9CFD-B740-9698-E2388CAA8244}" presName="compNode" presStyleCnt="0"/>
      <dgm:spPr/>
    </dgm:pt>
    <dgm:pt modelId="{6B63253A-8911-477C-8E4E-E8E7F00918CF}" type="pres">
      <dgm:prSet presAssocID="{3FEB6CC6-9CFD-B740-9698-E2388CAA824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B6A6D248-0853-42F7-867C-FB4171BF0B44}" type="pres">
      <dgm:prSet presAssocID="{3FEB6CC6-9CFD-B740-9698-E2388CAA8244}" presName="iconSpace" presStyleCnt="0"/>
      <dgm:spPr/>
    </dgm:pt>
    <dgm:pt modelId="{35E8D195-69FC-4661-8B4D-39657C5F68D9}" type="pres">
      <dgm:prSet presAssocID="{3FEB6CC6-9CFD-B740-9698-E2388CAA8244}" presName="parTx" presStyleLbl="revTx" presStyleIdx="6" presStyleCnt="10">
        <dgm:presLayoutVars>
          <dgm:chMax val="0"/>
          <dgm:chPref val="0"/>
        </dgm:presLayoutVars>
      </dgm:prSet>
      <dgm:spPr/>
    </dgm:pt>
    <dgm:pt modelId="{7CEB778B-86D4-4FC4-8210-70DB7C04B6AD}" type="pres">
      <dgm:prSet presAssocID="{3FEB6CC6-9CFD-B740-9698-E2388CAA8244}" presName="txSpace" presStyleCnt="0"/>
      <dgm:spPr/>
    </dgm:pt>
    <dgm:pt modelId="{126A6526-7ADE-42A1-A469-A72869C641C0}" type="pres">
      <dgm:prSet presAssocID="{3FEB6CC6-9CFD-B740-9698-E2388CAA8244}" presName="desTx" presStyleLbl="revTx" presStyleIdx="7" presStyleCnt="10">
        <dgm:presLayoutVars/>
      </dgm:prSet>
      <dgm:spPr/>
    </dgm:pt>
    <dgm:pt modelId="{D80C0246-5DDA-1E4E-8555-6FDE618FC647}" type="pres">
      <dgm:prSet presAssocID="{BF0635BD-B6E0-D643-9CEE-2FA313EBB90A}" presName="sibTrans" presStyleCnt="0"/>
      <dgm:spPr/>
    </dgm:pt>
    <dgm:pt modelId="{49B2A6DE-12FF-0741-B5D6-74CD7007CFF3}" type="pres">
      <dgm:prSet presAssocID="{E2DB945A-DAE6-AF49-A8EB-54514A306EB2}" presName="compNode" presStyleCnt="0"/>
      <dgm:spPr/>
    </dgm:pt>
    <dgm:pt modelId="{1DB21737-ED94-BE41-993D-6013CF5DF2A0}" type="pres">
      <dgm:prSet presAssocID="{E2DB945A-DAE6-AF49-A8EB-54514A306EB2}"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Key with solid fill"/>
        </a:ext>
      </dgm:extLst>
    </dgm:pt>
    <dgm:pt modelId="{93B840E1-1D2E-8841-8EDA-053F6ACE3908}" type="pres">
      <dgm:prSet presAssocID="{E2DB945A-DAE6-AF49-A8EB-54514A306EB2}" presName="iconSpace" presStyleCnt="0"/>
      <dgm:spPr/>
    </dgm:pt>
    <dgm:pt modelId="{72B42350-55BB-614F-B2A8-6DC3BD31ADBD}" type="pres">
      <dgm:prSet presAssocID="{E2DB945A-DAE6-AF49-A8EB-54514A306EB2}" presName="parTx" presStyleLbl="revTx" presStyleIdx="8" presStyleCnt="10">
        <dgm:presLayoutVars>
          <dgm:chMax val="0"/>
          <dgm:chPref val="0"/>
        </dgm:presLayoutVars>
      </dgm:prSet>
      <dgm:spPr/>
    </dgm:pt>
    <dgm:pt modelId="{1CAD6176-5AED-4942-B69B-7F3A4FDC0208}" type="pres">
      <dgm:prSet presAssocID="{E2DB945A-DAE6-AF49-A8EB-54514A306EB2}" presName="txSpace" presStyleCnt="0"/>
      <dgm:spPr/>
    </dgm:pt>
    <dgm:pt modelId="{5E2794BC-C698-A24D-A80E-2634A73932C0}" type="pres">
      <dgm:prSet presAssocID="{E2DB945A-DAE6-AF49-A8EB-54514A306EB2}" presName="desTx" presStyleLbl="revTx" presStyleIdx="9" presStyleCnt="10">
        <dgm:presLayoutVars/>
      </dgm:prSet>
      <dgm:spPr/>
    </dgm:pt>
  </dgm:ptLst>
  <dgm:cxnLst>
    <dgm:cxn modelId="{A4849F05-2F10-CE4E-9E3E-D3CC73C19329}" srcId="{1543B059-F5EE-42EC-92CF-725EF9D46358}" destId="{E2DB945A-DAE6-AF49-A8EB-54514A306EB2}" srcOrd="4" destOrd="0" parTransId="{AD300A7A-B3DD-C24E-BBBA-C38840C10538}" sibTransId="{46B6AF33-1D1B-B441-869C-A54C2B59B455}"/>
    <dgm:cxn modelId="{400DE841-D60B-0642-AB6F-C2E5DF0D9F24}" type="presOf" srcId="{E2DB945A-DAE6-AF49-A8EB-54514A306EB2}" destId="{72B42350-55BB-614F-B2A8-6DC3BD31ADBD}" srcOrd="0" destOrd="0" presId="urn:microsoft.com/office/officeart/2018/2/layout/IconLabelDescriptionList"/>
    <dgm:cxn modelId="{7A4B4E4C-EB34-1E40-B281-B809DA6162F2}" type="presOf" srcId="{F0713754-C009-4AD6-9BE3-D54621ED8124}" destId="{2E90175F-75A5-4405-9AFC-59C9C568DE13}" srcOrd="0" destOrd="0" presId="urn:microsoft.com/office/officeart/2018/2/layout/IconLabelDescriptionList"/>
    <dgm:cxn modelId="{AE42E453-0175-4405-B248-0D45ABB27AA8}" srcId="{1543B059-F5EE-42EC-92CF-725EF9D46358}" destId="{C5980CAA-EA71-4A15-85B5-AFE6073498A3}" srcOrd="0" destOrd="0" parTransId="{786AFF85-4BB0-4714-8C2F-17AAFB5911F3}" sibTransId="{19A08F65-9D45-4B5D-B7A0-52AAA59E926F}"/>
    <dgm:cxn modelId="{B0527A6A-9188-2046-8DD5-7172215C48A2}" type="presOf" srcId="{3FEB6CC6-9CFD-B740-9698-E2388CAA8244}" destId="{35E8D195-69FC-4661-8B4D-39657C5F68D9}" srcOrd="0" destOrd="0" presId="urn:microsoft.com/office/officeart/2018/2/layout/IconLabelDescriptionList"/>
    <dgm:cxn modelId="{94226376-8288-4EDE-8B8C-FDB82B5B0E11}" srcId="{1543B059-F5EE-42EC-92CF-725EF9D46358}" destId="{F0713754-C009-4AD6-9BE3-D54621ED8124}" srcOrd="2" destOrd="0" parTransId="{B98F8F38-4A4E-4C39-9A5B-BA59F342A8F6}" sibTransId="{F145C851-F93D-4463-BA4E-2A181B93B118}"/>
    <dgm:cxn modelId="{F412298E-0158-D04F-AEC6-4F42E5B76BDB}" type="presOf" srcId="{FFE500AA-5786-4977-AED2-ECC753EFD117}" destId="{304B654E-AEEA-4211-88DD-DDAEA1524D4E}" srcOrd="0" destOrd="0" presId="urn:microsoft.com/office/officeart/2018/2/layout/IconLabelDescriptionList"/>
    <dgm:cxn modelId="{19DFD796-6498-804D-8680-6969AC0F0846}" type="presOf" srcId="{1543B059-F5EE-42EC-92CF-725EF9D46358}" destId="{F9F44BD6-510C-49B3-82D8-7F0C9840FCED}" srcOrd="0" destOrd="0" presId="urn:microsoft.com/office/officeart/2018/2/layout/IconLabelDescriptionList"/>
    <dgm:cxn modelId="{DA5796BB-C824-4898-B8D7-F043FA1209FF}" srcId="{1543B059-F5EE-42EC-92CF-725EF9D46358}" destId="{FFE500AA-5786-4977-AED2-ECC753EFD117}" srcOrd="1" destOrd="0" parTransId="{5C80A466-D4D1-4911-BD30-DB933B1AB010}" sibTransId="{3E08AAE7-FD8C-44ED-A521-641D9ED34F63}"/>
    <dgm:cxn modelId="{B656B1C5-ACE9-1D40-BAC6-9A68CDF29E74}" srcId="{1543B059-F5EE-42EC-92CF-725EF9D46358}" destId="{3FEB6CC6-9CFD-B740-9698-E2388CAA8244}" srcOrd="3" destOrd="0" parTransId="{936F5840-4B1E-1240-81C2-9168FC6F8B94}" sibTransId="{BF0635BD-B6E0-D643-9CEE-2FA313EBB90A}"/>
    <dgm:cxn modelId="{F999EFE5-6BCD-CB43-A0C4-571E0E91EEAF}" type="presOf" srcId="{C5980CAA-EA71-4A15-85B5-AFE6073498A3}" destId="{229ACD7B-EE85-4F56-A26B-70825274C3A1}" srcOrd="0" destOrd="0" presId="urn:microsoft.com/office/officeart/2018/2/layout/IconLabelDescriptionList"/>
    <dgm:cxn modelId="{8A1F7030-460B-3448-BE0B-FC04D45C9C6F}" type="presParOf" srcId="{F9F44BD6-510C-49B3-82D8-7F0C9840FCED}" destId="{537925AF-B9BA-4CC7-A15F-2BB37E07982E}" srcOrd="0" destOrd="0" presId="urn:microsoft.com/office/officeart/2018/2/layout/IconLabelDescriptionList"/>
    <dgm:cxn modelId="{5E6D4162-4E65-F04B-BB7A-022FE417DA3A}" type="presParOf" srcId="{537925AF-B9BA-4CC7-A15F-2BB37E07982E}" destId="{478FF3E9-1BC4-4412-AAFB-C58B769B4E68}" srcOrd="0" destOrd="0" presId="urn:microsoft.com/office/officeart/2018/2/layout/IconLabelDescriptionList"/>
    <dgm:cxn modelId="{5B71E487-457D-824C-8BD5-F87FAF01FF17}" type="presParOf" srcId="{537925AF-B9BA-4CC7-A15F-2BB37E07982E}" destId="{5D225464-6E66-4545-AAEF-B4E2B30DCC45}" srcOrd="1" destOrd="0" presId="urn:microsoft.com/office/officeart/2018/2/layout/IconLabelDescriptionList"/>
    <dgm:cxn modelId="{EF8459DB-1AAD-9548-B6CC-6B4C0EB3A585}" type="presParOf" srcId="{537925AF-B9BA-4CC7-A15F-2BB37E07982E}" destId="{229ACD7B-EE85-4F56-A26B-70825274C3A1}" srcOrd="2" destOrd="0" presId="urn:microsoft.com/office/officeart/2018/2/layout/IconLabelDescriptionList"/>
    <dgm:cxn modelId="{E876E1C1-847E-E849-8B82-4CA21F723308}" type="presParOf" srcId="{537925AF-B9BA-4CC7-A15F-2BB37E07982E}" destId="{5EF7C9E4-19D5-4D4A-9A84-6BB0C2A9F6B5}" srcOrd="3" destOrd="0" presId="urn:microsoft.com/office/officeart/2018/2/layout/IconLabelDescriptionList"/>
    <dgm:cxn modelId="{BC0D9C72-1A01-C64C-BD0D-FA03CC63094C}" type="presParOf" srcId="{537925AF-B9BA-4CC7-A15F-2BB37E07982E}" destId="{13F1B88F-3E61-40A7-842B-FFD7C4596B87}" srcOrd="4" destOrd="0" presId="urn:microsoft.com/office/officeart/2018/2/layout/IconLabelDescriptionList"/>
    <dgm:cxn modelId="{2BA17C2B-89C5-6D4B-8315-5105A9BBAD94}" type="presParOf" srcId="{F9F44BD6-510C-49B3-82D8-7F0C9840FCED}" destId="{603CC1C8-F522-429C-99CC-BA1BD8ADFF4C}" srcOrd="1" destOrd="0" presId="urn:microsoft.com/office/officeart/2018/2/layout/IconLabelDescriptionList"/>
    <dgm:cxn modelId="{E5443E67-FEDF-7649-B3C3-45D40E250B93}" type="presParOf" srcId="{F9F44BD6-510C-49B3-82D8-7F0C9840FCED}" destId="{558D2BED-E092-4156-B4E8-A822E6B10C37}" srcOrd="2" destOrd="0" presId="urn:microsoft.com/office/officeart/2018/2/layout/IconLabelDescriptionList"/>
    <dgm:cxn modelId="{EFF2F569-8952-2A43-A857-C7C0AAB47021}" type="presParOf" srcId="{558D2BED-E092-4156-B4E8-A822E6B10C37}" destId="{8DC71DAD-2CF0-43F2-BF11-414D403EB9C2}" srcOrd="0" destOrd="0" presId="urn:microsoft.com/office/officeart/2018/2/layout/IconLabelDescriptionList"/>
    <dgm:cxn modelId="{35B15AEA-75A3-7743-8EFB-C4C4A524D4BF}" type="presParOf" srcId="{558D2BED-E092-4156-B4E8-A822E6B10C37}" destId="{C2C6E436-BA50-4C90-B9BA-76EA08ECEB3B}" srcOrd="1" destOrd="0" presId="urn:microsoft.com/office/officeart/2018/2/layout/IconLabelDescriptionList"/>
    <dgm:cxn modelId="{915ECBF6-58CD-1640-8D44-0894E152A3EE}" type="presParOf" srcId="{558D2BED-E092-4156-B4E8-A822E6B10C37}" destId="{304B654E-AEEA-4211-88DD-DDAEA1524D4E}" srcOrd="2" destOrd="0" presId="urn:microsoft.com/office/officeart/2018/2/layout/IconLabelDescriptionList"/>
    <dgm:cxn modelId="{32A7D6BE-7B13-6243-9193-09FC17147A7B}" type="presParOf" srcId="{558D2BED-E092-4156-B4E8-A822E6B10C37}" destId="{3DE90605-1C30-43FF-9B92-90E6D1D90FB7}" srcOrd="3" destOrd="0" presId="urn:microsoft.com/office/officeart/2018/2/layout/IconLabelDescriptionList"/>
    <dgm:cxn modelId="{D6AB0D71-2388-1249-9D33-C93114674716}" type="presParOf" srcId="{558D2BED-E092-4156-B4E8-A822E6B10C37}" destId="{39D620B7-5BAB-4991-8626-26A41201B5CF}" srcOrd="4" destOrd="0" presId="urn:microsoft.com/office/officeart/2018/2/layout/IconLabelDescriptionList"/>
    <dgm:cxn modelId="{CD1D7F6B-9134-8341-BE77-62BB4D648D1F}" type="presParOf" srcId="{F9F44BD6-510C-49B3-82D8-7F0C9840FCED}" destId="{D92B6C7E-21E8-4C94-90DE-CE2FAEA4A0E5}" srcOrd="3" destOrd="0" presId="urn:microsoft.com/office/officeart/2018/2/layout/IconLabelDescriptionList"/>
    <dgm:cxn modelId="{3F113D6E-D732-B740-954B-68CEBDD142CE}" type="presParOf" srcId="{F9F44BD6-510C-49B3-82D8-7F0C9840FCED}" destId="{2D390492-7887-45E8-A65B-ED30F8022CC2}" srcOrd="4" destOrd="0" presId="urn:microsoft.com/office/officeart/2018/2/layout/IconLabelDescriptionList"/>
    <dgm:cxn modelId="{AEE8E754-5649-164B-B501-74B759CE2D16}" type="presParOf" srcId="{2D390492-7887-45E8-A65B-ED30F8022CC2}" destId="{954ACD82-46B6-4852-B564-DDC2F6099ABA}" srcOrd="0" destOrd="0" presId="urn:microsoft.com/office/officeart/2018/2/layout/IconLabelDescriptionList"/>
    <dgm:cxn modelId="{1E50C3E5-C9D0-0A45-A2B2-66F0864802E1}" type="presParOf" srcId="{2D390492-7887-45E8-A65B-ED30F8022CC2}" destId="{AE85A5B5-A11C-4037-81C1-CDBBC1FCA810}" srcOrd="1" destOrd="0" presId="urn:microsoft.com/office/officeart/2018/2/layout/IconLabelDescriptionList"/>
    <dgm:cxn modelId="{7A7FA75B-26A9-FE43-AF47-DF6C4ECE282F}" type="presParOf" srcId="{2D390492-7887-45E8-A65B-ED30F8022CC2}" destId="{2E90175F-75A5-4405-9AFC-59C9C568DE13}" srcOrd="2" destOrd="0" presId="urn:microsoft.com/office/officeart/2018/2/layout/IconLabelDescriptionList"/>
    <dgm:cxn modelId="{629B45A7-7510-A948-BB9E-7C0C2C684A2C}" type="presParOf" srcId="{2D390492-7887-45E8-A65B-ED30F8022CC2}" destId="{16D9FF96-6D6F-4054-BBB2-69D29EB9D46F}" srcOrd="3" destOrd="0" presId="urn:microsoft.com/office/officeart/2018/2/layout/IconLabelDescriptionList"/>
    <dgm:cxn modelId="{A4ED080B-7F39-7749-A40C-30ECA473D432}" type="presParOf" srcId="{2D390492-7887-45E8-A65B-ED30F8022CC2}" destId="{B0A24FBF-B9AE-42E3-9383-EF72B3F1D5B3}" srcOrd="4" destOrd="0" presId="urn:microsoft.com/office/officeart/2018/2/layout/IconLabelDescriptionList"/>
    <dgm:cxn modelId="{0C81D753-8836-0440-B8C4-3C01128CB32B}" type="presParOf" srcId="{F9F44BD6-510C-49B3-82D8-7F0C9840FCED}" destId="{315ECA0E-3058-49E2-B25E-A88526C7859A}" srcOrd="5" destOrd="0" presId="urn:microsoft.com/office/officeart/2018/2/layout/IconLabelDescriptionList"/>
    <dgm:cxn modelId="{718D3C4F-37C8-614C-B01D-BD774E7F53DB}" type="presParOf" srcId="{F9F44BD6-510C-49B3-82D8-7F0C9840FCED}" destId="{A160B043-4302-4600-9093-742347CE2AF0}" srcOrd="6" destOrd="0" presId="urn:microsoft.com/office/officeart/2018/2/layout/IconLabelDescriptionList"/>
    <dgm:cxn modelId="{E59D9957-5586-6640-B65A-CBD3083811FE}" type="presParOf" srcId="{A160B043-4302-4600-9093-742347CE2AF0}" destId="{6B63253A-8911-477C-8E4E-E8E7F00918CF}" srcOrd="0" destOrd="0" presId="urn:microsoft.com/office/officeart/2018/2/layout/IconLabelDescriptionList"/>
    <dgm:cxn modelId="{EFD53414-95C5-7B4A-BB88-55DD0F1CAC33}" type="presParOf" srcId="{A160B043-4302-4600-9093-742347CE2AF0}" destId="{B6A6D248-0853-42F7-867C-FB4171BF0B44}" srcOrd="1" destOrd="0" presId="urn:microsoft.com/office/officeart/2018/2/layout/IconLabelDescriptionList"/>
    <dgm:cxn modelId="{430DA603-E23B-E24E-9419-B5A468C98AD4}" type="presParOf" srcId="{A160B043-4302-4600-9093-742347CE2AF0}" destId="{35E8D195-69FC-4661-8B4D-39657C5F68D9}" srcOrd="2" destOrd="0" presId="urn:microsoft.com/office/officeart/2018/2/layout/IconLabelDescriptionList"/>
    <dgm:cxn modelId="{E6556DD1-B359-644A-AFC9-A072B931DEFC}" type="presParOf" srcId="{A160B043-4302-4600-9093-742347CE2AF0}" destId="{7CEB778B-86D4-4FC4-8210-70DB7C04B6AD}" srcOrd="3" destOrd="0" presId="urn:microsoft.com/office/officeart/2018/2/layout/IconLabelDescriptionList"/>
    <dgm:cxn modelId="{EDA9552B-3234-C34C-B0F3-EB05521B5091}" type="presParOf" srcId="{A160B043-4302-4600-9093-742347CE2AF0}" destId="{126A6526-7ADE-42A1-A469-A72869C641C0}" srcOrd="4" destOrd="0" presId="urn:microsoft.com/office/officeart/2018/2/layout/IconLabelDescriptionList"/>
    <dgm:cxn modelId="{5B8FE75A-8BEB-2748-8C9C-2D9F5FD479E6}" type="presParOf" srcId="{F9F44BD6-510C-49B3-82D8-7F0C9840FCED}" destId="{D80C0246-5DDA-1E4E-8555-6FDE618FC647}" srcOrd="7" destOrd="0" presId="urn:microsoft.com/office/officeart/2018/2/layout/IconLabelDescriptionList"/>
    <dgm:cxn modelId="{C0814F79-2661-974F-B389-55130F59C31A}" type="presParOf" srcId="{F9F44BD6-510C-49B3-82D8-7F0C9840FCED}" destId="{49B2A6DE-12FF-0741-B5D6-74CD7007CFF3}" srcOrd="8" destOrd="0" presId="urn:microsoft.com/office/officeart/2018/2/layout/IconLabelDescriptionList"/>
    <dgm:cxn modelId="{B02BA5B0-0590-304B-8035-B835F3F3A3A4}" type="presParOf" srcId="{49B2A6DE-12FF-0741-B5D6-74CD7007CFF3}" destId="{1DB21737-ED94-BE41-993D-6013CF5DF2A0}" srcOrd="0" destOrd="0" presId="urn:microsoft.com/office/officeart/2018/2/layout/IconLabelDescriptionList"/>
    <dgm:cxn modelId="{18A82839-666F-654A-B8B5-C02944182D4A}" type="presParOf" srcId="{49B2A6DE-12FF-0741-B5D6-74CD7007CFF3}" destId="{93B840E1-1D2E-8841-8EDA-053F6ACE3908}" srcOrd="1" destOrd="0" presId="urn:microsoft.com/office/officeart/2018/2/layout/IconLabelDescriptionList"/>
    <dgm:cxn modelId="{84B0BA2C-8B01-FF47-B739-3CB785F79BE8}" type="presParOf" srcId="{49B2A6DE-12FF-0741-B5D6-74CD7007CFF3}" destId="{72B42350-55BB-614F-B2A8-6DC3BD31ADBD}" srcOrd="2" destOrd="0" presId="urn:microsoft.com/office/officeart/2018/2/layout/IconLabelDescriptionList"/>
    <dgm:cxn modelId="{5E118929-448A-E64F-9A74-2BDEE9DCD93D}" type="presParOf" srcId="{49B2A6DE-12FF-0741-B5D6-74CD7007CFF3}" destId="{1CAD6176-5AED-4942-B69B-7F3A4FDC0208}" srcOrd="3" destOrd="0" presId="urn:microsoft.com/office/officeart/2018/2/layout/IconLabelDescriptionList"/>
    <dgm:cxn modelId="{2FF814CE-9B46-7248-904E-0864F9CF2585}" type="presParOf" srcId="{49B2A6DE-12FF-0741-B5D6-74CD7007CFF3}" destId="{5E2794BC-C698-A24D-A80E-2634A73932C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C86AF-2305-FC42-848D-22DDFE0D883A}">
      <dsp:nvSpPr>
        <dsp:cNvPr id="0" name=""/>
        <dsp:cNvSpPr/>
      </dsp:nvSpPr>
      <dsp:spPr>
        <a:xfrm rot="5400000">
          <a:off x="-301069" y="3065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Lint</a:t>
          </a:r>
        </a:p>
      </dsp:txBody>
      <dsp:txXfrm rot="-5400000">
        <a:off x="2" y="708007"/>
        <a:ext cx="1404991" cy="602140"/>
      </dsp:txXfrm>
    </dsp:sp>
    <dsp:sp modelId="{598CBAD3-65DF-7D44-BCA4-0E0BDC6F3214}">
      <dsp:nvSpPr>
        <dsp:cNvPr id="0" name=""/>
        <dsp:cNvSpPr/>
      </dsp:nvSpPr>
      <dsp:spPr>
        <a:xfrm rot="5400000">
          <a:off x="2464264" y="-1053760"/>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B8A48-F26B-7A4D-AB3D-7E6BD987A775}">
      <dsp:nvSpPr>
        <dsp:cNvPr id="0" name=""/>
        <dsp:cNvSpPr/>
      </dsp:nvSpPr>
      <dsp:spPr>
        <a:xfrm rot="5400000">
          <a:off x="-301069" y="21234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Build-</a:t>
          </a:r>
          <a:r>
            <a:rPr lang="en-US" altLang="zh-CN" sz="2000" kern="1200" dirty="0"/>
            <a:t>Push Image</a:t>
          </a:r>
          <a:endParaRPr lang="en-GB" sz="2000" kern="1200" dirty="0"/>
        </a:p>
      </dsp:txBody>
      <dsp:txXfrm rot="-5400000">
        <a:off x="2" y="2524907"/>
        <a:ext cx="1404991" cy="602140"/>
      </dsp:txXfrm>
    </dsp:sp>
    <dsp:sp modelId="{FE40B42E-3165-7344-9322-8E9C39B285F7}">
      <dsp:nvSpPr>
        <dsp:cNvPr id="0" name=""/>
        <dsp:cNvSpPr/>
      </dsp:nvSpPr>
      <dsp:spPr>
        <a:xfrm rot="5400000">
          <a:off x="2464264" y="763139"/>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GB" sz="3200" kern="1200" dirty="0"/>
            <a:t>Run tests and vulnerability scans</a:t>
          </a:r>
        </a:p>
      </dsp:txBody>
      <dsp:txXfrm rot="-5400000">
        <a:off x="1404992" y="1886099"/>
        <a:ext cx="3359493" cy="1177261"/>
      </dsp:txXfrm>
    </dsp:sp>
    <dsp:sp modelId="{9EE9FC58-5729-C144-97FF-8AFF6B61214C}">
      <dsp:nvSpPr>
        <dsp:cNvPr id="0" name=""/>
        <dsp:cNvSpPr/>
      </dsp:nvSpPr>
      <dsp:spPr>
        <a:xfrm rot="5400000">
          <a:off x="-301069" y="39403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Deploy</a:t>
          </a:r>
        </a:p>
      </dsp:txBody>
      <dsp:txXfrm rot="-5400000">
        <a:off x="2" y="4341807"/>
        <a:ext cx="1404991" cy="602140"/>
      </dsp:txXfrm>
    </dsp:sp>
    <dsp:sp modelId="{BDBF9403-8CA0-6F47-9312-57C5B9577E08}">
      <dsp:nvSpPr>
        <dsp:cNvPr id="0" name=""/>
        <dsp:cNvSpPr/>
      </dsp:nvSpPr>
      <dsp:spPr>
        <a:xfrm rot="5400000">
          <a:off x="2464264" y="2580039"/>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99A49-BE59-42EC-8D8F-97C243ECA47F}">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DF630-42D5-4F8A-A218-946592D19953}">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PR raised</a:t>
          </a:r>
        </a:p>
      </dsp:txBody>
      <dsp:txXfrm>
        <a:off x="59990" y="2654049"/>
        <a:ext cx="3226223" cy="720000"/>
      </dsp:txXfrm>
    </dsp:sp>
    <dsp:sp modelId="{A4CFE06C-79F1-42D3-BBC7-47CF24E7C202}">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2406D-9C3E-4A34-91D6-B09DAEF105AB}">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Pipeline jobs run</a:t>
          </a:r>
        </a:p>
      </dsp:txBody>
      <dsp:txXfrm>
        <a:off x="3850802" y="2654049"/>
        <a:ext cx="3226223" cy="720000"/>
      </dsp:txXfrm>
    </dsp:sp>
    <dsp:sp modelId="{9F31DF95-2ADD-441B-92D7-0D35EF354972}">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A909F-F74B-4065-9F0B-6A6661CA60E9}">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Review Changes in Dev Env</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FF4E4-EB96-4935-869F-0008E7D41896}">
      <dsp:nvSpPr>
        <dsp:cNvPr id="0" name=""/>
        <dsp:cNvSpPr/>
      </dsp:nvSpPr>
      <dsp:spPr>
        <a:xfrm>
          <a:off x="311379"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51DE1-9E73-4AC9-B072-DD2A587B1041}">
      <dsp:nvSpPr>
        <dsp:cNvPr id="0" name=""/>
        <dsp:cNvSpPr/>
      </dsp:nvSpPr>
      <dsp:spPr>
        <a:xfrm>
          <a:off x="517957" y="1351314"/>
          <a:ext cx="556171" cy="55262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285FA9-6853-4896-A9D4-A30900072AE2}">
      <dsp:nvSpPr>
        <dsp:cNvPr id="0" name=""/>
        <dsp:cNvSpPr/>
      </dsp:nvSpPr>
      <dsp:spPr>
        <a:xfrm>
          <a:off x="1512"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Encourage Experiments</a:t>
          </a:r>
        </a:p>
      </dsp:txBody>
      <dsp:txXfrm>
        <a:off x="1512" y="2414214"/>
        <a:ext cx="1589062" cy="635625"/>
      </dsp:txXfrm>
    </dsp:sp>
    <dsp:sp modelId="{D7AFBA4D-DD8E-4373-A867-CB340B815F60}">
      <dsp:nvSpPr>
        <dsp:cNvPr id="0" name=""/>
        <dsp:cNvSpPr/>
      </dsp:nvSpPr>
      <dsp:spPr>
        <a:xfrm>
          <a:off x="2178527" y="1142964"/>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80087-8A38-42C9-B7AE-C62F6CCB3093}">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640BA-7DE7-47A8-9AAB-37E176C83FAB}">
      <dsp:nvSpPr>
        <dsp:cNvPr id="0" name=""/>
        <dsp:cNvSpPr/>
      </dsp:nvSpPr>
      <dsp:spPr>
        <a:xfrm>
          <a:off x="1868660"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Reduce manual work for test</a:t>
          </a:r>
        </a:p>
      </dsp:txBody>
      <dsp:txXfrm>
        <a:off x="1868660" y="2414214"/>
        <a:ext cx="1589062" cy="635625"/>
      </dsp:txXfrm>
    </dsp:sp>
    <dsp:sp modelId="{92567E4D-3F1F-449D-9484-745B951303AD}">
      <dsp:nvSpPr>
        <dsp:cNvPr id="0" name=""/>
        <dsp:cNvSpPr/>
      </dsp:nvSpPr>
      <dsp:spPr>
        <a:xfrm>
          <a:off x="4045676" y="1142964"/>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E3A4C-80B5-4E9E-95A9-76EDCD461873}">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16C443-D9E7-4C5A-993C-DDE6DCDC8303}">
      <dsp:nvSpPr>
        <dsp:cNvPr id="0" name=""/>
        <dsp:cNvSpPr/>
      </dsp:nvSpPr>
      <dsp:spPr>
        <a:xfrm>
          <a:off x="3735809"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Improves code quality with consistent format</a:t>
          </a:r>
        </a:p>
      </dsp:txBody>
      <dsp:txXfrm>
        <a:off x="3735809" y="2414214"/>
        <a:ext cx="1589062" cy="635625"/>
      </dsp:txXfrm>
    </dsp:sp>
    <dsp:sp modelId="{2E77D58A-A79B-4FCB-B4BE-F70C43D24B26}">
      <dsp:nvSpPr>
        <dsp:cNvPr id="0" name=""/>
        <dsp:cNvSpPr/>
      </dsp:nvSpPr>
      <dsp:spPr>
        <a:xfrm>
          <a:off x="5912824" y="1142964"/>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4A257-396D-472F-B8C7-E69ED76067CD}">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8DD7F0-CEB4-400D-B7BD-103AF02E58EA}">
      <dsp:nvSpPr>
        <dsp:cNvPr id="0" name=""/>
        <dsp:cNvSpPr/>
      </dsp:nvSpPr>
      <dsp:spPr>
        <a:xfrm>
          <a:off x="5602957"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accent5"/>
              </a:solidFill>
            </a:rPr>
            <a:t>Reduce manual builds/ deployments</a:t>
          </a:r>
        </a:p>
      </dsp:txBody>
      <dsp:txXfrm>
        <a:off x="5602957" y="2414214"/>
        <a:ext cx="1589062" cy="635625"/>
      </dsp:txXfrm>
    </dsp:sp>
    <dsp:sp modelId="{48D90551-70EF-482C-BA13-DA627354DA74}">
      <dsp:nvSpPr>
        <dsp:cNvPr id="0" name=""/>
        <dsp:cNvSpPr/>
      </dsp:nvSpPr>
      <dsp:spPr>
        <a:xfrm>
          <a:off x="7779973" y="1142964"/>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6F701-7A36-461C-87B4-77C84195BCCB}">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FA5C9-4534-4FC3-9FB3-CC72DF77079B}">
      <dsp:nvSpPr>
        <dsp:cNvPr id="0" name=""/>
        <dsp:cNvSpPr/>
      </dsp:nvSpPr>
      <dsp:spPr>
        <a:xfrm>
          <a:off x="7470105"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Improves alignment between development team and other teams</a:t>
          </a:r>
        </a:p>
      </dsp:txBody>
      <dsp:txXfrm>
        <a:off x="7470105" y="2414214"/>
        <a:ext cx="1589062" cy="635625"/>
      </dsp:txXfrm>
    </dsp:sp>
    <dsp:sp modelId="{E8D8944A-FA43-4DC2-94F6-466A06E1367C}">
      <dsp:nvSpPr>
        <dsp:cNvPr id="0" name=""/>
        <dsp:cNvSpPr/>
      </dsp:nvSpPr>
      <dsp:spPr>
        <a:xfrm>
          <a:off x="9647121"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FD84E-C2F6-4344-82BD-2FE20EC91B31}">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C37A6-C7E9-40B5-AD06-8D996373FC65}">
      <dsp:nvSpPr>
        <dsp:cNvPr id="0" name=""/>
        <dsp:cNvSpPr/>
      </dsp:nvSpPr>
      <dsp:spPr>
        <a:xfrm>
          <a:off x="9337254"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accent2"/>
              </a:solidFill>
            </a:rPr>
            <a:t>Faster feedback loop to identify bugs or issues early</a:t>
          </a:r>
        </a:p>
      </dsp:txBody>
      <dsp:txXfrm>
        <a:off x="9337254" y="2414214"/>
        <a:ext cx="1589062" cy="635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FF3E9-1BC4-4412-AAFB-C58B769B4E68}">
      <dsp:nvSpPr>
        <dsp:cNvPr id="0" name=""/>
        <dsp:cNvSpPr/>
      </dsp:nvSpPr>
      <dsp:spPr>
        <a:xfrm>
          <a:off x="3557" y="1196617"/>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ACD7B-EE85-4F56-A26B-70825274C3A1}">
      <dsp:nvSpPr>
        <dsp:cNvPr id="0" name=""/>
        <dsp:cNvSpPr/>
      </dsp:nvSpPr>
      <dsp:spPr>
        <a:xfrm>
          <a:off x="3557"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Create temporary and reproducible container for each PR</a:t>
          </a:r>
          <a:endParaRPr lang="en-US" sz="1400" kern="1200" dirty="0"/>
        </a:p>
      </dsp:txBody>
      <dsp:txXfrm>
        <a:off x="3557" y="1926074"/>
        <a:ext cx="1843593" cy="656780"/>
      </dsp:txXfrm>
    </dsp:sp>
    <dsp:sp modelId="{13F1B88F-3E61-40A7-842B-FFD7C4596B87}">
      <dsp:nvSpPr>
        <dsp:cNvPr id="0" name=""/>
        <dsp:cNvSpPr/>
      </dsp:nvSpPr>
      <dsp:spPr>
        <a:xfrm>
          <a:off x="3557"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8DC71DAD-2CF0-43F2-BF11-414D403EB9C2}">
      <dsp:nvSpPr>
        <dsp:cNvPr id="0" name=""/>
        <dsp:cNvSpPr/>
      </dsp:nvSpPr>
      <dsp:spPr>
        <a:xfrm>
          <a:off x="2169780" y="1196617"/>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4B654E-AEEA-4211-88DD-DDAEA1524D4E}">
      <dsp:nvSpPr>
        <dsp:cNvPr id="0" name=""/>
        <dsp:cNvSpPr/>
      </dsp:nvSpPr>
      <dsp:spPr>
        <a:xfrm>
          <a:off x="2169780"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Assign multiple PR approvers to allow peer reviews</a:t>
          </a:r>
          <a:endParaRPr lang="en-US" sz="1400" kern="1200" dirty="0"/>
        </a:p>
      </dsp:txBody>
      <dsp:txXfrm>
        <a:off x="2169780" y="1926074"/>
        <a:ext cx="1843593" cy="656780"/>
      </dsp:txXfrm>
    </dsp:sp>
    <dsp:sp modelId="{39D620B7-5BAB-4991-8626-26A41201B5CF}">
      <dsp:nvSpPr>
        <dsp:cNvPr id="0" name=""/>
        <dsp:cNvSpPr/>
      </dsp:nvSpPr>
      <dsp:spPr>
        <a:xfrm>
          <a:off x="2169780"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954ACD82-46B6-4852-B564-DDC2F6099ABA}">
      <dsp:nvSpPr>
        <dsp:cNvPr id="0" name=""/>
        <dsp:cNvSpPr/>
      </dsp:nvSpPr>
      <dsp:spPr>
        <a:xfrm>
          <a:off x="4336003" y="1196617"/>
          <a:ext cx="645257" cy="64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0175F-75A5-4405-9AFC-59C9C568DE13}">
      <dsp:nvSpPr>
        <dsp:cNvPr id="0" name=""/>
        <dsp:cNvSpPr/>
      </dsp:nvSpPr>
      <dsp:spPr>
        <a:xfrm>
          <a:off x="4336003"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Separate pipelines for different tests</a:t>
          </a:r>
          <a:endParaRPr lang="en-US" sz="1400" kern="1200" dirty="0"/>
        </a:p>
      </dsp:txBody>
      <dsp:txXfrm>
        <a:off x="4336003" y="1926074"/>
        <a:ext cx="1843593" cy="656780"/>
      </dsp:txXfrm>
    </dsp:sp>
    <dsp:sp modelId="{B0A24FBF-B9AE-42E3-9383-EF72B3F1D5B3}">
      <dsp:nvSpPr>
        <dsp:cNvPr id="0" name=""/>
        <dsp:cNvSpPr/>
      </dsp:nvSpPr>
      <dsp:spPr>
        <a:xfrm>
          <a:off x="4336003"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6B63253A-8911-477C-8E4E-E8E7F00918CF}">
      <dsp:nvSpPr>
        <dsp:cNvPr id="0" name=""/>
        <dsp:cNvSpPr/>
      </dsp:nvSpPr>
      <dsp:spPr>
        <a:xfrm>
          <a:off x="6502225" y="1196617"/>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8D195-69FC-4661-8B4D-39657C5F68D9}">
      <dsp:nvSpPr>
        <dsp:cNvPr id="0" name=""/>
        <dsp:cNvSpPr/>
      </dsp:nvSpPr>
      <dsp:spPr>
        <a:xfrm>
          <a:off x="6502225"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Monitor performance and address issues post-deployments</a:t>
          </a:r>
          <a:endParaRPr lang="en-GB" sz="1400" kern="1200" dirty="0"/>
        </a:p>
      </dsp:txBody>
      <dsp:txXfrm>
        <a:off x="6502225" y="1926074"/>
        <a:ext cx="1843593" cy="656780"/>
      </dsp:txXfrm>
    </dsp:sp>
    <dsp:sp modelId="{126A6526-7ADE-42A1-A469-A72869C641C0}">
      <dsp:nvSpPr>
        <dsp:cNvPr id="0" name=""/>
        <dsp:cNvSpPr/>
      </dsp:nvSpPr>
      <dsp:spPr>
        <a:xfrm>
          <a:off x="6502225"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1DB21737-ED94-BE41-993D-6013CF5DF2A0}">
      <dsp:nvSpPr>
        <dsp:cNvPr id="0" name=""/>
        <dsp:cNvSpPr/>
      </dsp:nvSpPr>
      <dsp:spPr>
        <a:xfrm>
          <a:off x="8668448" y="1196617"/>
          <a:ext cx="645257" cy="64525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42350-55BB-614F-B2A8-6DC3BD31ADBD}">
      <dsp:nvSpPr>
        <dsp:cNvPr id="0" name=""/>
        <dsp:cNvSpPr/>
      </dsp:nvSpPr>
      <dsp:spPr>
        <a:xfrm>
          <a:off x="8668448"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Users should be grouped to manage access</a:t>
          </a:r>
          <a:endParaRPr lang="en-GB" sz="1400" kern="1200" dirty="0"/>
        </a:p>
      </dsp:txBody>
      <dsp:txXfrm>
        <a:off x="8668448" y="1926074"/>
        <a:ext cx="1843593" cy="656780"/>
      </dsp:txXfrm>
    </dsp:sp>
    <dsp:sp modelId="{5E2794BC-C698-A24D-A80E-2634A73932C0}">
      <dsp:nvSpPr>
        <dsp:cNvPr id="0" name=""/>
        <dsp:cNvSpPr/>
      </dsp:nvSpPr>
      <dsp:spPr>
        <a:xfrm>
          <a:off x="8668448"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F334D-C99A-884A-AEBD-D107765DD3CC}" type="datetimeFigureOut">
              <a:rPr lang="en-US" smtClean="0"/>
              <a:t>5/22/25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03AB-3CB2-DA44-B03A-6491E58851DC}" type="slidenum">
              <a:rPr lang="en-US" smtClean="0"/>
              <a:t>‹#›</a:t>
            </a:fld>
            <a:endParaRPr lang="en-US"/>
          </a:p>
        </p:txBody>
      </p:sp>
    </p:spTree>
    <p:extLst>
      <p:ext uri="{BB962C8B-B14F-4D97-AF65-F5344CB8AC3E}">
        <p14:creationId xmlns:p14="http://schemas.microsoft.com/office/powerpoint/2010/main" val="425232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dirty="0"/>
              <a:t>3 jobs run sequentially, which means one job has to be completed successfully before the next one starts:</a:t>
            </a:r>
          </a:p>
          <a:p>
            <a:pPr marL="171450" indent="-171450">
              <a:buFontTx/>
              <a:buChar char="-"/>
            </a:pPr>
            <a:r>
              <a:rPr lang="en-US" dirty="0"/>
              <a:t>lint: format check</a:t>
            </a:r>
          </a:p>
          <a:p>
            <a:pPr marL="171450" indent="-171450">
              <a:buFontTx/>
              <a:buChar char="-"/>
            </a:pPr>
            <a:r>
              <a:rPr lang="en-US" dirty="0"/>
              <a:t>Build and push image to a container registry: it spins up a docker container with the pushed image and runs a unit test. It also scans the images for security issues. </a:t>
            </a:r>
          </a:p>
          <a:p>
            <a:pPr marL="171450" indent="-171450">
              <a:buFontTx/>
              <a:buChar char="-"/>
            </a:pPr>
            <a:r>
              <a:rPr lang="en-US" dirty="0"/>
              <a:t>Deploy app to dev env</a:t>
            </a:r>
          </a:p>
        </p:txBody>
      </p:sp>
      <p:sp>
        <p:nvSpPr>
          <p:cNvPr id="4" name="Slide Number Placeholder 3"/>
          <p:cNvSpPr>
            <a:spLocks noGrp="1"/>
          </p:cNvSpPr>
          <p:nvPr>
            <p:ph type="sldNum" sz="quarter" idx="5"/>
          </p:nvPr>
        </p:nvSpPr>
        <p:spPr/>
        <p:txBody>
          <a:bodyPr/>
          <a:lstStyle/>
          <a:p>
            <a:fld id="{FA7903AB-3CB2-DA44-B03A-6491E58851DC}" type="slidenum">
              <a:rPr lang="en-US" smtClean="0"/>
              <a:t>2</a:t>
            </a:fld>
            <a:endParaRPr lang="en-US"/>
          </a:p>
        </p:txBody>
      </p:sp>
    </p:spTree>
    <p:extLst>
      <p:ext uri="{BB962C8B-B14F-4D97-AF65-F5344CB8AC3E}">
        <p14:creationId xmlns:p14="http://schemas.microsoft.com/office/powerpoint/2010/main" val="138165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developer’s perspective, when they raise a PR, the pipeline will be triggered. If all the jobs complete successfully, the app will be deployed to dev environment. They will be able to see the changes directly. Hence, what you see is what you have done in your PR. </a:t>
            </a:r>
          </a:p>
        </p:txBody>
      </p:sp>
      <p:sp>
        <p:nvSpPr>
          <p:cNvPr id="4" name="Slide Number Placeholder 3"/>
          <p:cNvSpPr>
            <a:spLocks noGrp="1"/>
          </p:cNvSpPr>
          <p:nvPr>
            <p:ph type="sldNum" sz="quarter" idx="5"/>
          </p:nvPr>
        </p:nvSpPr>
        <p:spPr/>
        <p:txBody>
          <a:bodyPr/>
          <a:lstStyle/>
          <a:p>
            <a:fld id="{FA7903AB-3CB2-DA44-B03A-6491E58851DC}" type="slidenum">
              <a:rPr lang="en-US" smtClean="0"/>
              <a:t>3</a:t>
            </a:fld>
            <a:endParaRPr lang="en-US"/>
          </a:p>
        </p:txBody>
      </p:sp>
    </p:spTree>
    <p:extLst>
      <p:ext uri="{BB962C8B-B14F-4D97-AF65-F5344CB8AC3E}">
        <p14:creationId xmlns:p14="http://schemas.microsoft.com/office/powerpoint/2010/main" val="263943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903AB-3CB2-DA44-B03A-6491E58851DC}" type="slidenum">
              <a:rPr lang="en-US" smtClean="0"/>
              <a:t>4</a:t>
            </a:fld>
            <a:endParaRPr lang="en-US"/>
          </a:p>
        </p:txBody>
      </p:sp>
    </p:spTree>
    <p:extLst>
      <p:ext uri="{BB962C8B-B14F-4D97-AF65-F5344CB8AC3E}">
        <p14:creationId xmlns:p14="http://schemas.microsoft.com/office/powerpoint/2010/main" val="2809756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pipeline improves efficiency, testing and reliability of developer’s workflow:</a:t>
            </a:r>
          </a:p>
          <a:p>
            <a:pPr marL="171450" indent="-171450">
              <a:buFontTx/>
              <a:buChar char="-"/>
            </a:pPr>
            <a:r>
              <a:rPr lang="en-US" dirty="0"/>
              <a:t>With the self-serving pipeline, developers can immediately see code changes reflected on application. Hence it encourages experiments.</a:t>
            </a:r>
          </a:p>
          <a:p>
            <a:pPr marL="171450" indent="-171450">
              <a:buFontTx/>
              <a:buChar char="-"/>
            </a:pPr>
            <a:r>
              <a:rPr lang="en-US" dirty="0"/>
              <a:t>Unit tests are automatically done by the pipeline which reduces manual workload. </a:t>
            </a:r>
          </a:p>
          <a:p>
            <a:pPr marL="171450" indent="-171450">
              <a:buFontTx/>
              <a:buChar char="-"/>
            </a:pPr>
            <a:r>
              <a:rPr lang="en-US" dirty="0"/>
              <a:t>Lint jobs make sure the code format is up to the standards.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There is no need for the developers to run the builds or manage the environment and infrastructure for application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the code changes being quickly deployed as application, non-technical team can align with development team and provides feedbacks. </a:t>
            </a:r>
          </a:p>
          <a:p>
            <a:pPr marL="171450" indent="-171450">
              <a:buFontTx/>
              <a:buChar char="-"/>
            </a:pPr>
            <a:r>
              <a:rPr lang="en-US" dirty="0"/>
              <a:t>Bugs and issues can be identified early with the faster feedback loop.</a:t>
            </a:r>
          </a:p>
        </p:txBody>
      </p:sp>
      <p:sp>
        <p:nvSpPr>
          <p:cNvPr id="4" name="Slide Number Placeholder 3"/>
          <p:cNvSpPr>
            <a:spLocks noGrp="1"/>
          </p:cNvSpPr>
          <p:nvPr>
            <p:ph type="sldNum" sz="quarter" idx="5"/>
          </p:nvPr>
        </p:nvSpPr>
        <p:spPr/>
        <p:txBody>
          <a:bodyPr/>
          <a:lstStyle/>
          <a:p>
            <a:fld id="{FA7903AB-3CB2-DA44-B03A-6491E58851DC}" type="slidenum">
              <a:rPr lang="en-US" smtClean="0"/>
              <a:t>5</a:t>
            </a:fld>
            <a:endParaRPr lang="en-US"/>
          </a:p>
        </p:txBody>
      </p:sp>
    </p:spTree>
    <p:extLst>
      <p:ext uri="{BB962C8B-B14F-4D97-AF65-F5344CB8AC3E}">
        <p14:creationId xmlns:p14="http://schemas.microsoft.com/office/powerpoint/2010/main" val="3176745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pipeline has a few limitations:</a:t>
            </a:r>
          </a:p>
          <a:p>
            <a:pPr marL="228600" indent="-228600">
              <a:buAutoNum type="arabicPeriod"/>
            </a:pPr>
            <a:r>
              <a:rPr lang="en-US" dirty="0"/>
              <a:t>The previous container gets overwritten by the current deployments, which may create discrepancy if two developers create PR at the same time. This could be resolved by creating a temporary and reproducible container for each PR, so that each developer gets their code changes deployed to separate containers. And each container can be killed after a certain amount of time for cost optimization.</a:t>
            </a:r>
          </a:p>
          <a:p>
            <a:pPr marL="228600" indent="-228600">
              <a:buAutoNum type="arabicPeriod"/>
            </a:pPr>
            <a:r>
              <a:rPr lang="en-US" dirty="0"/>
              <a:t>We only have one PR approver for this pipeline. And it is me approving my own PR. But normally, developers do not approve their own PR. It would be the tech lead approves the PR. We can also assign multiple PR approvers. If we only have one approver, and that person is on leave, no one is going to approve the PR so multiple approvers can solve this issue. </a:t>
            </a:r>
          </a:p>
          <a:p>
            <a:pPr marL="228600" indent="-228600">
              <a:buAutoNum type="arabicPeriod"/>
            </a:pPr>
            <a:r>
              <a:rPr lang="en-US" dirty="0"/>
              <a:t>In software development lifecycles, different tests could be involved. There would be feature tests for small incremental changes and test for big releases. Separate pipelines should be used for different tests. For example, a pipeline for feature branch merging to dev branch, and a different pipeline for dev merging to release branch.</a:t>
            </a:r>
          </a:p>
          <a:p>
            <a:pPr marL="228600" indent="-228600">
              <a:buAutoNum type="arabicPeriod"/>
            </a:pPr>
            <a:r>
              <a:rPr lang="en-US" dirty="0"/>
              <a:t>Monitoring and alert solutions needs to be provided for post-deployments to address issues that could occur. Ideally, the logs should be stored for certain retention period and be available for alert and monitoring purpose. A dashboard can be built to visualize real-time metrics and improve operational efficiency. </a:t>
            </a:r>
          </a:p>
          <a:p>
            <a:pPr marL="228600" indent="-228600">
              <a:buFont typeface="+mj-lt"/>
              <a:buAutoNum type="arabicPeriod"/>
            </a:pPr>
            <a:r>
              <a:rPr lang="en-US" dirty="0"/>
              <a:t>Contributors and approvers needs to be put into different groups with access to different components</a:t>
            </a:r>
          </a:p>
          <a:p>
            <a:pPr marL="0" indent="0">
              <a:buFont typeface="Arial" panose="020B0604020202020204" pitchFamily="34" charset="0"/>
              <a:buNone/>
            </a:pPr>
            <a:r>
              <a:rPr lang="en-US" dirty="0"/>
              <a:t>This pipeline is a good starting point for new developers to understand how to run the application and make changes</a:t>
            </a:r>
          </a:p>
        </p:txBody>
      </p:sp>
      <p:sp>
        <p:nvSpPr>
          <p:cNvPr id="4" name="Slide Number Placeholder 3"/>
          <p:cNvSpPr>
            <a:spLocks noGrp="1"/>
          </p:cNvSpPr>
          <p:nvPr>
            <p:ph type="sldNum" sz="quarter" idx="5"/>
          </p:nvPr>
        </p:nvSpPr>
        <p:spPr/>
        <p:txBody>
          <a:bodyPr/>
          <a:lstStyle/>
          <a:p>
            <a:fld id="{FA7903AB-3CB2-DA44-B03A-6491E58851DC}" type="slidenum">
              <a:rPr lang="en-US" smtClean="0"/>
              <a:t>6</a:t>
            </a:fld>
            <a:endParaRPr lang="en-US"/>
          </a:p>
        </p:txBody>
      </p:sp>
    </p:spTree>
    <p:extLst>
      <p:ext uri="{BB962C8B-B14F-4D97-AF65-F5344CB8AC3E}">
        <p14:creationId xmlns:p14="http://schemas.microsoft.com/office/powerpoint/2010/main" val="41660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2A18-3FC2-F24E-F083-79C11846105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B927DC-9251-06CB-8D12-C04000339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03CCD48-1D28-B499-4A19-09A99D95CEF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96C30052-2419-D090-FD88-D2CD970A4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9FDF3-A19F-F706-2B43-B9DC1724D2C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95240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A658-699E-FB0E-A735-A583BEFF1FA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F7F567-156D-01C2-190A-E3B723E52D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5249B8-2621-472C-37F6-FC42BE80407B}"/>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B96D25C6-7723-667A-3D88-3E6AC23C8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7A031-0398-D2BD-F75C-D1546BFA6AE6}"/>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7001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E4802-28A1-6EC1-BB76-2CD199B9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7025D6-3985-FF40-9CA2-D9D197EEC5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77E8EC-9FF1-2FC8-D008-31F84385849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8104E2CB-80CE-4379-C1FD-9265ED691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362B5-2A71-4F22-1AF2-598A90385CC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412665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DBF-A57A-4D53-90DF-F12781152A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34F253-D6C6-2310-B357-B09BCF42B0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A47DE2-3D3A-B4DF-0F4B-0553D9D1ED01}"/>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CA268B9E-1669-4C5B-F179-0930B4C73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AA12C-901A-C0C6-E08A-24FD338AF5B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42625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41EA-0BFD-F882-A16E-9A9D49C580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C2618E6-0B44-E103-1A9F-28D2B998A9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AFEF49-AFF0-B369-38A7-E29CAD71339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FA593363-330D-AAA1-070A-48E1B2658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3D0E7-73CE-A23D-68E9-EF5077F2643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5707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9211-FFD0-83B8-C1EC-0A0A881F45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909D29-5741-512E-6820-4D762A3915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329B46-FDBB-D297-AEDF-27BDB250D2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EC63A24-6735-3666-2A14-799743A33EE7}"/>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FB32FC91-4B2D-3007-CD97-4B0867E36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E95E3-212E-F72C-5496-F9CE4A585AE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20311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C2F9-E812-AEE4-0E27-BACE23AC6C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53CDC1-33AE-1048-E5F6-5444817D4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53AFB3-7DCA-43AA-14E2-E67DD228F5A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1F455F-3211-113D-8BE4-0539B8E972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2865C6-82E1-72FE-D6DC-3CD23F57D0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02E75F-7B06-5D2B-D4DF-57E36D5ECE16}"/>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8" name="Footer Placeholder 7">
            <a:extLst>
              <a:ext uri="{FF2B5EF4-FFF2-40B4-BE49-F238E27FC236}">
                <a16:creationId xmlns:a16="http://schemas.microsoft.com/office/drawing/2014/main" id="{F9EEBB11-A4E9-A340-BBF1-B41253FEF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B2D9F-79FF-65FF-B4AF-A95D8331AA9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41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19C-675F-7A57-81D0-D06EEE07859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0D5D1B6-810F-EA3C-B24D-D22331011EC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4" name="Footer Placeholder 3">
            <a:extLst>
              <a:ext uri="{FF2B5EF4-FFF2-40B4-BE49-F238E27FC236}">
                <a16:creationId xmlns:a16="http://schemas.microsoft.com/office/drawing/2014/main" id="{87AA27B9-1298-284B-40F0-0481AD6A4D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0A9358-2CEB-910B-EE86-B1E63D757C7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16412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06E4E-7B2D-2DBB-0DD4-269283FDD44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3" name="Footer Placeholder 2">
            <a:extLst>
              <a:ext uri="{FF2B5EF4-FFF2-40B4-BE49-F238E27FC236}">
                <a16:creationId xmlns:a16="http://schemas.microsoft.com/office/drawing/2014/main" id="{6F3A6E4D-EBE3-5222-1B05-02AE6ED01F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D8562-E067-A6F6-3108-22B5F990DEC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27679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45B7-60AD-0502-247A-9A9B01D748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0386C92-7892-F938-1015-066427142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99FDA35-F103-309E-6AB0-A6EDE586D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281872-961B-640F-AA83-F132659FC2CD}"/>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67075915-E3A5-B86C-0BAA-8384F7A27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8DA2A-0CEF-97EB-FA0A-1F1B275F374F}"/>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25288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41A8-A7AC-3617-7293-82B9DC26B0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D3F307-6242-BF3D-D108-3BEE108F0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B67F75-EEB2-3637-5EE8-4A32AFE47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A7971C-0081-0B83-DE99-E102D4C7962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38950D75-8B5D-C358-809D-737B1F838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D3D83-AA4E-1E71-DE89-AB6C5F36E14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7204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D0057-1012-A866-69CC-04E76FA1E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3F2196B-E6B9-EE82-EDBE-57991BDF1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2B2B8B-2CDF-B8B4-BC3B-7C01CD470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EE5F2CC2-F475-4A94-3F5C-C90F1D68A5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3134CB-49BA-584B-B04F-D71EA7203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2BCC7F-550E-FA47-A0F7-5E50F2F0300D}" type="slidenum">
              <a:rPr lang="en-US" smtClean="0"/>
              <a:t>‹#›</a:t>
            </a:fld>
            <a:endParaRPr lang="en-US"/>
          </a:p>
        </p:txBody>
      </p:sp>
    </p:spTree>
    <p:extLst>
      <p:ext uri="{BB962C8B-B14F-4D97-AF65-F5344CB8AC3E}">
        <p14:creationId xmlns:p14="http://schemas.microsoft.com/office/powerpoint/2010/main" val="1098792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38BCF79-E945-86FF-D30F-36E88477FCC0}"/>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CI/CD DevOps</a:t>
            </a: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3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26807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B4368-076E-718E-3081-6F10AAA7E7C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Pipeline</a:t>
            </a:r>
            <a:r>
              <a:rPr lang="en-US" altLang="zh-CN" sz="6600" kern="1200">
                <a:solidFill>
                  <a:schemeClr val="tx1"/>
                </a:solidFill>
                <a:latin typeface="+mj-lt"/>
                <a:ea typeface="+mj-ea"/>
                <a:cs typeface="+mj-cs"/>
              </a:rPr>
              <a:t> Workflow</a:t>
            </a:r>
            <a:endParaRPr lang="en-US" sz="6600" kern="1200">
              <a:solidFill>
                <a:schemeClr val="tx1"/>
              </a:solidFill>
              <a:latin typeface="+mj-lt"/>
              <a:ea typeface="+mj-ea"/>
              <a:cs typeface="+mj-cs"/>
            </a:endParaRP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807D3AE-6BA5-0C91-8C89-4CD9F4C49AE3}"/>
              </a:ext>
            </a:extLst>
          </p:cNvPr>
          <p:cNvGraphicFramePr>
            <a:graphicFrameLocks noGrp="1"/>
          </p:cNvGraphicFramePr>
          <p:nvPr>
            <p:ph idx="1"/>
            <p:extLst>
              <p:ext uri="{D42A27DB-BD31-4B8C-83A1-F6EECF244321}">
                <p14:modId xmlns:p14="http://schemas.microsoft.com/office/powerpoint/2010/main" val="4238348579"/>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592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3CC07F-8A1E-0FF3-0CE7-EBBA593E0AD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Development Steps</a:t>
            </a:r>
          </a:p>
        </p:txBody>
      </p:sp>
      <p:graphicFrame>
        <p:nvGraphicFramePr>
          <p:cNvPr id="5" name="Content Placeholder 4">
            <a:extLst>
              <a:ext uri="{FF2B5EF4-FFF2-40B4-BE49-F238E27FC236}">
                <a16:creationId xmlns:a16="http://schemas.microsoft.com/office/drawing/2014/main" id="{CE2B8F8A-52BD-C420-0ACF-42D20AE22992}"/>
              </a:ext>
            </a:extLst>
          </p:cNvPr>
          <p:cNvGraphicFramePr>
            <a:graphicFrameLocks noGrp="1"/>
          </p:cNvGraphicFramePr>
          <p:nvPr>
            <p:ph idx="1"/>
            <p:extLst>
              <p:ext uri="{D42A27DB-BD31-4B8C-83A1-F6EECF244321}">
                <p14:modId xmlns:p14="http://schemas.microsoft.com/office/powerpoint/2010/main" val="10204731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727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A4BE7EB-587D-A8D8-38E7-3F63E26F09B8}"/>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Demo</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68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2249BF-3E05-DA03-4D06-BAFE954AEBA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Benefits</a:t>
            </a:r>
          </a:p>
        </p:txBody>
      </p:sp>
      <p:graphicFrame>
        <p:nvGraphicFramePr>
          <p:cNvPr id="5" name="Content Placeholder 2">
            <a:extLst>
              <a:ext uri="{FF2B5EF4-FFF2-40B4-BE49-F238E27FC236}">
                <a16:creationId xmlns:a16="http://schemas.microsoft.com/office/drawing/2014/main" id="{97BBA8B9-953F-1F2F-0A31-F6EB9574DC83}"/>
              </a:ext>
            </a:extLst>
          </p:cNvPr>
          <p:cNvGraphicFramePr>
            <a:graphicFrameLocks noGrp="1"/>
          </p:cNvGraphicFramePr>
          <p:nvPr>
            <p:ph idx="1"/>
            <p:extLst>
              <p:ext uri="{D42A27DB-BD31-4B8C-83A1-F6EECF244321}">
                <p14:modId xmlns:p14="http://schemas.microsoft.com/office/powerpoint/2010/main" val="47689696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23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95D5-579A-468E-A7A9-E9883FDD8E41}"/>
              </a:ext>
            </a:extLst>
          </p:cNvPr>
          <p:cNvSpPr>
            <a:spLocks noGrp="1"/>
          </p:cNvSpPr>
          <p:nvPr>
            <p:ph type="title"/>
          </p:nvPr>
        </p:nvSpPr>
        <p:spPr/>
        <p:txBody>
          <a:bodyPr/>
          <a:lstStyle/>
          <a:p>
            <a:r>
              <a:rPr lang="en-US"/>
              <a:t>Improvements</a:t>
            </a:r>
            <a:endParaRPr lang="en-US" dirty="0"/>
          </a:p>
        </p:txBody>
      </p:sp>
      <p:graphicFrame>
        <p:nvGraphicFramePr>
          <p:cNvPr id="12" name="Content Placeholder 2">
            <a:extLst>
              <a:ext uri="{FF2B5EF4-FFF2-40B4-BE49-F238E27FC236}">
                <a16:creationId xmlns:a16="http://schemas.microsoft.com/office/drawing/2014/main" id="{BD6F0069-357C-22EE-4258-1ADEB5E81702}"/>
              </a:ext>
            </a:extLst>
          </p:cNvPr>
          <p:cNvGraphicFramePr>
            <a:graphicFrameLocks noGrp="1"/>
          </p:cNvGraphicFramePr>
          <p:nvPr>
            <p:ph idx="1"/>
            <p:extLst>
              <p:ext uri="{D42A27DB-BD31-4B8C-83A1-F6EECF244321}">
                <p14:modId xmlns:p14="http://schemas.microsoft.com/office/powerpoint/2010/main" val="3449311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149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2159</TotalTime>
  <Words>637</Words>
  <Application>Microsoft Macintosh PowerPoint</Application>
  <PresentationFormat>Widescreen</PresentationFormat>
  <Paragraphs>48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CI/CD DevOps</vt:lpstr>
      <vt:lpstr>Pipeline Workflow</vt:lpstr>
      <vt:lpstr>Development Steps</vt:lpstr>
      <vt:lpstr>Demo</vt:lpstr>
      <vt:lpstr>Benefits</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WEIZHE SHA</dc:creator>
  <cp:lastModifiedBy>WEIZHE SHA</cp:lastModifiedBy>
  <cp:revision>12</cp:revision>
  <dcterms:created xsi:type="dcterms:W3CDTF">2025-05-21T12:16:21Z</dcterms:created>
  <dcterms:modified xsi:type="dcterms:W3CDTF">2025-05-23T00:15:48Z</dcterms:modified>
</cp:coreProperties>
</file>