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2" r:id="rId3"/>
    <p:sldId id="257" r:id="rId4"/>
    <p:sldId id="259" r:id="rId5"/>
    <p:sldId id="258" r:id="rId6"/>
    <p:sldId id="261" r:id="rId7"/>
    <p:sldId id="267" r:id="rId8"/>
    <p:sldId id="265" r:id="rId9"/>
    <p:sldId id="270" r:id="rId10"/>
    <p:sldId id="268" r:id="rId11"/>
    <p:sldId id="266" r:id="rId12"/>
    <p:sldId id="269" r:id="rId13"/>
    <p:sldId id="264"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B140C8-2A3D-45AA-987E-B74E9BA57079}" v="508" dt="2022-11-04T02:31:47.3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48" d="100"/>
          <a:sy n="48" d="100"/>
        </p:scale>
        <p:origin x="67" y="8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 weizhe" userId="deca01452a8f5901" providerId="LiveId" clId="{ADB140C8-2A3D-45AA-987E-B74E9BA57079}"/>
    <pc:docChg chg="undo redo custSel addSld delSld modSld sldOrd">
      <pc:chgData name="ko weizhe" userId="deca01452a8f5901" providerId="LiveId" clId="{ADB140C8-2A3D-45AA-987E-B74E9BA57079}" dt="2022-11-04T03:18:38.089" v="9484" actId="21"/>
      <pc:docMkLst>
        <pc:docMk/>
      </pc:docMkLst>
      <pc:sldChg chg="modSp mod">
        <pc:chgData name="ko weizhe" userId="deca01452a8f5901" providerId="LiveId" clId="{ADB140C8-2A3D-45AA-987E-B74E9BA57079}" dt="2022-11-04T03:18:38.089" v="9484" actId="21"/>
        <pc:sldMkLst>
          <pc:docMk/>
          <pc:sldMk cId="2699327766" sldId="256"/>
        </pc:sldMkLst>
        <pc:spChg chg="mod">
          <ac:chgData name="ko weizhe" userId="deca01452a8f5901" providerId="LiveId" clId="{ADB140C8-2A3D-45AA-987E-B74E9BA57079}" dt="2022-11-04T03:18:38.089" v="9484" actId="21"/>
          <ac:spMkLst>
            <pc:docMk/>
            <pc:sldMk cId="2699327766" sldId="256"/>
            <ac:spMk id="3" creationId="{53377A9E-6496-B6BA-64A9-5F45574EA9C0}"/>
          </ac:spMkLst>
        </pc:spChg>
      </pc:sldChg>
      <pc:sldChg chg="modSp mod">
        <pc:chgData name="ko weizhe" userId="deca01452a8f5901" providerId="LiveId" clId="{ADB140C8-2A3D-45AA-987E-B74E9BA57079}" dt="2022-11-04T02:34:47.324" v="9483" actId="20577"/>
        <pc:sldMkLst>
          <pc:docMk/>
          <pc:sldMk cId="2765173929" sldId="257"/>
        </pc:sldMkLst>
        <pc:spChg chg="mod">
          <ac:chgData name="ko weizhe" userId="deca01452a8f5901" providerId="LiveId" clId="{ADB140C8-2A3D-45AA-987E-B74E9BA57079}" dt="2022-11-04T02:34:47.324" v="9483" actId="20577"/>
          <ac:spMkLst>
            <pc:docMk/>
            <pc:sldMk cId="2765173929" sldId="257"/>
            <ac:spMk id="3" creationId="{9974EE34-0722-F116-C0AD-A308E8BEB382}"/>
          </ac:spMkLst>
        </pc:spChg>
      </pc:sldChg>
      <pc:sldChg chg="addSp delSp modSp mod">
        <pc:chgData name="ko weizhe" userId="deca01452a8f5901" providerId="LiveId" clId="{ADB140C8-2A3D-45AA-987E-B74E9BA57079}" dt="2022-11-04T01:19:25.701" v="9175" actId="20577"/>
        <pc:sldMkLst>
          <pc:docMk/>
          <pc:sldMk cId="1851876801" sldId="258"/>
        </pc:sldMkLst>
        <pc:spChg chg="add del mod">
          <ac:chgData name="ko weizhe" userId="deca01452a8f5901" providerId="LiveId" clId="{ADB140C8-2A3D-45AA-987E-B74E9BA57079}" dt="2022-11-03T04:27:12.869" v="1084" actId="478"/>
          <ac:spMkLst>
            <pc:docMk/>
            <pc:sldMk cId="1851876801" sldId="258"/>
            <ac:spMk id="3" creationId="{1DA7FC16-7D8D-46B8-314B-CE6E88342BD9}"/>
          </ac:spMkLst>
        </pc:spChg>
        <pc:spChg chg="add mod">
          <ac:chgData name="ko weizhe" userId="deca01452a8f5901" providerId="LiveId" clId="{ADB140C8-2A3D-45AA-987E-B74E9BA57079}" dt="2022-11-03T03:48:53.102" v="256" actId="20577"/>
          <ac:spMkLst>
            <pc:docMk/>
            <pc:sldMk cId="1851876801" sldId="258"/>
            <ac:spMk id="6" creationId="{31A8CAF7-9AD8-F336-2482-5415C1981C88}"/>
          </ac:spMkLst>
        </pc:spChg>
        <pc:spChg chg="add mod">
          <ac:chgData name="ko weizhe" userId="deca01452a8f5901" providerId="LiveId" clId="{ADB140C8-2A3D-45AA-987E-B74E9BA57079}" dt="2022-11-04T01:19:25.701" v="9175" actId="20577"/>
          <ac:spMkLst>
            <pc:docMk/>
            <pc:sldMk cId="1851876801" sldId="258"/>
            <ac:spMk id="7" creationId="{963F9A32-0C86-D126-5673-090E63234129}"/>
          </ac:spMkLst>
        </pc:spChg>
        <pc:spChg chg="add mod">
          <ac:chgData name="ko weizhe" userId="deca01452a8f5901" providerId="LiveId" clId="{ADB140C8-2A3D-45AA-987E-B74E9BA57079}" dt="2022-11-04T01:16:25.306" v="9132" actId="14100"/>
          <ac:spMkLst>
            <pc:docMk/>
            <pc:sldMk cId="1851876801" sldId="258"/>
            <ac:spMk id="10" creationId="{659C7039-5F70-B2CC-6851-97BAFCD9F9D3}"/>
          </ac:spMkLst>
        </pc:spChg>
        <pc:picChg chg="add mod">
          <ac:chgData name="ko weizhe" userId="deca01452a8f5901" providerId="LiveId" clId="{ADB140C8-2A3D-45AA-987E-B74E9BA57079}" dt="2022-11-03T04:30:36.263" v="1218" actId="1076"/>
          <ac:picMkLst>
            <pc:docMk/>
            <pc:sldMk cId="1851876801" sldId="258"/>
            <ac:picMk id="5" creationId="{600A7905-6ED3-9529-496A-BA570B402337}"/>
          </ac:picMkLst>
        </pc:picChg>
        <pc:picChg chg="mod modCrop">
          <ac:chgData name="ko weizhe" userId="deca01452a8f5901" providerId="LiveId" clId="{ADB140C8-2A3D-45AA-987E-B74E9BA57079}" dt="2022-11-03T03:49:28.102" v="267" actId="1076"/>
          <ac:picMkLst>
            <pc:docMk/>
            <pc:sldMk cId="1851876801" sldId="258"/>
            <ac:picMk id="27" creationId="{B59EAA90-CAB9-5A0B-AB25-E0240E7EF6A5}"/>
          </ac:picMkLst>
        </pc:picChg>
        <pc:cxnChg chg="add mod">
          <ac:chgData name="ko weizhe" userId="deca01452a8f5901" providerId="LiveId" clId="{ADB140C8-2A3D-45AA-987E-B74E9BA57079}" dt="2022-11-04T01:14:15.779" v="9074" actId="1036"/>
          <ac:cxnSpMkLst>
            <pc:docMk/>
            <pc:sldMk cId="1851876801" sldId="258"/>
            <ac:cxnSpMk id="9" creationId="{09A30E48-97EC-185D-935E-5609C6A6A3D7}"/>
          </ac:cxnSpMkLst>
        </pc:cxnChg>
      </pc:sldChg>
      <pc:sldChg chg="modSp mod">
        <pc:chgData name="ko weizhe" userId="deca01452a8f5901" providerId="LiveId" clId="{ADB140C8-2A3D-45AA-987E-B74E9BA57079}" dt="2022-11-03T10:27:54.390" v="8874" actId="20577"/>
        <pc:sldMkLst>
          <pc:docMk/>
          <pc:sldMk cId="4073563671" sldId="259"/>
        </pc:sldMkLst>
        <pc:spChg chg="mod">
          <ac:chgData name="ko weizhe" userId="deca01452a8f5901" providerId="LiveId" clId="{ADB140C8-2A3D-45AA-987E-B74E9BA57079}" dt="2022-11-03T10:27:54.390" v="8874" actId="20577"/>
          <ac:spMkLst>
            <pc:docMk/>
            <pc:sldMk cId="4073563671" sldId="259"/>
            <ac:spMk id="3" creationId="{75098E89-4594-711E-91D6-6BA32DFC29A2}"/>
          </ac:spMkLst>
        </pc:spChg>
      </pc:sldChg>
      <pc:sldChg chg="addSp modSp mod ord modShow">
        <pc:chgData name="ko weizhe" userId="deca01452a8f5901" providerId="LiveId" clId="{ADB140C8-2A3D-45AA-987E-B74E9BA57079}" dt="2022-11-03T08:06:13.951" v="4817"/>
        <pc:sldMkLst>
          <pc:docMk/>
          <pc:sldMk cId="1655973116" sldId="260"/>
        </pc:sldMkLst>
        <pc:spChg chg="add mod">
          <ac:chgData name="ko weizhe" userId="deca01452a8f5901" providerId="LiveId" clId="{ADB140C8-2A3D-45AA-987E-B74E9BA57079}" dt="2022-11-03T07:58:57.696" v="4744" actId="20577"/>
          <ac:spMkLst>
            <pc:docMk/>
            <pc:sldMk cId="1655973116" sldId="260"/>
            <ac:spMk id="3" creationId="{2BEC5E25-44E4-1F22-C982-062BC5B281D7}"/>
          </ac:spMkLst>
        </pc:spChg>
        <pc:picChg chg="mod">
          <ac:chgData name="ko weizhe" userId="deca01452a8f5901" providerId="LiveId" clId="{ADB140C8-2A3D-45AA-987E-B74E9BA57079}" dt="2022-11-03T07:57:35.258" v="4541" actId="14100"/>
          <ac:picMkLst>
            <pc:docMk/>
            <pc:sldMk cId="1655973116" sldId="260"/>
            <ac:picMk id="12" creationId="{D6997676-DA37-C137-80E0-E47F2D2DA72B}"/>
          </ac:picMkLst>
        </pc:picChg>
      </pc:sldChg>
      <pc:sldChg chg="addSp delSp modSp mod">
        <pc:chgData name="ko weizhe" userId="deca01452a8f5901" providerId="LiveId" clId="{ADB140C8-2A3D-45AA-987E-B74E9BA57079}" dt="2022-11-04T01:17:43.737" v="9161" actId="20577"/>
        <pc:sldMkLst>
          <pc:docMk/>
          <pc:sldMk cId="3432826243" sldId="261"/>
        </pc:sldMkLst>
        <pc:spChg chg="mod">
          <ac:chgData name="ko weizhe" userId="deca01452a8f5901" providerId="LiveId" clId="{ADB140C8-2A3D-45AA-987E-B74E9BA57079}" dt="2022-11-03T07:33:05.150" v="3919" actId="20577"/>
          <ac:spMkLst>
            <pc:docMk/>
            <pc:sldMk cId="3432826243" sldId="261"/>
            <ac:spMk id="2" creationId="{CE92E254-8C2F-FD47-0AE1-452E757C8F1E}"/>
          </ac:spMkLst>
        </pc:spChg>
        <pc:spChg chg="del">
          <ac:chgData name="ko weizhe" userId="deca01452a8f5901" providerId="LiveId" clId="{ADB140C8-2A3D-45AA-987E-B74E9BA57079}" dt="2022-11-02T16:17:42.941" v="0" actId="22"/>
          <ac:spMkLst>
            <pc:docMk/>
            <pc:sldMk cId="3432826243" sldId="261"/>
            <ac:spMk id="4" creationId="{773ECB99-D5FD-AD2D-4EF4-AB604306923A}"/>
          </ac:spMkLst>
        </pc:spChg>
        <pc:spChg chg="add del mod">
          <ac:chgData name="ko weizhe" userId="deca01452a8f5901" providerId="LiveId" clId="{ADB140C8-2A3D-45AA-987E-B74E9BA57079}" dt="2022-11-03T03:08:13.033" v="187" actId="478"/>
          <ac:spMkLst>
            <pc:docMk/>
            <pc:sldMk cId="3432826243" sldId="261"/>
            <ac:spMk id="4" creationId="{E3349772-81F2-1CFA-11E1-683FF4BA89FD}"/>
          </ac:spMkLst>
        </pc:spChg>
        <pc:spChg chg="add del mod">
          <ac:chgData name="ko weizhe" userId="deca01452a8f5901" providerId="LiveId" clId="{ADB140C8-2A3D-45AA-987E-B74E9BA57079}" dt="2022-11-03T04:04:35.426" v="668" actId="478"/>
          <ac:spMkLst>
            <pc:docMk/>
            <pc:sldMk cId="3432826243" sldId="261"/>
            <ac:spMk id="10" creationId="{0F846BFF-7F99-CC4B-BB44-36177FC9FFF5}"/>
          </ac:spMkLst>
        </pc:spChg>
        <pc:spChg chg="mod">
          <ac:chgData name="ko weizhe" userId="deca01452a8f5901" providerId="LiveId" clId="{ADB140C8-2A3D-45AA-987E-B74E9BA57079}" dt="2022-11-04T01:17:19.349" v="9148" actId="14100"/>
          <ac:spMkLst>
            <pc:docMk/>
            <pc:sldMk cId="3432826243" sldId="261"/>
            <ac:spMk id="10" creationId="{498563F9-BBE3-90D2-439A-50C251C79145}"/>
          </ac:spMkLst>
        </pc:spChg>
        <pc:spChg chg="add mod">
          <ac:chgData name="ko weizhe" userId="deca01452a8f5901" providerId="LiveId" clId="{ADB140C8-2A3D-45AA-987E-B74E9BA57079}" dt="2022-11-04T01:17:43.737" v="9161" actId="20577"/>
          <ac:spMkLst>
            <pc:docMk/>
            <pc:sldMk cId="3432826243" sldId="261"/>
            <ac:spMk id="12" creationId="{DCE87FD8-8306-8F19-F26C-5752E9F525AC}"/>
          </ac:spMkLst>
        </pc:spChg>
        <pc:spChg chg="mod">
          <ac:chgData name="ko weizhe" userId="deca01452a8f5901" providerId="LiveId" clId="{ADB140C8-2A3D-45AA-987E-B74E9BA57079}" dt="2022-11-03T04:43:33.342" v="1706"/>
          <ac:spMkLst>
            <pc:docMk/>
            <pc:sldMk cId="3432826243" sldId="261"/>
            <ac:spMk id="19" creationId="{B880E26E-4CE1-1CC6-50E8-5A7C6D587AAD}"/>
          </ac:spMkLst>
        </pc:spChg>
        <pc:spChg chg="mod">
          <ac:chgData name="ko weizhe" userId="deca01452a8f5901" providerId="LiveId" clId="{ADB140C8-2A3D-45AA-987E-B74E9BA57079}" dt="2022-11-03T05:51:07.588" v="3511" actId="14100"/>
          <ac:spMkLst>
            <pc:docMk/>
            <pc:sldMk cId="3432826243" sldId="261"/>
            <ac:spMk id="23" creationId="{C3BE6B9B-EB99-F3BE-4EDD-73F421EC1E36}"/>
          </ac:spMkLst>
        </pc:spChg>
        <pc:grpChg chg="add mod">
          <ac:chgData name="ko weizhe" userId="deca01452a8f5901" providerId="LiveId" clId="{ADB140C8-2A3D-45AA-987E-B74E9BA57079}" dt="2022-11-03T08:17:33.193" v="5047" actId="1076"/>
          <ac:grpSpMkLst>
            <pc:docMk/>
            <pc:sldMk cId="3432826243" sldId="261"/>
            <ac:grpSpMk id="5" creationId="{98E1BBEB-3D80-1EC6-CB99-7E18BE0CA546}"/>
          </ac:grpSpMkLst>
        </pc:grpChg>
        <pc:grpChg chg="mod">
          <ac:chgData name="ko weizhe" userId="deca01452a8f5901" providerId="LiveId" clId="{ADB140C8-2A3D-45AA-987E-B74E9BA57079}" dt="2022-11-03T08:17:33.193" v="5047" actId="1076"/>
          <ac:grpSpMkLst>
            <pc:docMk/>
            <pc:sldMk cId="3432826243" sldId="261"/>
            <ac:grpSpMk id="6" creationId="{16E5AB6E-3FDF-C931-5E77-45E80D4F728C}"/>
          </ac:grpSpMkLst>
        </pc:grpChg>
        <pc:grpChg chg="mod">
          <ac:chgData name="ko weizhe" userId="deca01452a8f5901" providerId="LiveId" clId="{ADB140C8-2A3D-45AA-987E-B74E9BA57079}" dt="2022-11-03T08:17:33.193" v="5047" actId="1076"/>
          <ac:grpSpMkLst>
            <pc:docMk/>
            <pc:sldMk cId="3432826243" sldId="261"/>
            <ac:grpSpMk id="9" creationId="{0571EC25-7FFE-FEA1-5298-B904368B7EBB}"/>
          </ac:grpSpMkLst>
        </pc:grpChg>
        <pc:grpChg chg="add del mod">
          <ac:chgData name="ko weizhe" userId="deca01452a8f5901" providerId="LiveId" clId="{ADB140C8-2A3D-45AA-987E-B74E9BA57079}" dt="2022-11-03T05:54:34.197" v="3559" actId="478"/>
          <ac:grpSpMkLst>
            <pc:docMk/>
            <pc:sldMk cId="3432826243" sldId="261"/>
            <ac:grpSpMk id="16" creationId="{7DBF5470-77C6-737B-1B8D-07937D3A3474}"/>
          </ac:grpSpMkLst>
        </pc:grpChg>
        <pc:grpChg chg="add del mod">
          <ac:chgData name="ko weizhe" userId="deca01452a8f5901" providerId="LiveId" clId="{ADB140C8-2A3D-45AA-987E-B74E9BA57079}" dt="2022-11-03T04:49:10.687" v="1759" actId="21"/>
          <ac:grpSpMkLst>
            <pc:docMk/>
            <pc:sldMk cId="3432826243" sldId="261"/>
            <ac:grpSpMk id="17" creationId="{BC15C775-BAA5-F689-4001-E3286654BF32}"/>
          </ac:grpSpMkLst>
        </pc:grpChg>
        <pc:grpChg chg="add del mod">
          <ac:chgData name="ko weizhe" userId="deca01452a8f5901" providerId="LiveId" clId="{ADB140C8-2A3D-45AA-987E-B74E9BA57079}" dt="2022-11-03T05:51:34.227" v="3512" actId="164"/>
          <ac:grpSpMkLst>
            <pc:docMk/>
            <pc:sldMk cId="3432826243" sldId="261"/>
            <ac:grpSpMk id="21" creationId="{B998F033-13AB-B092-D380-8F8444C912B1}"/>
          </ac:grpSpMkLst>
        </pc:grpChg>
        <pc:grpChg chg="add del mod">
          <ac:chgData name="ko weizhe" userId="deca01452a8f5901" providerId="LiveId" clId="{ADB140C8-2A3D-45AA-987E-B74E9BA57079}" dt="2022-11-03T08:07:21.210" v="4823" actId="478"/>
          <ac:grpSpMkLst>
            <pc:docMk/>
            <pc:sldMk cId="3432826243" sldId="261"/>
            <ac:grpSpMk id="27" creationId="{61F526A8-EA2A-14C5-C358-A44482F0F6B7}"/>
          </ac:grpSpMkLst>
        </pc:grpChg>
        <pc:graphicFrameChg chg="add del mod">
          <ac:chgData name="ko weizhe" userId="deca01452a8f5901" providerId="LiveId" clId="{ADB140C8-2A3D-45AA-987E-B74E9BA57079}" dt="2022-11-03T08:03:54.152" v="4810" actId="478"/>
          <ac:graphicFrameMkLst>
            <pc:docMk/>
            <pc:sldMk cId="3432826243" sldId="261"/>
            <ac:graphicFrameMk id="4" creationId="{14AECDDC-531C-4FC6-E3EC-343C63683AD6}"/>
          </ac:graphicFrameMkLst>
        </pc:graphicFrameChg>
        <pc:picChg chg="add del mod">
          <ac:chgData name="ko weizhe" userId="deca01452a8f5901" providerId="LiveId" clId="{ADB140C8-2A3D-45AA-987E-B74E9BA57079}" dt="2022-11-03T03:08:12.719" v="186"/>
          <ac:picMkLst>
            <pc:docMk/>
            <pc:sldMk cId="3432826243" sldId="261"/>
            <ac:picMk id="5" creationId="{A73555D6-3EB9-6706-8FB4-B043098E7948}"/>
          </ac:picMkLst>
        </pc:picChg>
        <pc:picChg chg="add del mod ord">
          <ac:chgData name="ko weizhe" userId="deca01452a8f5901" providerId="LiveId" clId="{ADB140C8-2A3D-45AA-987E-B74E9BA57079}" dt="2022-11-03T04:28:24.996" v="1145" actId="478"/>
          <ac:picMkLst>
            <pc:docMk/>
            <pc:sldMk cId="3432826243" sldId="261"/>
            <ac:picMk id="6" creationId="{F126BE4B-773D-FCAC-640C-DCC4DC972E6C}"/>
          </ac:picMkLst>
        </pc:picChg>
        <pc:picChg chg="add del mod">
          <ac:chgData name="ko weizhe" userId="deca01452a8f5901" providerId="LiveId" clId="{ADB140C8-2A3D-45AA-987E-B74E9BA57079}" dt="2022-11-03T03:08:12.719" v="186"/>
          <ac:picMkLst>
            <pc:docMk/>
            <pc:sldMk cId="3432826243" sldId="261"/>
            <ac:picMk id="7" creationId="{EC25741F-AE4C-9CE9-BE7B-92F9B326E053}"/>
          </ac:picMkLst>
        </pc:picChg>
        <pc:picChg chg="add del mod">
          <ac:chgData name="ko weizhe" userId="deca01452a8f5901" providerId="LiveId" clId="{ADB140C8-2A3D-45AA-987E-B74E9BA57079}" dt="2022-11-03T03:08:12.719" v="186"/>
          <ac:picMkLst>
            <pc:docMk/>
            <pc:sldMk cId="3432826243" sldId="261"/>
            <ac:picMk id="8" creationId="{2E21A073-A0D1-0FCB-925C-6A6F2AEA5169}"/>
          </ac:picMkLst>
        </pc:picChg>
        <pc:picChg chg="mod">
          <ac:chgData name="ko weizhe" userId="deca01452a8f5901" providerId="LiveId" clId="{ADB140C8-2A3D-45AA-987E-B74E9BA57079}" dt="2022-11-03T08:17:33.193" v="5047" actId="1076"/>
          <ac:picMkLst>
            <pc:docMk/>
            <pc:sldMk cId="3432826243" sldId="261"/>
            <ac:picMk id="8" creationId="{DD2E77F8-3F9A-5F92-6DFD-6FB5284B1E11}"/>
          </ac:picMkLst>
        </pc:picChg>
        <pc:picChg chg="add mod">
          <ac:chgData name="ko weizhe" userId="deca01452a8f5901" providerId="LiveId" clId="{ADB140C8-2A3D-45AA-987E-B74E9BA57079}" dt="2022-11-03T05:52:34.176" v="3528" actId="14100"/>
          <ac:picMkLst>
            <pc:docMk/>
            <pc:sldMk cId="3432826243" sldId="261"/>
            <ac:picMk id="13" creationId="{52AD5C8D-1E43-2F7D-BBD5-1599A4F0A8F4}"/>
          </ac:picMkLst>
        </pc:picChg>
        <pc:picChg chg="add mod">
          <ac:chgData name="ko weizhe" userId="deca01452a8f5901" providerId="LiveId" clId="{ADB140C8-2A3D-45AA-987E-B74E9BA57079}" dt="2022-11-03T05:52:34.176" v="3528" actId="14100"/>
          <ac:picMkLst>
            <pc:docMk/>
            <pc:sldMk cId="3432826243" sldId="261"/>
            <ac:picMk id="14" creationId="{1153E46C-37F0-89BD-1F78-70D23EDEB404}"/>
          </ac:picMkLst>
        </pc:picChg>
        <pc:picChg chg="add mod">
          <ac:chgData name="ko weizhe" userId="deca01452a8f5901" providerId="LiveId" clId="{ADB140C8-2A3D-45AA-987E-B74E9BA57079}" dt="2022-11-03T05:52:34.176" v="3528" actId="14100"/>
          <ac:picMkLst>
            <pc:docMk/>
            <pc:sldMk cId="3432826243" sldId="261"/>
            <ac:picMk id="15" creationId="{9C42EA73-BF45-AB93-99DF-A8A6A788C346}"/>
          </ac:picMkLst>
        </pc:picChg>
        <pc:picChg chg="mod">
          <ac:chgData name="ko weizhe" userId="deca01452a8f5901" providerId="LiveId" clId="{ADB140C8-2A3D-45AA-987E-B74E9BA57079}" dt="2022-11-03T04:43:33.342" v="1706"/>
          <ac:picMkLst>
            <pc:docMk/>
            <pc:sldMk cId="3432826243" sldId="261"/>
            <ac:picMk id="18" creationId="{64FC4031-6DA5-9854-ACFD-739CC568EF82}"/>
          </ac:picMkLst>
        </pc:picChg>
        <pc:picChg chg="add del mod">
          <ac:chgData name="ko weizhe" userId="deca01452a8f5901" providerId="LiveId" clId="{ADB140C8-2A3D-45AA-987E-B74E9BA57079}" dt="2022-11-03T05:49:42.873" v="3469" actId="478"/>
          <ac:picMkLst>
            <pc:docMk/>
            <pc:sldMk cId="3432826243" sldId="261"/>
            <ac:picMk id="22" creationId="{A8B6DBAE-A140-16D9-4BA4-BEBF5EFAAED7}"/>
          </ac:picMkLst>
        </pc:picChg>
        <pc:picChg chg="add mod ord">
          <ac:chgData name="ko weizhe" userId="deca01452a8f5901" providerId="LiveId" clId="{ADB140C8-2A3D-45AA-987E-B74E9BA57079}" dt="2022-11-03T05:51:34.227" v="3512" actId="164"/>
          <ac:picMkLst>
            <pc:docMk/>
            <pc:sldMk cId="3432826243" sldId="261"/>
            <ac:picMk id="26" creationId="{6488A0B2-2EB3-A9D0-05A4-01DC015AA2B0}"/>
          </ac:picMkLst>
        </pc:picChg>
        <pc:picChg chg="add del mod">
          <ac:chgData name="ko weizhe" userId="deca01452a8f5901" providerId="LiveId" clId="{ADB140C8-2A3D-45AA-987E-B74E9BA57079}" dt="2022-11-03T05:50:22.001" v="3477" actId="478"/>
          <ac:picMkLst>
            <pc:docMk/>
            <pc:sldMk cId="3432826243" sldId="261"/>
            <ac:picMk id="1026" creationId="{07AA84CC-DFDC-C819-0255-054EA884B314}"/>
          </ac:picMkLst>
        </pc:picChg>
        <pc:picChg chg="add del mod">
          <ac:chgData name="ko weizhe" userId="deca01452a8f5901" providerId="LiveId" clId="{ADB140C8-2A3D-45AA-987E-B74E9BA57079}" dt="2022-11-03T05:53:44.025" v="3538" actId="478"/>
          <ac:picMkLst>
            <pc:docMk/>
            <pc:sldMk cId="3432826243" sldId="261"/>
            <ac:picMk id="1028" creationId="{98E4239E-564B-9526-1C2F-A2DA5E4741B3}"/>
          </ac:picMkLst>
        </pc:picChg>
        <pc:picChg chg="add del mod">
          <ac:chgData name="ko weizhe" userId="deca01452a8f5901" providerId="LiveId" clId="{ADB140C8-2A3D-45AA-987E-B74E9BA57079}" dt="2022-11-03T08:15:13.947" v="4915" actId="478"/>
          <ac:picMkLst>
            <pc:docMk/>
            <pc:sldMk cId="3432826243" sldId="261"/>
            <ac:picMk id="1030" creationId="{F6F3CF79-3D14-FFA4-4B76-D7A3FB4DC062}"/>
          </ac:picMkLst>
        </pc:picChg>
        <pc:picChg chg="add del mod">
          <ac:chgData name="ko weizhe" userId="deca01452a8f5901" providerId="LiveId" clId="{ADB140C8-2A3D-45AA-987E-B74E9BA57079}" dt="2022-11-03T08:15:14.291" v="4916" actId="478"/>
          <ac:picMkLst>
            <pc:docMk/>
            <pc:sldMk cId="3432826243" sldId="261"/>
            <ac:picMk id="1032" creationId="{11622F9E-81A8-6192-19A8-D58BBDBA17C3}"/>
          </ac:picMkLst>
        </pc:picChg>
        <pc:picChg chg="add mod">
          <ac:chgData name="ko weizhe" userId="deca01452a8f5901" providerId="LiveId" clId="{ADB140C8-2A3D-45AA-987E-B74E9BA57079}" dt="2022-11-03T08:17:33.193" v="5047" actId="1076"/>
          <ac:picMkLst>
            <pc:docMk/>
            <pc:sldMk cId="3432826243" sldId="261"/>
            <ac:picMk id="1034" creationId="{7FE6912E-4D19-850F-0662-A929B33D1DC5}"/>
          </ac:picMkLst>
        </pc:picChg>
        <pc:cxnChg chg="add del mod">
          <ac:chgData name="ko weizhe" userId="deca01452a8f5901" providerId="LiveId" clId="{ADB140C8-2A3D-45AA-987E-B74E9BA57079}" dt="2022-11-03T08:07:23.054" v="4824" actId="478"/>
          <ac:cxnSpMkLst>
            <pc:docMk/>
            <pc:sldMk cId="3432826243" sldId="261"/>
            <ac:cxnSpMk id="3" creationId="{48D8FA92-3C02-2323-CE39-A7FBB0AAAB61}"/>
          </ac:cxnSpMkLst>
        </pc:cxnChg>
        <pc:cxnChg chg="mod">
          <ac:chgData name="ko weizhe" userId="deca01452a8f5901" providerId="LiveId" clId="{ADB140C8-2A3D-45AA-987E-B74E9BA57079}" dt="2022-11-03T08:17:33.193" v="5047" actId="1076"/>
          <ac:cxnSpMkLst>
            <pc:docMk/>
            <pc:sldMk cId="3432826243" sldId="261"/>
            <ac:cxnSpMk id="7" creationId="{6D350B34-997E-B1C5-CC99-554850F21DBF}"/>
          </ac:cxnSpMkLst>
        </pc:cxnChg>
        <pc:cxnChg chg="mod">
          <ac:chgData name="ko weizhe" userId="deca01452a8f5901" providerId="LiveId" clId="{ADB140C8-2A3D-45AA-987E-B74E9BA57079}" dt="2022-11-03T08:17:33.193" v="5047" actId="1076"/>
          <ac:cxnSpMkLst>
            <pc:docMk/>
            <pc:sldMk cId="3432826243" sldId="261"/>
            <ac:cxnSpMk id="11" creationId="{20CA97C9-24E7-FA33-1AFF-1BBAA45EB700}"/>
          </ac:cxnSpMkLst>
        </pc:cxnChg>
        <pc:cxnChg chg="mod">
          <ac:chgData name="ko weizhe" userId="deca01452a8f5901" providerId="LiveId" clId="{ADB140C8-2A3D-45AA-987E-B74E9BA57079}" dt="2022-11-03T04:43:33.342" v="1706"/>
          <ac:cxnSpMkLst>
            <pc:docMk/>
            <pc:sldMk cId="3432826243" sldId="261"/>
            <ac:cxnSpMk id="20" creationId="{4ACEFF95-C661-CF7E-43B5-C2E1CA042D48}"/>
          </ac:cxnSpMkLst>
        </pc:cxnChg>
        <pc:cxnChg chg="mod">
          <ac:chgData name="ko weizhe" userId="deca01452a8f5901" providerId="LiveId" clId="{ADB140C8-2A3D-45AA-987E-B74E9BA57079}" dt="2022-11-03T05:50:42.436" v="3496" actId="14100"/>
          <ac:cxnSpMkLst>
            <pc:docMk/>
            <pc:sldMk cId="3432826243" sldId="261"/>
            <ac:cxnSpMk id="24" creationId="{B266E600-935D-0593-DC19-D5B96E489F61}"/>
          </ac:cxnSpMkLst>
        </pc:cxnChg>
      </pc:sldChg>
      <pc:sldChg chg="addSp delSp modSp new del mod">
        <pc:chgData name="ko weizhe" userId="deca01452a8f5901" providerId="LiveId" clId="{ADB140C8-2A3D-45AA-987E-B74E9BA57079}" dt="2022-11-03T05:10:41.044" v="2117" actId="47"/>
        <pc:sldMkLst>
          <pc:docMk/>
          <pc:sldMk cId="3197984899" sldId="262"/>
        </pc:sldMkLst>
        <pc:spChg chg="mod">
          <ac:chgData name="ko weizhe" userId="deca01452a8f5901" providerId="LiveId" clId="{ADB140C8-2A3D-45AA-987E-B74E9BA57079}" dt="2022-11-03T04:49:26.404" v="1775" actId="20577"/>
          <ac:spMkLst>
            <pc:docMk/>
            <pc:sldMk cId="3197984899" sldId="262"/>
            <ac:spMk id="2" creationId="{8603D08F-9714-A0EC-0202-AB00E7D39324}"/>
          </ac:spMkLst>
        </pc:spChg>
        <pc:spChg chg="mod">
          <ac:chgData name="ko weizhe" userId="deca01452a8f5901" providerId="LiveId" clId="{ADB140C8-2A3D-45AA-987E-B74E9BA57079}" dt="2022-11-03T04:28:41.105" v="1149" actId="1076"/>
          <ac:spMkLst>
            <pc:docMk/>
            <pc:sldMk cId="3197984899" sldId="262"/>
            <ac:spMk id="3" creationId="{1574DB7E-2D3C-DC27-22A2-4C8B0A1FF906}"/>
          </ac:spMkLst>
        </pc:spChg>
        <pc:spChg chg="add mod">
          <ac:chgData name="ko weizhe" userId="deca01452a8f5901" providerId="LiveId" clId="{ADB140C8-2A3D-45AA-987E-B74E9BA57079}" dt="2022-11-03T04:29:28.236" v="1192" actId="164"/>
          <ac:spMkLst>
            <pc:docMk/>
            <pc:sldMk cId="3197984899" sldId="262"/>
            <ac:spMk id="8" creationId="{38F6BA3C-8B25-D264-DD11-78417E727A28}"/>
          </ac:spMkLst>
        </pc:spChg>
        <pc:grpChg chg="add mod">
          <ac:chgData name="ko weizhe" userId="deca01452a8f5901" providerId="LiveId" clId="{ADB140C8-2A3D-45AA-987E-B74E9BA57079}" dt="2022-11-03T04:49:34.479" v="1776" actId="1076"/>
          <ac:grpSpMkLst>
            <pc:docMk/>
            <pc:sldMk cId="3197984899" sldId="262"/>
            <ac:grpSpMk id="10" creationId="{F9BC512E-22AF-E55C-6616-885758C86DBE}"/>
          </ac:grpSpMkLst>
        </pc:grpChg>
        <pc:picChg chg="add mod">
          <ac:chgData name="ko weizhe" userId="deca01452a8f5901" providerId="LiveId" clId="{ADB140C8-2A3D-45AA-987E-B74E9BA57079}" dt="2022-11-03T04:29:28.236" v="1192" actId="164"/>
          <ac:picMkLst>
            <pc:docMk/>
            <pc:sldMk cId="3197984899" sldId="262"/>
            <ac:picMk id="5" creationId="{4BA9A0E0-1E74-F9AB-E825-6A275FD7AED5}"/>
          </ac:picMkLst>
        </pc:picChg>
        <pc:picChg chg="add del">
          <ac:chgData name="ko weizhe" userId="deca01452a8f5901" providerId="LiveId" clId="{ADB140C8-2A3D-45AA-987E-B74E9BA57079}" dt="2022-11-03T04:17:54.980" v="675" actId="22"/>
          <ac:picMkLst>
            <pc:docMk/>
            <pc:sldMk cId="3197984899" sldId="262"/>
            <ac:picMk id="7" creationId="{52F080B3-C4D7-3CA7-18B2-25769EA71FDF}"/>
          </ac:picMkLst>
        </pc:picChg>
        <pc:picChg chg="add del mod">
          <ac:chgData name="ko weizhe" userId="deca01452a8f5901" providerId="LiveId" clId="{ADB140C8-2A3D-45AA-987E-B74E9BA57079}" dt="2022-11-02T16:46:12.981" v="151" actId="478"/>
          <ac:picMkLst>
            <pc:docMk/>
            <pc:sldMk cId="3197984899" sldId="262"/>
            <ac:picMk id="2049" creationId="{B9041A7D-B02C-55CA-F46B-66AD0EFB2AFB}"/>
          </ac:picMkLst>
        </pc:picChg>
        <pc:picChg chg="add del mod">
          <ac:chgData name="ko weizhe" userId="deca01452a8f5901" providerId="LiveId" clId="{ADB140C8-2A3D-45AA-987E-B74E9BA57079}" dt="2022-11-02T16:46:12.981" v="151" actId="478"/>
          <ac:picMkLst>
            <pc:docMk/>
            <pc:sldMk cId="3197984899" sldId="262"/>
            <ac:picMk id="2050" creationId="{65645D86-A55C-092D-74DA-8BF6278F13A3}"/>
          </ac:picMkLst>
        </pc:picChg>
        <pc:picChg chg="add del mod">
          <ac:chgData name="ko weizhe" userId="deca01452a8f5901" providerId="LiveId" clId="{ADB140C8-2A3D-45AA-987E-B74E9BA57079}" dt="2022-11-02T16:46:12.981" v="151" actId="478"/>
          <ac:picMkLst>
            <pc:docMk/>
            <pc:sldMk cId="3197984899" sldId="262"/>
            <ac:picMk id="2051" creationId="{66BA6A34-4FCD-9E13-EEB9-75F395496134}"/>
          </ac:picMkLst>
        </pc:picChg>
        <pc:picChg chg="add del mod">
          <ac:chgData name="ko weizhe" userId="deca01452a8f5901" providerId="LiveId" clId="{ADB140C8-2A3D-45AA-987E-B74E9BA57079}" dt="2022-11-02T16:46:37.048" v="159" actId="478"/>
          <ac:picMkLst>
            <pc:docMk/>
            <pc:sldMk cId="3197984899" sldId="262"/>
            <ac:picMk id="2053" creationId="{1151A3E6-59E8-91ED-2961-2E31E56FA3FF}"/>
          </ac:picMkLst>
        </pc:picChg>
        <pc:picChg chg="add del mod">
          <ac:chgData name="ko weizhe" userId="deca01452a8f5901" providerId="LiveId" clId="{ADB140C8-2A3D-45AA-987E-B74E9BA57079}" dt="2022-11-02T16:46:37.048" v="159" actId="478"/>
          <ac:picMkLst>
            <pc:docMk/>
            <pc:sldMk cId="3197984899" sldId="262"/>
            <ac:picMk id="2055" creationId="{E5FF2137-D10F-E333-E80F-329B1CA16499}"/>
          </ac:picMkLst>
        </pc:picChg>
        <pc:picChg chg="add del mod">
          <ac:chgData name="ko weizhe" userId="deca01452a8f5901" providerId="LiveId" clId="{ADB140C8-2A3D-45AA-987E-B74E9BA57079}" dt="2022-11-02T16:46:37.048" v="159" actId="478"/>
          <ac:picMkLst>
            <pc:docMk/>
            <pc:sldMk cId="3197984899" sldId="262"/>
            <ac:picMk id="2057" creationId="{86432B8C-E75E-62C2-AA73-45F052DC4CF0}"/>
          </ac:picMkLst>
        </pc:picChg>
        <pc:picChg chg="add del mod">
          <ac:chgData name="ko weizhe" userId="deca01452a8f5901" providerId="LiveId" clId="{ADB140C8-2A3D-45AA-987E-B74E9BA57079}" dt="2022-11-03T04:28:35.647" v="1148" actId="478"/>
          <ac:picMkLst>
            <pc:docMk/>
            <pc:sldMk cId="3197984899" sldId="262"/>
            <ac:picMk id="2059" creationId="{AEA09180-5E2F-D0D1-C78F-5190E8EF626B}"/>
          </ac:picMkLst>
        </pc:picChg>
        <pc:picChg chg="add del mod">
          <ac:chgData name="ko weizhe" userId="deca01452a8f5901" providerId="LiveId" clId="{ADB140C8-2A3D-45AA-987E-B74E9BA57079}" dt="2022-11-03T04:28:35.647" v="1148" actId="478"/>
          <ac:picMkLst>
            <pc:docMk/>
            <pc:sldMk cId="3197984899" sldId="262"/>
            <ac:picMk id="2061" creationId="{4449B789-FDBB-BAB9-50A5-87743786DBB1}"/>
          </ac:picMkLst>
        </pc:picChg>
        <pc:picChg chg="add del mod">
          <ac:chgData name="ko weizhe" userId="deca01452a8f5901" providerId="LiveId" clId="{ADB140C8-2A3D-45AA-987E-B74E9BA57079}" dt="2022-11-03T04:28:35.647" v="1148" actId="478"/>
          <ac:picMkLst>
            <pc:docMk/>
            <pc:sldMk cId="3197984899" sldId="262"/>
            <ac:picMk id="2063" creationId="{CF683377-C7FE-61F1-6B30-9325236D00D8}"/>
          </ac:picMkLst>
        </pc:picChg>
        <pc:cxnChg chg="add mod">
          <ac:chgData name="ko weizhe" userId="deca01452a8f5901" providerId="LiveId" clId="{ADB140C8-2A3D-45AA-987E-B74E9BA57079}" dt="2022-11-03T04:29:28.236" v="1192" actId="164"/>
          <ac:cxnSpMkLst>
            <pc:docMk/>
            <pc:sldMk cId="3197984899" sldId="262"/>
            <ac:cxnSpMk id="9" creationId="{00FDB051-587E-36CC-BDDD-27C8089EF1BE}"/>
          </ac:cxnSpMkLst>
        </pc:cxnChg>
      </pc:sldChg>
      <pc:sldChg chg="modSp new del mod">
        <pc:chgData name="ko weizhe" userId="deca01452a8f5901" providerId="LiveId" clId="{ADB140C8-2A3D-45AA-987E-B74E9BA57079}" dt="2022-11-03T06:56:34.523" v="3638" actId="47"/>
        <pc:sldMkLst>
          <pc:docMk/>
          <pc:sldMk cId="3985063642" sldId="263"/>
        </pc:sldMkLst>
        <pc:spChg chg="mod">
          <ac:chgData name="ko weizhe" userId="deca01452a8f5901" providerId="LiveId" clId="{ADB140C8-2A3D-45AA-987E-B74E9BA57079}" dt="2022-11-03T05:37:22.585" v="3036" actId="20577"/>
          <ac:spMkLst>
            <pc:docMk/>
            <pc:sldMk cId="3985063642" sldId="263"/>
            <ac:spMk id="2" creationId="{A2877365-F63D-B072-67CC-705924ACFD57}"/>
          </ac:spMkLst>
        </pc:spChg>
      </pc:sldChg>
      <pc:sldChg chg="addSp modSp new mod modShow">
        <pc:chgData name="ko weizhe" userId="deca01452a8f5901" providerId="LiveId" clId="{ADB140C8-2A3D-45AA-987E-B74E9BA57079}" dt="2022-11-03T08:06:15.404" v="4818" actId="729"/>
        <pc:sldMkLst>
          <pc:docMk/>
          <pc:sldMk cId="3376605128" sldId="264"/>
        </pc:sldMkLst>
        <pc:picChg chg="add mod">
          <ac:chgData name="ko weizhe" userId="deca01452a8f5901" providerId="LiveId" clId="{ADB140C8-2A3D-45AA-987E-B74E9BA57079}" dt="2022-11-03T03:57:43.375" v="666" actId="1076"/>
          <ac:picMkLst>
            <pc:docMk/>
            <pc:sldMk cId="3376605128" sldId="264"/>
            <ac:picMk id="5" creationId="{FCD757C4-88AC-9C40-6393-202587EDC1BE}"/>
          </ac:picMkLst>
        </pc:picChg>
      </pc:sldChg>
      <pc:sldChg chg="addSp delSp modSp add mod">
        <pc:chgData name="ko weizhe" userId="deca01452a8f5901" providerId="LiveId" clId="{ADB140C8-2A3D-45AA-987E-B74E9BA57079}" dt="2022-11-03T14:51:34" v="8992" actId="14100"/>
        <pc:sldMkLst>
          <pc:docMk/>
          <pc:sldMk cId="41855581" sldId="265"/>
        </pc:sldMkLst>
        <pc:spChg chg="mod">
          <ac:chgData name="ko weizhe" userId="deca01452a8f5901" providerId="LiveId" clId="{ADB140C8-2A3D-45AA-987E-B74E9BA57079}" dt="2022-11-03T08:59:00.541" v="6447" actId="20577"/>
          <ac:spMkLst>
            <pc:docMk/>
            <pc:sldMk cId="41855581" sldId="265"/>
            <ac:spMk id="2" creationId="{CE92E254-8C2F-FD47-0AE1-452E757C8F1E}"/>
          </ac:spMkLst>
        </pc:spChg>
        <pc:spChg chg="mod">
          <ac:chgData name="ko weizhe" userId="deca01452a8f5901" providerId="LiveId" clId="{ADB140C8-2A3D-45AA-987E-B74E9BA57079}" dt="2022-11-03T14:51:34" v="8992" actId="14100"/>
          <ac:spMkLst>
            <pc:docMk/>
            <pc:sldMk cId="41855581" sldId="265"/>
            <ac:spMk id="12" creationId="{DCE87FD8-8306-8F19-F26C-5752E9F525AC}"/>
          </ac:spMkLst>
        </pc:spChg>
        <pc:grpChg chg="del">
          <ac:chgData name="ko weizhe" userId="deca01452a8f5901" providerId="LiveId" clId="{ADB140C8-2A3D-45AA-987E-B74E9BA57079}" dt="2022-11-03T05:12:53.202" v="2165" actId="478"/>
          <ac:grpSpMkLst>
            <pc:docMk/>
            <pc:sldMk cId="41855581" sldId="265"/>
            <ac:grpSpMk id="16" creationId="{7DBF5470-77C6-737B-1B8D-07937D3A3474}"/>
          </ac:grpSpMkLst>
        </pc:grpChg>
        <pc:grpChg chg="del mod">
          <ac:chgData name="ko weizhe" userId="deca01452a8f5901" providerId="LiveId" clId="{ADB140C8-2A3D-45AA-987E-B74E9BA57079}" dt="2022-11-03T05:36:46.437" v="3022" actId="478"/>
          <ac:grpSpMkLst>
            <pc:docMk/>
            <pc:sldMk cId="41855581" sldId="265"/>
            <ac:grpSpMk id="21" creationId="{B998F033-13AB-B092-D380-8F8444C912B1}"/>
          </ac:grpSpMkLst>
        </pc:grpChg>
        <pc:picChg chg="add del mod">
          <ac:chgData name="ko weizhe" userId="deca01452a8f5901" providerId="LiveId" clId="{ADB140C8-2A3D-45AA-987E-B74E9BA57079}" dt="2022-11-03T07:04:48.592" v="3690" actId="478"/>
          <ac:picMkLst>
            <pc:docMk/>
            <pc:sldMk cId="41855581" sldId="265"/>
            <ac:picMk id="1026" creationId="{EEA107F1-9BBA-92FF-BFE8-39FF36820558}"/>
          </ac:picMkLst>
        </pc:picChg>
        <pc:picChg chg="add del mod">
          <ac:chgData name="ko weizhe" userId="deca01452a8f5901" providerId="LiveId" clId="{ADB140C8-2A3D-45AA-987E-B74E9BA57079}" dt="2022-11-03T07:04:48.592" v="3690" actId="478"/>
          <ac:picMkLst>
            <pc:docMk/>
            <pc:sldMk cId="41855581" sldId="265"/>
            <ac:picMk id="1028" creationId="{7586C35A-093C-1911-E3E0-630C333A6B40}"/>
          </ac:picMkLst>
        </pc:picChg>
        <pc:picChg chg="add del mod">
          <ac:chgData name="ko weizhe" userId="deca01452a8f5901" providerId="LiveId" clId="{ADB140C8-2A3D-45AA-987E-B74E9BA57079}" dt="2022-11-03T07:04:48.592" v="3690" actId="478"/>
          <ac:picMkLst>
            <pc:docMk/>
            <pc:sldMk cId="41855581" sldId="265"/>
            <ac:picMk id="1030" creationId="{82961BFD-6AED-A527-8797-905BFEE6F95C}"/>
          </ac:picMkLst>
        </pc:picChg>
        <pc:picChg chg="add del mod">
          <ac:chgData name="ko weizhe" userId="deca01452a8f5901" providerId="LiveId" clId="{ADB140C8-2A3D-45AA-987E-B74E9BA57079}" dt="2022-11-03T08:57:22.980" v="6381" actId="478"/>
          <ac:picMkLst>
            <pc:docMk/>
            <pc:sldMk cId="41855581" sldId="265"/>
            <ac:picMk id="1032" creationId="{9A43874E-D785-D4DE-9BEA-1536820686D4}"/>
          </ac:picMkLst>
        </pc:picChg>
        <pc:picChg chg="add del mod">
          <ac:chgData name="ko weizhe" userId="deca01452a8f5901" providerId="LiveId" clId="{ADB140C8-2A3D-45AA-987E-B74E9BA57079}" dt="2022-11-03T08:58:13.133" v="6407" actId="478"/>
          <ac:picMkLst>
            <pc:docMk/>
            <pc:sldMk cId="41855581" sldId="265"/>
            <ac:picMk id="1034" creationId="{5F657DBB-90AF-7429-2679-D9C02E589D9A}"/>
          </ac:picMkLst>
        </pc:picChg>
        <pc:picChg chg="add del mod">
          <ac:chgData name="ko weizhe" userId="deca01452a8f5901" providerId="LiveId" clId="{ADB140C8-2A3D-45AA-987E-B74E9BA57079}" dt="2022-11-03T08:58:13.133" v="6407" actId="478"/>
          <ac:picMkLst>
            <pc:docMk/>
            <pc:sldMk cId="41855581" sldId="265"/>
            <ac:picMk id="1036" creationId="{1BED883F-BC34-0ABC-D40A-49B5FC9B85DE}"/>
          </ac:picMkLst>
        </pc:picChg>
        <pc:picChg chg="add del mod">
          <ac:chgData name="ko weizhe" userId="deca01452a8f5901" providerId="LiveId" clId="{ADB140C8-2A3D-45AA-987E-B74E9BA57079}" dt="2022-11-03T09:56:19.074" v="7628" actId="478"/>
          <ac:picMkLst>
            <pc:docMk/>
            <pc:sldMk cId="41855581" sldId="265"/>
            <ac:picMk id="1038" creationId="{6266A953-9B04-1E44-79E1-387CB654E492}"/>
          </ac:picMkLst>
        </pc:picChg>
        <pc:picChg chg="add del mod">
          <ac:chgData name="ko weizhe" userId="deca01452a8f5901" providerId="LiveId" clId="{ADB140C8-2A3D-45AA-987E-B74E9BA57079}" dt="2022-11-03T08:57:58.727" v="6397"/>
          <ac:picMkLst>
            <pc:docMk/>
            <pc:sldMk cId="41855581" sldId="265"/>
            <ac:picMk id="1040" creationId="{F1264BAC-304B-0372-1A83-7FFCC5A78015}"/>
          </ac:picMkLst>
        </pc:picChg>
        <pc:picChg chg="add del mod">
          <ac:chgData name="ko weizhe" userId="deca01452a8f5901" providerId="LiveId" clId="{ADB140C8-2A3D-45AA-987E-B74E9BA57079}" dt="2022-11-03T09:56:19.074" v="7628" actId="478"/>
          <ac:picMkLst>
            <pc:docMk/>
            <pc:sldMk cId="41855581" sldId="265"/>
            <ac:picMk id="1042" creationId="{F67A80F4-AA9C-9030-45DC-916840178529}"/>
          </ac:picMkLst>
        </pc:picChg>
        <pc:picChg chg="add mod">
          <ac:chgData name="ko weizhe" userId="deca01452a8f5901" providerId="LiveId" clId="{ADB140C8-2A3D-45AA-987E-B74E9BA57079}" dt="2022-11-03T14:49:12.821" v="8991" actId="1076"/>
          <ac:picMkLst>
            <pc:docMk/>
            <pc:sldMk cId="41855581" sldId="265"/>
            <ac:picMk id="1044" creationId="{F274051D-E253-CB43-EDF3-2F937B49969A}"/>
          </ac:picMkLst>
        </pc:picChg>
        <pc:picChg chg="add del mod">
          <ac:chgData name="ko weizhe" userId="deca01452a8f5901" providerId="LiveId" clId="{ADB140C8-2A3D-45AA-987E-B74E9BA57079}" dt="2022-11-03T09:56:45.746" v="7641" actId="478"/>
          <ac:picMkLst>
            <pc:docMk/>
            <pc:sldMk cId="41855581" sldId="265"/>
            <ac:picMk id="1046" creationId="{F93FF196-63CF-573C-C983-DAE49FB4073E}"/>
          </ac:picMkLst>
        </pc:picChg>
      </pc:sldChg>
      <pc:sldChg chg="modSp new mod">
        <pc:chgData name="ko weizhe" userId="deca01452a8f5901" providerId="LiveId" clId="{ADB140C8-2A3D-45AA-987E-B74E9BA57079}" dt="2022-11-04T01:37:21.238" v="9230" actId="20577"/>
        <pc:sldMkLst>
          <pc:docMk/>
          <pc:sldMk cId="3691542960" sldId="266"/>
        </pc:sldMkLst>
        <pc:spChg chg="mod">
          <ac:chgData name="ko weizhe" userId="deca01452a8f5901" providerId="LiveId" clId="{ADB140C8-2A3D-45AA-987E-B74E9BA57079}" dt="2022-11-03T07:21:05.965" v="3789" actId="20577"/>
          <ac:spMkLst>
            <pc:docMk/>
            <pc:sldMk cId="3691542960" sldId="266"/>
            <ac:spMk id="2" creationId="{F9067BA7-E58F-0B4F-A654-CFC9A78C8BE8}"/>
          </ac:spMkLst>
        </pc:spChg>
        <pc:spChg chg="mod">
          <ac:chgData name="ko weizhe" userId="deca01452a8f5901" providerId="LiveId" clId="{ADB140C8-2A3D-45AA-987E-B74E9BA57079}" dt="2022-11-04T01:37:21.238" v="9230" actId="20577"/>
          <ac:spMkLst>
            <pc:docMk/>
            <pc:sldMk cId="3691542960" sldId="266"/>
            <ac:spMk id="3" creationId="{62DF828A-45D6-9C84-AD52-BFDCF31B3F3B}"/>
          </ac:spMkLst>
        </pc:spChg>
      </pc:sldChg>
      <pc:sldChg chg="addSp delSp modSp add mod">
        <pc:chgData name="ko weizhe" userId="deca01452a8f5901" providerId="LiveId" clId="{ADB140C8-2A3D-45AA-987E-B74E9BA57079}" dt="2022-11-03T10:38:04.118" v="8987" actId="403"/>
        <pc:sldMkLst>
          <pc:docMk/>
          <pc:sldMk cId="2843548821" sldId="267"/>
        </pc:sldMkLst>
        <pc:spChg chg="mod">
          <ac:chgData name="ko weizhe" userId="deca01452a8f5901" providerId="LiveId" clId="{ADB140C8-2A3D-45AA-987E-B74E9BA57079}" dt="2022-11-03T08:08:47.971" v="4860" actId="20577"/>
          <ac:spMkLst>
            <pc:docMk/>
            <pc:sldMk cId="2843548821" sldId="267"/>
            <ac:spMk id="2" creationId="{CE92E254-8C2F-FD47-0AE1-452E757C8F1E}"/>
          </ac:spMkLst>
        </pc:spChg>
        <pc:spChg chg="add del mod">
          <ac:chgData name="ko weizhe" userId="deca01452a8f5901" providerId="LiveId" clId="{ADB140C8-2A3D-45AA-987E-B74E9BA57079}" dt="2022-11-03T08:12:33.181" v="4897" actId="478"/>
          <ac:spMkLst>
            <pc:docMk/>
            <pc:sldMk cId="2843548821" sldId="267"/>
            <ac:spMk id="5" creationId="{D66CC761-6BB9-3498-21B9-E2191A2433EC}"/>
          </ac:spMkLst>
        </pc:spChg>
        <pc:spChg chg="add mod">
          <ac:chgData name="ko weizhe" userId="deca01452a8f5901" providerId="LiveId" clId="{ADB140C8-2A3D-45AA-987E-B74E9BA57079}" dt="2022-11-03T09:12:08.827" v="7033" actId="1076"/>
          <ac:spMkLst>
            <pc:docMk/>
            <pc:sldMk cId="2843548821" sldId="267"/>
            <ac:spMk id="8" creationId="{6E130787-5B78-CC28-E6E1-5B4D6C4641D1}"/>
          </ac:spMkLst>
        </pc:spChg>
        <pc:spChg chg="mod">
          <ac:chgData name="ko weizhe" userId="deca01452a8f5901" providerId="LiveId" clId="{ADB140C8-2A3D-45AA-987E-B74E9BA57079}" dt="2022-11-03T10:38:04.118" v="8987" actId="403"/>
          <ac:spMkLst>
            <pc:docMk/>
            <pc:sldMk cId="2843548821" sldId="267"/>
            <ac:spMk id="12" creationId="{DCE87FD8-8306-8F19-F26C-5752E9F525AC}"/>
          </ac:spMkLst>
        </pc:spChg>
        <pc:grpChg chg="add del mod">
          <ac:chgData name="ko weizhe" userId="deca01452a8f5901" providerId="LiveId" clId="{ADB140C8-2A3D-45AA-987E-B74E9BA57079}" dt="2022-11-03T08:16:26.164" v="5029" actId="478"/>
          <ac:grpSpMkLst>
            <pc:docMk/>
            <pc:sldMk cId="2843548821" sldId="267"/>
            <ac:grpSpMk id="4" creationId="{8B1427BF-B9B9-4FAC-87ED-0066DF634485}"/>
          </ac:grpSpMkLst>
        </pc:grpChg>
        <pc:grpChg chg="mod">
          <ac:chgData name="ko weizhe" userId="deca01452a8f5901" providerId="LiveId" clId="{ADB140C8-2A3D-45AA-987E-B74E9BA57079}" dt="2022-11-03T08:08:59.142" v="4865" actId="164"/>
          <ac:grpSpMkLst>
            <pc:docMk/>
            <pc:sldMk cId="2843548821" sldId="267"/>
            <ac:grpSpMk id="27" creationId="{61F526A8-EA2A-14C5-C358-A44482F0F6B7}"/>
          </ac:grpSpMkLst>
        </pc:grpChg>
        <pc:graphicFrameChg chg="add del mod modGraphic">
          <ac:chgData name="ko weizhe" userId="deca01452a8f5901" providerId="LiveId" clId="{ADB140C8-2A3D-45AA-987E-B74E9BA57079}" dt="2022-11-03T08:16:46.787" v="5035" actId="478"/>
          <ac:graphicFrameMkLst>
            <pc:docMk/>
            <pc:sldMk cId="2843548821" sldId="267"/>
            <ac:graphicFrameMk id="6" creationId="{9226D849-456C-EABC-8C8D-8123A9BDE967}"/>
          </ac:graphicFrameMkLst>
        </pc:graphicFrameChg>
        <pc:graphicFrameChg chg="add mod modGraphic">
          <ac:chgData name="ko weizhe" userId="deca01452a8f5901" providerId="LiveId" clId="{ADB140C8-2A3D-45AA-987E-B74E9BA57079}" dt="2022-11-03T10:32:25.037" v="8902" actId="20577"/>
          <ac:graphicFrameMkLst>
            <pc:docMk/>
            <pc:sldMk cId="2843548821" sldId="267"/>
            <ac:graphicFrameMk id="7" creationId="{566C8BB7-A2AE-2B87-ED9C-FA3958FF5179}"/>
          </ac:graphicFrameMkLst>
        </pc:graphicFrameChg>
        <pc:picChg chg="del">
          <ac:chgData name="ko weizhe" userId="deca01452a8f5901" providerId="LiveId" clId="{ADB140C8-2A3D-45AA-987E-B74E9BA57079}" dt="2022-11-03T08:08:39.515" v="4852" actId="478"/>
          <ac:picMkLst>
            <pc:docMk/>
            <pc:sldMk cId="2843548821" sldId="267"/>
            <ac:picMk id="1030" creationId="{F6F3CF79-3D14-FFA4-4B76-D7A3FB4DC062}"/>
          </ac:picMkLst>
        </pc:picChg>
        <pc:picChg chg="del">
          <ac:chgData name="ko weizhe" userId="deca01452a8f5901" providerId="LiveId" clId="{ADB140C8-2A3D-45AA-987E-B74E9BA57079}" dt="2022-11-03T08:08:39.515" v="4852" actId="478"/>
          <ac:picMkLst>
            <pc:docMk/>
            <pc:sldMk cId="2843548821" sldId="267"/>
            <ac:picMk id="1032" creationId="{11622F9E-81A8-6192-19A8-D58BBDBA17C3}"/>
          </ac:picMkLst>
        </pc:picChg>
        <pc:picChg chg="del">
          <ac:chgData name="ko weizhe" userId="deca01452a8f5901" providerId="LiveId" clId="{ADB140C8-2A3D-45AA-987E-B74E9BA57079}" dt="2022-11-03T08:08:39.515" v="4852" actId="478"/>
          <ac:picMkLst>
            <pc:docMk/>
            <pc:sldMk cId="2843548821" sldId="267"/>
            <ac:picMk id="1034" creationId="{7FE6912E-4D19-850F-0662-A929B33D1DC5}"/>
          </ac:picMkLst>
        </pc:picChg>
        <pc:cxnChg chg="mod">
          <ac:chgData name="ko weizhe" userId="deca01452a8f5901" providerId="LiveId" clId="{ADB140C8-2A3D-45AA-987E-B74E9BA57079}" dt="2022-11-03T08:08:59.142" v="4865" actId="164"/>
          <ac:cxnSpMkLst>
            <pc:docMk/>
            <pc:sldMk cId="2843548821" sldId="267"/>
            <ac:cxnSpMk id="3" creationId="{48D8FA92-3C02-2323-CE39-A7FBB0AAAB61}"/>
          </ac:cxnSpMkLst>
        </pc:cxnChg>
      </pc:sldChg>
      <pc:sldChg chg="modSp new mod">
        <pc:chgData name="ko weizhe" userId="deca01452a8f5901" providerId="LiveId" clId="{ADB140C8-2A3D-45AA-987E-B74E9BA57079}" dt="2022-11-04T01:36:27.818" v="9210" actId="20577"/>
        <pc:sldMkLst>
          <pc:docMk/>
          <pc:sldMk cId="433688731" sldId="268"/>
        </pc:sldMkLst>
        <pc:spChg chg="mod">
          <ac:chgData name="ko weizhe" userId="deca01452a8f5901" providerId="LiveId" clId="{ADB140C8-2A3D-45AA-987E-B74E9BA57079}" dt="2022-11-03T08:24:21.613" v="5223" actId="20577"/>
          <ac:spMkLst>
            <pc:docMk/>
            <pc:sldMk cId="433688731" sldId="268"/>
            <ac:spMk id="2" creationId="{149A4348-7BDF-CE34-164A-76F5D46C326B}"/>
          </ac:spMkLst>
        </pc:spChg>
        <pc:spChg chg="mod">
          <ac:chgData name="ko weizhe" userId="deca01452a8f5901" providerId="LiveId" clId="{ADB140C8-2A3D-45AA-987E-B74E9BA57079}" dt="2022-11-04T01:36:27.818" v="9210" actId="20577"/>
          <ac:spMkLst>
            <pc:docMk/>
            <pc:sldMk cId="433688731" sldId="268"/>
            <ac:spMk id="3" creationId="{A3300CBC-C2F4-D468-28FD-011550B132CC}"/>
          </ac:spMkLst>
        </pc:spChg>
      </pc:sldChg>
      <pc:sldChg chg="modSp add mod">
        <pc:chgData name="ko weizhe" userId="deca01452a8f5901" providerId="LiveId" clId="{ADB140C8-2A3D-45AA-987E-B74E9BA57079}" dt="2022-11-03T10:20:59.304" v="8862" actId="20577"/>
        <pc:sldMkLst>
          <pc:docMk/>
          <pc:sldMk cId="151204730" sldId="269"/>
        </pc:sldMkLst>
        <pc:spChg chg="mod">
          <ac:chgData name="ko weizhe" userId="deca01452a8f5901" providerId="LiveId" clId="{ADB140C8-2A3D-45AA-987E-B74E9BA57079}" dt="2022-11-03T08:38:08.081" v="6030" actId="20577"/>
          <ac:spMkLst>
            <pc:docMk/>
            <pc:sldMk cId="151204730" sldId="269"/>
            <ac:spMk id="2" creationId="{F9067BA7-E58F-0B4F-A654-CFC9A78C8BE8}"/>
          </ac:spMkLst>
        </pc:spChg>
        <pc:spChg chg="mod">
          <ac:chgData name="ko weizhe" userId="deca01452a8f5901" providerId="LiveId" clId="{ADB140C8-2A3D-45AA-987E-B74E9BA57079}" dt="2022-11-03T10:20:59.304" v="8862" actId="20577"/>
          <ac:spMkLst>
            <pc:docMk/>
            <pc:sldMk cId="151204730" sldId="269"/>
            <ac:spMk id="3" creationId="{62DF828A-45D6-9C84-AD52-BFDCF31B3F3B}"/>
          </ac:spMkLst>
        </pc:spChg>
      </pc:sldChg>
      <pc:sldChg chg="addSp delSp modSp add mod">
        <pc:chgData name="ko weizhe" userId="deca01452a8f5901" providerId="LiveId" clId="{ADB140C8-2A3D-45AA-987E-B74E9BA57079}" dt="2022-11-03T14:52:45.722" v="9003" actId="20577"/>
        <pc:sldMkLst>
          <pc:docMk/>
          <pc:sldMk cId="995857475" sldId="270"/>
        </pc:sldMkLst>
        <pc:spChg chg="mod">
          <ac:chgData name="ko weizhe" userId="deca01452a8f5901" providerId="LiveId" clId="{ADB140C8-2A3D-45AA-987E-B74E9BA57079}" dt="2022-11-03T08:59:15.431" v="6456" actId="20577"/>
          <ac:spMkLst>
            <pc:docMk/>
            <pc:sldMk cId="995857475" sldId="270"/>
            <ac:spMk id="2" creationId="{CE92E254-8C2F-FD47-0AE1-452E757C8F1E}"/>
          </ac:spMkLst>
        </pc:spChg>
        <pc:spChg chg="add del mod">
          <ac:chgData name="ko weizhe" userId="deca01452a8f5901" providerId="LiveId" clId="{ADB140C8-2A3D-45AA-987E-B74E9BA57079}" dt="2022-11-03T09:21:04.182" v="7474" actId="478"/>
          <ac:spMkLst>
            <pc:docMk/>
            <pc:sldMk cId="995857475" sldId="270"/>
            <ac:spMk id="3" creationId="{EB3BEEAD-147D-0641-4CAF-529D1F11DEA6}"/>
          </ac:spMkLst>
        </pc:spChg>
        <pc:spChg chg="add mod">
          <ac:chgData name="ko weizhe" userId="deca01452a8f5901" providerId="LiveId" clId="{ADB140C8-2A3D-45AA-987E-B74E9BA57079}" dt="2022-11-03T14:52:45.722" v="9003" actId="20577"/>
          <ac:spMkLst>
            <pc:docMk/>
            <pc:sldMk cId="995857475" sldId="270"/>
            <ac:spMk id="4" creationId="{05DC3CDC-7B59-2A8D-3E18-05CB8EFCAA70}"/>
          </ac:spMkLst>
        </pc:spChg>
        <pc:spChg chg="del mod">
          <ac:chgData name="ko weizhe" userId="deca01452a8f5901" providerId="LiveId" clId="{ADB140C8-2A3D-45AA-987E-B74E9BA57079}" dt="2022-11-03T09:21:13.972" v="7479" actId="478"/>
          <ac:spMkLst>
            <pc:docMk/>
            <pc:sldMk cId="995857475" sldId="270"/>
            <ac:spMk id="12" creationId="{DCE87FD8-8306-8F19-F26C-5752E9F525AC}"/>
          </ac:spMkLst>
        </pc:spChg>
        <pc:picChg chg="del">
          <ac:chgData name="ko weizhe" userId="deca01452a8f5901" providerId="LiveId" clId="{ADB140C8-2A3D-45AA-987E-B74E9BA57079}" dt="2022-11-03T08:43:38.287" v="6175" actId="478"/>
          <ac:picMkLst>
            <pc:docMk/>
            <pc:sldMk cId="995857475" sldId="270"/>
            <ac:picMk id="1032" creationId="{9A43874E-D785-D4DE-9BEA-1536820686D4}"/>
          </ac:picMkLst>
        </pc:picChg>
        <pc:picChg chg="del">
          <ac:chgData name="ko weizhe" userId="deca01452a8f5901" providerId="LiveId" clId="{ADB140C8-2A3D-45AA-987E-B74E9BA57079}" dt="2022-11-03T08:43:38.287" v="6175" actId="478"/>
          <ac:picMkLst>
            <pc:docMk/>
            <pc:sldMk cId="995857475" sldId="270"/>
            <ac:picMk id="1034" creationId="{5F657DBB-90AF-7429-2679-D9C02E589D9A}"/>
          </ac:picMkLst>
        </pc:picChg>
        <pc:picChg chg="del">
          <ac:chgData name="ko weizhe" userId="deca01452a8f5901" providerId="LiveId" clId="{ADB140C8-2A3D-45AA-987E-B74E9BA57079}" dt="2022-11-03T08:43:38.287" v="6175" actId="478"/>
          <ac:picMkLst>
            <pc:docMk/>
            <pc:sldMk cId="995857475" sldId="270"/>
            <ac:picMk id="1036" creationId="{1BED883F-BC34-0ABC-D40A-49B5FC9B85DE}"/>
          </ac:picMkLst>
        </pc:picChg>
      </pc:sldChg>
      <pc:sldChg chg="add del">
        <pc:chgData name="ko weizhe" userId="deca01452a8f5901" providerId="LiveId" clId="{ADB140C8-2A3D-45AA-987E-B74E9BA57079}" dt="2022-11-04T02:31:48.944" v="9355" actId="47"/>
        <pc:sldMkLst>
          <pc:docMk/>
          <pc:sldMk cId="1072376681" sldId="271"/>
        </pc:sldMkLst>
      </pc:sldChg>
      <pc:sldChg chg="modSp add mod">
        <pc:chgData name="ko weizhe" userId="deca01452a8f5901" providerId="LiveId" clId="{ADB140C8-2A3D-45AA-987E-B74E9BA57079}" dt="2022-11-04T02:33:11.303" v="9478" actId="403"/>
        <pc:sldMkLst>
          <pc:docMk/>
          <pc:sldMk cId="1923440769" sldId="272"/>
        </pc:sldMkLst>
        <pc:spChg chg="mod">
          <ac:chgData name="ko weizhe" userId="deca01452a8f5901" providerId="LiveId" clId="{ADB140C8-2A3D-45AA-987E-B74E9BA57079}" dt="2022-11-04T02:31:52.584" v="9362" actId="20577"/>
          <ac:spMkLst>
            <pc:docMk/>
            <pc:sldMk cId="1923440769" sldId="272"/>
            <ac:spMk id="2" creationId="{11D939DB-C3A1-840C-56F7-9DA030942606}"/>
          </ac:spMkLst>
        </pc:spChg>
        <pc:spChg chg="mod">
          <ac:chgData name="ko weizhe" userId="deca01452a8f5901" providerId="LiveId" clId="{ADB140C8-2A3D-45AA-987E-B74E9BA57079}" dt="2022-11-04T02:33:11.303" v="9478" actId="403"/>
          <ac:spMkLst>
            <pc:docMk/>
            <pc:sldMk cId="1923440769" sldId="272"/>
            <ac:spMk id="3" creationId="{9974EE34-0722-F116-C0AD-A308E8BEB38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A7470B-092D-4809-9890-1DF85A8F1906}" type="datetimeFigureOut">
              <a:rPr lang="en-SG" smtClean="0"/>
              <a:t>4/11/2022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1842F79-126E-46F1-99EC-6B96B4DECEEB}" type="slidenum">
              <a:rPr lang="en-SG" smtClean="0"/>
              <a:t>‹#›</a:t>
            </a:fld>
            <a:endParaRPr lang="en-SG"/>
          </a:p>
        </p:txBody>
      </p:sp>
    </p:spTree>
    <p:extLst>
      <p:ext uri="{BB962C8B-B14F-4D97-AF65-F5344CB8AC3E}">
        <p14:creationId xmlns:p14="http://schemas.microsoft.com/office/powerpoint/2010/main" val="1946175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7470B-092D-4809-9890-1DF85A8F1906}" type="datetimeFigureOut">
              <a:rPr lang="en-SG" smtClean="0"/>
              <a:t>4/11/2022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1842F79-126E-46F1-99EC-6B96B4DECEEB}" type="slidenum">
              <a:rPr lang="en-SG" smtClean="0"/>
              <a:t>‹#›</a:t>
            </a:fld>
            <a:endParaRPr lang="en-SG"/>
          </a:p>
        </p:txBody>
      </p:sp>
    </p:spTree>
    <p:extLst>
      <p:ext uri="{BB962C8B-B14F-4D97-AF65-F5344CB8AC3E}">
        <p14:creationId xmlns:p14="http://schemas.microsoft.com/office/powerpoint/2010/main" val="2065756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7470B-092D-4809-9890-1DF85A8F1906}" type="datetimeFigureOut">
              <a:rPr lang="en-SG" smtClean="0"/>
              <a:t>4/11/2022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1842F79-126E-46F1-99EC-6B96B4DECEEB}" type="slidenum">
              <a:rPr lang="en-SG" smtClean="0"/>
              <a:t>‹#›</a:t>
            </a:fld>
            <a:endParaRPr lang="en-SG"/>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12664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7470B-092D-4809-9890-1DF85A8F1906}" type="datetimeFigureOut">
              <a:rPr lang="en-SG" smtClean="0"/>
              <a:t>4/11/2022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1842F79-126E-46F1-99EC-6B96B4DECEEB}" type="slidenum">
              <a:rPr lang="en-SG" smtClean="0"/>
              <a:t>‹#›</a:t>
            </a:fld>
            <a:endParaRPr lang="en-SG"/>
          </a:p>
        </p:txBody>
      </p:sp>
    </p:spTree>
    <p:extLst>
      <p:ext uri="{BB962C8B-B14F-4D97-AF65-F5344CB8AC3E}">
        <p14:creationId xmlns:p14="http://schemas.microsoft.com/office/powerpoint/2010/main" val="871829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7470B-092D-4809-9890-1DF85A8F1906}" type="datetimeFigureOut">
              <a:rPr lang="en-SG" smtClean="0"/>
              <a:t>4/11/2022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1842F79-126E-46F1-99EC-6B96B4DECEEB}" type="slidenum">
              <a:rPr lang="en-SG" smtClean="0"/>
              <a:t>‹#›</a:t>
            </a:fld>
            <a:endParaRPr lang="en-SG"/>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50859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7470B-092D-4809-9890-1DF85A8F1906}" type="datetimeFigureOut">
              <a:rPr lang="en-SG" smtClean="0"/>
              <a:t>4/11/2022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1842F79-126E-46F1-99EC-6B96B4DECEEB}" type="slidenum">
              <a:rPr lang="en-SG" smtClean="0"/>
              <a:t>‹#›</a:t>
            </a:fld>
            <a:endParaRPr lang="en-SG"/>
          </a:p>
        </p:txBody>
      </p:sp>
    </p:spTree>
    <p:extLst>
      <p:ext uri="{BB962C8B-B14F-4D97-AF65-F5344CB8AC3E}">
        <p14:creationId xmlns:p14="http://schemas.microsoft.com/office/powerpoint/2010/main" val="2474818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A7470B-092D-4809-9890-1DF85A8F1906}" type="datetimeFigureOut">
              <a:rPr lang="en-SG" smtClean="0"/>
              <a:t>4/11/2022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1842F79-126E-46F1-99EC-6B96B4DECEEB}" type="slidenum">
              <a:rPr lang="en-SG" smtClean="0"/>
              <a:t>‹#›</a:t>
            </a:fld>
            <a:endParaRPr lang="en-SG"/>
          </a:p>
        </p:txBody>
      </p:sp>
    </p:spTree>
    <p:extLst>
      <p:ext uri="{BB962C8B-B14F-4D97-AF65-F5344CB8AC3E}">
        <p14:creationId xmlns:p14="http://schemas.microsoft.com/office/powerpoint/2010/main" val="3466591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A7470B-092D-4809-9890-1DF85A8F1906}" type="datetimeFigureOut">
              <a:rPr lang="en-SG" smtClean="0"/>
              <a:t>4/11/2022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1842F79-126E-46F1-99EC-6B96B4DECEEB}" type="slidenum">
              <a:rPr lang="en-SG" smtClean="0"/>
              <a:t>‹#›</a:t>
            </a:fld>
            <a:endParaRPr lang="en-SG"/>
          </a:p>
        </p:txBody>
      </p:sp>
    </p:spTree>
    <p:extLst>
      <p:ext uri="{BB962C8B-B14F-4D97-AF65-F5344CB8AC3E}">
        <p14:creationId xmlns:p14="http://schemas.microsoft.com/office/powerpoint/2010/main" val="2449691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A7470B-092D-4809-9890-1DF85A8F1906}" type="datetimeFigureOut">
              <a:rPr lang="en-SG" smtClean="0"/>
              <a:t>4/11/2022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1842F79-126E-46F1-99EC-6B96B4DECEEB}" type="slidenum">
              <a:rPr lang="en-SG" smtClean="0"/>
              <a:t>‹#›</a:t>
            </a:fld>
            <a:endParaRPr lang="en-SG"/>
          </a:p>
        </p:txBody>
      </p:sp>
    </p:spTree>
    <p:extLst>
      <p:ext uri="{BB962C8B-B14F-4D97-AF65-F5344CB8AC3E}">
        <p14:creationId xmlns:p14="http://schemas.microsoft.com/office/powerpoint/2010/main" val="2069546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7470B-092D-4809-9890-1DF85A8F1906}" type="datetimeFigureOut">
              <a:rPr lang="en-SG" smtClean="0"/>
              <a:t>4/11/2022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1842F79-126E-46F1-99EC-6B96B4DECEEB}" type="slidenum">
              <a:rPr lang="en-SG" smtClean="0"/>
              <a:t>‹#›</a:t>
            </a:fld>
            <a:endParaRPr lang="en-SG"/>
          </a:p>
        </p:txBody>
      </p:sp>
    </p:spTree>
    <p:extLst>
      <p:ext uri="{BB962C8B-B14F-4D97-AF65-F5344CB8AC3E}">
        <p14:creationId xmlns:p14="http://schemas.microsoft.com/office/powerpoint/2010/main" val="3835542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A7470B-092D-4809-9890-1DF85A8F1906}" type="datetimeFigureOut">
              <a:rPr lang="en-SG" smtClean="0"/>
              <a:t>4/11/2022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1842F79-126E-46F1-99EC-6B96B4DECEEB}" type="slidenum">
              <a:rPr lang="en-SG" smtClean="0"/>
              <a:t>‹#›</a:t>
            </a:fld>
            <a:endParaRPr lang="en-SG"/>
          </a:p>
        </p:txBody>
      </p:sp>
    </p:spTree>
    <p:extLst>
      <p:ext uri="{BB962C8B-B14F-4D97-AF65-F5344CB8AC3E}">
        <p14:creationId xmlns:p14="http://schemas.microsoft.com/office/powerpoint/2010/main" val="3244966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A7470B-092D-4809-9890-1DF85A8F1906}" type="datetimeFigureOut">
              <a:rPr lang="en-SG" smtClean="0"/>
              <a:t>4/11/2022</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F1842F79-126E-46F1-99EC-6B96B4DECEEB}" type="slidenum">
              <a:rPr lang="en-SG" smtClean="0"/>
              <a:t>‹#›</a:t>
            </a:fld>
            <a:endParaRPr lang="en-SG"/>
          </a:p>
        </p:txBody>
      </p:sp>
    </p:spTree>
    <p:extLst>
      <p:ext uri="{BB962C8B-B14F-4D97-AF65-F5344CB8AC3E}">
        <p14:creationId xmlns:p14="http://schemas.microsoft.com/office/powerpoint/2010/main" val="847159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A7470B-092D-4809-9890-1DF85A8F1906}" type="datetimeFigureOut">
              <a:rPr lang="en-SG" smtClean="0"/>
              <a:t>4/11/2022</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F1842F79-126E-46F1-99EC-6B96B4DECEEB}" type="slidenum">
              <a:rPr lang="en-SG" smtClean="0"/>
              <a:t>‹#›</a:t>
            </a:fld>
            <a:endParaRPr lang="en-SG"/>
          </a:p>
        </p:txBody>
      </p:sp>
    </p:spTree>
    <p:extLst>
      <p:ext uri="{BB962C8B-B14F-4D97-AF65-F5344CB8AC3E}">
        <p14:creationId xmlns:p14="http://schemas.microsoft.com/office/powerpoint/2010/main" val="213459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70B-092D-4809-9890-1DF85A8F1906}" type="datetimeFigureOut">
              <a:rPr lang="en-SG" smtClean="0"/>
              <a:t>4/11/2022</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1842F79-126E-46F1-99EC-6B96B4DECEEB}" type="slidenum">
              <a:rPr lang="en-SG" smtClean="0"/>
              <a:t>‹#›</a:t>
            </a:fld>
            <a:endParaRPr lang="en-SG"/>
          </a:p>
        </p:txBody>
      </p:sp>
    </p:spTree>
    <p:extLst>
      <p:ext uri="{BB962C8B-B14F-4D97-AF65-F5344CB8AC3E}">
        <p14:creationId xmlns:p14="http://schemas.microsoft.com/office/powerpoint/2010/main" val="288446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A7470B-092D-4809-9890-1DF85A8F1906}" type="datetimeFigureOut">
              <a:rPr lang="en-SG" smtClean="0"/>
              <a:t>4/11/2022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1842F79-126E-46F1-99EC-6B96B4DECEEB}" type="slidenum">
              <a:rPr lang="en-SG" smtClean="0"/>
              <a:t>‹#›</a:t>
            </a:fld>
            <a:endParaRPr lang="en-SG"/>
          </a:p>
        </p:txBody>
      </p:sp>
    </p:spTree>
    <p:extLst>
      <p:ext uri="{BB962C8B-B14F-4D97-AF65-F5344CB8AC3E}">
        <p14:creationId xmlns:p14="http://schemas.microsoft.com/office/powerpoint/2010/main" val="3138923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A7470B-092D-4809-9890-1DF85A8F1906}" type="datetimeFigureOut">
              <a:rPr lang="en-SG" smtClean="0"/>
              <a:t>4/11/2022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1842F79-126E-46F1-99EC-6B96B4DECEEB}" type="slidenum">
              <a:rPr lang="en-SG" smtClean="0"/>
              <a:t>‹#›</a:t>
            </a:fld>
            <a:endParaRPr lang="en-SG"/>
          </a:p>
        </p:txBody>
      </p:sp>
    </p:spTree>
    <p:extLst>
      <p:ext uri="{BB962C8B-B14F-4D97-AF65-F5344CB8AC3E}">
        <p14:creationId xmlns:p14="http://schemas.microsoft.com/office/powerpoint/2010/main" val="2681684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EA7470B-092D-4809-9890-1DF85A8F1906}" type="datetimeFigureOut">
              <a:rPr lang="en-SG" smtClean="0"/>
              <a:t>4/11/2022</a:t>
            </a:fld>
            <a:endParaRPr lang="en-SG"/>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1842F79-126E-46F1-99EC-6B96B4DECEEB}" type="slidenum">
              <a:rPr lang="en-SG" smtClean="0"/>
              <a:t>‹#›</a:t>
            </a:fld>
            <a:endParaRPr lang="en-SG"/>
          </a:p>
        </p:txBody>
      </p:sp>
    </p:spTree>
    <p:extLst>
      <p:ext uri="{BB962C8B-B14F-4D97-AF65-F5344CB8AC3E}">
        <p14:creationId xmlns:p14="http://schemas.microsoft.com/office/powerpoint/2010/main" val="42569111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C66DC-6431-C939-9FA1-FDCB20256FB3}"/>
              </a:ext>
            </a:extLst>
          </p:cNvPr>
          <p:cNvSpPr>
            <a:spLocks noGrp="1"/>
          </p:cNvSpPr>
          <p:nvPr>
            <p:ph type="ctrTitle"/>
          </p:nvPr>
        </p:nvSpPr>
        <p:spPr/>
        <p:txBody>
          <a:bodyPr/>
          <a:lstStyle/>
          <a:p>
            <a:pPr algn="l"/>
            <a:r>
              <a:rPr lang="en-SG" dirty="0"/>
              <a:t>Analysis On SAT Participation Rates</a:t>
            </a:r>
          </a:p>
        </p:txBody>
      </p:sp>
      <p:sp>
        <p:nvSpPr>
          <p:cNvPr id="3" name="Subtitle 2">
            <a:extLst>
              <a:ext uri="{FF2B5EF4-FFF2-40B4-BE49-F238E27FC236}">
                <a16:creationId xmlns:a16="http://schemas.microsoft.com/office/drawing/2014/main" id="{53377A9E-6496-B6BA-64A9-5F45574EA9C0}"/>
              </a:ext>
            </a:extLst>
          </p:cNvPr>
          <p:cNvSpPr>
            <a:spLocks noGrp="1"/>
          </p:cNvSpPr>
          <p:nvPr>
            <p:ph type="subTitle" idx="1"/>
          </p:nvPr>
        </p:nvSpPr>
        <p:spPr/>
        <p:txBody>
          <a:bodyPr/>
          <a:lstStyle/>
          <a:p>
            <a:pPr algn="l"/>
            <a:endParaRPr lang="en-SG" dirty="0"/>
          </a:p>
        </p:txBody>
      </p:sp>
    </p:spTree>
    <p:extLst>
      <p:ext uri="{BB962C8B-B14F-4D97-AF65-F5344CB8AC3E}">
        <p14:creationId xmlns:p14="http://schemas.microsoft.com/office/powerpoint/2010/main" val="2699327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4348-7BDF-CE34-164A-76F5D46C326B}"/>
              </a:ext>
            </a:extLst>
          </p:cNvPr>
          <p:cNvSpPr>
            <a:spLocks noGrp="1"/>
          </p:cNvSpPr>
          <p:nvPr>
            <p:ph type="title"/>
          </p:nvPr>
        </p:nvSpPr>
        <p:spPr/>
        <p:txBody>
          <a:bodyPr/>
          <a:lstStyle/>
          <a:p>
            <a:r>
              <a:rPr lang="en-SG" dirty="0"/>
              <a:t>Summary</a:t>
            </a:r>
          </a:p>
        </p:txBody>
      </p:sp>
      <p:sp>
        <p:nvSpPr>
          <p:cNvPr id="3" name="Content Placeholder 2">
            <a:extLst>
              <a:ext uri="{FF2B5EF4-FFF2-40B4-BE49-F238E27FC236}">
                <a16:creationId xmlns:a16="http://schemas.microsoft.com/office/drawing/2014/main" id="{A3300CBC-C2F4-D468-28FD-011550B132CC}"/>
              </a:ext>
            </a:extLst>
          </p:cNvPr>
          <p:cNvSpPr>
            <a:spLocks noGrp="1"/>
          </p:cNvSpPr>
          <p:nvPr>
            <p:ph idx="1"/>
          </p:nvPr>
        </p:nvSpPr>
        <p:spPr/>
        <p:txBody>
          <a:bodyPr>
            <a:normAutofit/>
          </a:bodyPr>
          <a:lstStyle/>
          <a:p>
            <a:r>
              <a:rPr lang="en-US" dirty="0"/>
              <a:t>States with very low SAT participation rates of 2-3%, are generally located at the Central Northern side of US.</a:t>
            </a:r>
          </a:p>
          <a:p>
            <a:endParaRPr lang="en-US" dirty="0"/>
          </a:p>
          <a:p>
            <a:r>
              <a:rPr lang="en-US" dirty="0"/>
              <a:t>Low SAT participation rates could be linked to poor outreach, lesser SAT related resources in the state (e.g. test centers). </a:t>
            </a:r>
          </a:p>
          <a:p>
            <a:endParaRPr lang="en-SG" dirty="0"/>
          </a:p>
          <a:p>
            <a:r>
              <a:rPr lang="en-SG" dirty="0"/>
              <a:t>A state’s SAT score to participation rate could be an indication on the confidence of an average student of a state to take the SAT test.</a:t>
            </a:r>
          </a:p>
        </p:txBody>
      </p:sp>
    </p:spTree>
    <p:extLst>
      <p:ext uri="{BB962C8B-B14F-4D97-AF65-F5344CB8AC3E}">
        <p14:creationId xmlns:p14="http://schemas.microsoft.com/office/powerpoint/2010/main" val="433688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67BA7-E58F-0B4F-A654-CFC9A78C8BE8}"/>
              </a:ext>
            </a:extLst>
          </p:cNvPr>
          <p:cNvSpPr>
            <a:spLocks noGrp="1"/>
          </p:cNvSpPr>
          <p:nvPr>
            <p:ph type="title"/>
          </p:nvPr>
        </p:nvSpPr>
        <p:spPr/>
        <p:txBody>
          <a:bodyPr/>
          <a:lstStyle/>
          <a:p>
            <a:r>
              <a:rPr lang="en-SG" dirty="0"/>
              <a:t>Recommendation</a:t>
            </a:r>
          </a:p>
        </p:txBody>
      </p:sp>
      <p:sp>
        <p:nvSpPr>
          <p:cNvPr id="3" name="Content Placeholder 2">
            <a:extLst>
              <a:ext uri="{FF2B5EF4-FFF2-40B4-BE49-F238E27FC236}">
                <a16:creationId xmlns:a16="http://schemas.microsoft.com/office/drawing/2014/main" id="{62DF828A-45D6-9C84-AD52-BFDCF31B3F3B}"/>
              </a:ext>
            </a:extLst>
          </p:cNvPr>
          <p:cNvSpPr>
            <a:spLocks noGrp="1"/>
          </p:cNvSpPr>
          <p:nvPr>
            <p:ph idx="1"/>
          </p:nvPr>
        </p:nvSpPr>
        <p:spPr/>
        <p:txBody>
          <a:bodyPr/>
          <a:lstStyle/>
          <a:p>
            <a:r>
              <a:rPr lang="en-SG" sz="1800" dirty="0"/>
              <a:t>Increase outreach programs to schools in states with low SAT participation, targeting states with low SAT related resources such as test centres (e.g. North Dakota).</a:t>
            </a:r>
          </a:p>
          <a:p>
            <a:endParaRPr lang="en-SG" dirty="0"/>
          </a:p>
          <a:p>
            <a:r>
              <a:rPr lang="en-SG" sz="1800" dirty="0"/>
              <a:t>Provide additional teaching resources and materials </a:t>
            </a:r>
            <a:r>
              <a:rPr lang="en-SG" dirty="0"/>
              <a:t>to improve confidence of students in states with high SAT scores, but low participation rates.</a:t>
            </a:r>
            <a:endParaRPr lang="en-SG" sz="1800" dirty="0"/>
          </a:p>
          <a:p>
            <a:pPr marL="0" indent="0">
              <a:buNone/>
            </a:pPr>
            <a:endParaRPr lang="en-SG" dirty="0"/>
          </a:p>
        </p:txBody>
      </p:sp>
    </p:spTree>
    <p:extLst>
      <p:ext uri="{BB962C8B-B14F-4D97-AF65-F5344CB8AC3E}">
        <p14:creationId xmlns:p14="http://schemas.microsoft.com/office/powerpoint/2010/main" val="3691542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67BA7-E58F-0B4F-A654-CFC9A78C8BE8}"/>
              </a:ext>
            </a:extLst>
          </p:cNvPr>
          <p:cNvSpPr>
            <a:spLocks noGrp="1"/>
          </p:cNvSpPr>
          <p:nvPr>
            <p:ph type="title"/>
          </p:nvPr>
        </p:nvSpPr>
        <p:spPr/>
        <p:txBody>
          <a:bodyPr/>
          <a:lstStyle/>
          <a:p>
            <a:r>
              <a:rPr lang="en-SG" dirty="0"/>
              <a:t>Future Improvement</a:t>
            </a:r>
          </a:p>
        </p:txBody>
      </p:sp>
      <p:sp>
        <p:nvSpPr>
          <p:cNvPr id="3" name="Content Placeholder 2">
            <a:extLst>
              <a:ext uri="{FF2B5EF4-FFF2-40B4-BE49-F238E27FC236}">
                <a16:creationId xmlns:a16="http://schemas.microsoft.com/office/drawing/2014/main" id="{62DF828A-45D6-9C84-AD52-BFDCF31B3F3B}"/>
              </a:ext>
            </a:extLst>
          </p:cNvPr>
          <p:cNvSpPr>
            <a:spLocks noGrp="1"/>
          </p:cNvSpPr>
          <p:nvPr>
            <p:ph idx="1"/>
          </p:nvPr>
        </p:nvSpPr>
        <p:spPr/>
        <p:txBody>
          <a:bodyPr/>
          <a:lstStyle/>
          <a:p>
            <a:r>
              <a:rPr lang="en-SG" dirty="0"/>
              <a:t>Limited 3 years data used for the assessment.</a:t>
            </a:r>
          </a:p>
          <a:p>
            <a:endParaRPr lang="en-SG" sz="1800" dirty="0"/>
          </a:p>
          <a:p>
            <a:r>
              <a:rPr lang="en-SG" sz="1800" dirty="0"/>
              <a:t>Factors contributing to low participation rates are not limited to the mentioned few. More studies can be done based on other factors e.g. state requirements.</a:t>
            </a:r>
          </a:p>
          <a:p>
            <a:endParaRPr lang="en-SG" sz="1800" dirty="0"/>
          </a:p>
          <a:p>
            <a:endParaRPr lang="en-SG" dirty="0"/>
          </a:p>
        </p:txBody>
      </p:sp>
    </p:spTree>
    <p:extLst>
      <p:ext uri="{BB962C8B-B14F-4D97-AF65-F5344CB8AC3E}">
        <p14:creationId xmlns:p14="http://schemas.microsoft.com/office/powerpoint/2010/main" val="151204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E9182-A628-059B-22BC-39808EF90398}"/>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6FE5277F-20C5-0482-C698-A0BB42F2AC22}"/>
              </a:ext>
            </a:extLst>
          </p:cNvPr>
          <p:cNvSpPr>
            <a:spLocks noGrp="1"/>
          </p:cNvSpPr>
          <p:nvPr>
            <p:ph idx="1"/>
          </p:nvPr>
        </p:nvSpPr>
        <p:spPr/>
        <p:txBody>
          <a:bodyPr/>
          <a:lstStyle/>
          <a:p>
            <a:endParaRPr lang="en-SG"/>
          </a:p>
        </p:txBody>
      </p:sp>
      <p:pic>
        <p:nvPicPr>
          <p:cNvPr id="5" name="Picture 4">
            <a:extLst>
              <a:ext uri="{FF2B5EF4-FFF2-40B4-BE49-F238E27FC236}">
                <a16:creationId xmlns:a16="http://schemas.microsoft.com/office/drawing/2014/main" id="{FCD757C4-88AC-9C40-6393-202587EDC1BE}"/>
              </a:ext>
            </a:extLst>
          </p:cNvPr>
          <p:cNvPicPr>
            <a:picLocks noChangeAspect="1"/>
          </p:cNvPicPr>
          <p:nvPr/>
        </p:nvPicPr>
        <p:blipFill>
          <a:blip r:embed="rId2"/>
          <a:stretch>
            <a:fillRect/>
          </a:stretch>
        </p:blipFill>
        <p:spPr>
          <a:xfrm>
            <a:off x="1358761" y="1270000"/>
            <a:ext cx="7384420" cy="5357324"/>
          </a:xfrm>
          <a:prstGeom prst="rect">
            <a:avLst/>
          </a:prstGeom>
        </p:spPr>
      </p:pic>
    </p:spTree>
    <p:extLst>
      <p:ext uri="{BB962C8B-B14F-4D97-AF65-F5344CB8AC3E}">
        <p14:creationId xmlns:p14="http://schemas.microsoft.com/office/powerpoint/2010/main" val="3376605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E254-8C2F-FD47-0AE1-452E757C8F1E}"/>
              </a:ext>
            </a:extLst>
          </p:cNvPr>
          <p:cNvSpPr>
            <a:spLocks noGrp="1"/>
          </p:cNvSpPr>
          <p:nvPr>
            <p:ph type="title"/>
          </p:nvPr>
        </p:nvSpPr>
        <p:spPr>
          <a:xfrm>
            <a:off x="677334" y="609600"/>
            <a:ext cx="9838266" cy="1320800"/>
          </a:xfrm>
        </p:spPr>
        <p:txBody>
          <a:bodyPr>
            <a:normAutofit/>
          </a:bodyPr>
          <a:lstStyle/>
          <a:p>
            <a:r>
              <a:rPr lang="en-SG" sz="3200" dirty="0"/>
              <a:t>States With Decreasing SAT Rates (2017–2019)</a:t>
            </a:r>
          </a:p>
        </p:txBody>
      </p:sp>
      <p:pic>
        <p:nvPicPr>
          <p:cNvPr id="12" name="Content Placeholder 11">
            <a:extLst>
              <a:ext uri="{FF2B5EF4-FFF2-40B4-BE49-F238E27FC236}">
                <a16:creationId xmlns:a16="http://schemas.microsoft.com/office/drawing/2014/main" id="{D6997676-DA37-C137-80E0-E47F2D2DA72B}"/>
              </a:ext>
            </a:extLst>
          </p:cNvPr>
          <p:cNvPicPr>
            <a:picLocks noGrp="1" noChangeAspect="1"/>
          </p:cNvPicPr>
          <p:nvPr>
            <p:ph idx="1"/>
          </p:nvPr>
        </p:nvPicPr>
        <p:blipFill>
          <a:blip r:embed="rId2"/>
          <a:stretch>
            <a:fillRect/>
          </a:stretch>
        </p:blipFill>
        <p:spPr>
          <a:xfrm>
            <a:off x="677335" y="1270002"/>
            <a:ext cx="7095066" cy="3766019"/>
          </a:xfrm>
        </p:spPr>
      </p:pic>
      <p:sp>
        <p:nvSpPr>
          <p:cNvPr id="3" name="Content Placeholder 2">
            <a:extLst>
              <a:ext uri="{FF2B5EF4-FFF2-40B4-BE49-F238E27FC236}">
                <a16:creationId xmlns:a16="http://schemas.microsoft.com/office/drawing/2014/main" id="{2BEC5E25-44E4-1F22-C982-062BC5B281D7}"/>
              </a:ext>
            </a:extLst>
          </p:cNvPr>
          <p:cNvSpPr txBox="1">
            <a:spLocks/>
          </p:cNvSpPr>
          <p:nvPr/>
        </p:nvSpPr>
        <p:spPr>
          <a:xfrm>
            <a:off x="677334" y="5129328"/>
            <a:ext cx="9390398" cy="14440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4 states with decreasing SAT rates. </a:t>
            </a:r>
          </a:p>
          <a:p>
            <a:r>
              <a:rPr lang="en-US" dirty="0"/>
              <a:t>Nevada with overall decrease in SAT rates by ~6%. </a:t>
            </a:r>
          </a:p>
        </p:txBody>
      </p:sp>
    </p:spTree>
    <p:extLst>
      <p:ext uri="{BB962C8B-B14F-4D97-AF65-F5344CB8AC3E}">
        <p14:creationId xmlns:p14="http://schemas.microsoft.com/office/powerpoint/2010/main" val="1655973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939DB-C3A1-840C-56F7-9DA030942606}"/>
              </a:ext>
            </a:extLst>
          </p:cNvPr>
          <p:cNvSpPr>
            <a:spLocks noGrp="1"/>
          </p:cNvSpPr>
          <p:nvPr>
            <p:ph type="title"/>
          </p:nvPr>
        </p:nvSpPr>
        <p:spPr/>
        <p:txBody>
          <a:bodyPr/>
          <a:lstStyle/>
          <a:p>
            <a:r>
              <a:rPr lang="en-SG" dirty="0"/>
              <a:t>Content</a:t>
            </a:r>
          </a:p>
        </p:txBody>
      </p:sp>
      <p:sp>
        <p:nvSpPr>
          <p:cNvPr id="3" name="Content Placeholder 2">
            <a:extLst>
              <a:ext uri="{FF2B5EF4-FFF2-40B4-BE49-F238E27FC236}">
                <a16:creationId xmlns:a16="http://schemas.microsoft.com/office/drawing/2014/main" id="{9974EE34-0722-F116-C0AD-A308E8BEB382}"/>
              </a:ext>
            </a:extLst>
          </p:cNvPr>
          <p:cNvSpPr>
            <a:spLocks noGrp="1"/>
          </p:cNvSpPr>
          <p:nvPr>
            <p:ph idx="1"/>
          </p:nvPr>
        </p:nvSpPr>
        <p:spPr/>
        <p:txBody>
          <a:bodyPr>
            <a:normAutofit/>
          </a:bodyPr>
          <a:lstStyle/>
          <a:p>
            <a:r>
              <a:rPr lang="en-SG" sz="2400" dirty="0"/>
              <a:t>Background</a:t>
            </a:r>
          </a:p>
          <a:p>
            <a:r>
              <a:rPr lang="en-SG" sz="2400" dirty="0"/>
              <a:t>Problem Statement</a:t>
            </a:r>
          </a:p>
          <a:p>
            <a:r>
              <a:rPr lang="en-SG" sz="2400" dirty="0"/>
              <a:t>Data analysis and Trends</a:t>
            </a:r>
          </a:p>
          <a:p>
            <a:r>
              <a:rPr lang="en-SG" sz="2400" dirty="0"/>
              <a:t>Summary</a:t>
            </a:r>
          </a:p>
          <a:p>
            <a:r>
              <a:rPr lang="en-SG" sz="2400" dirty="0"/>
              <a:t>Recommendation</a:t>
            </a:r>
          </a:p>
          <a:p>
            <a:r>
              <a:rPr lang="en-SG" sz="2400" dirty="0"/>
              <a:t>Future Improvement on Analysis</a:t>
            </a:r>
          </a:p>
          <a:p>
            <a:endParaRPr lang="en-SG" dirty="0"/>
          </a:p>
          <a:p>
            <a:endParaRPr lang="en-SG" dirty="0"/>
          </a:p>
          <a:p>
            <a:endParaRPr lang="en-SG" dirty="0"/>
          </a:p>
          <a:p>
            <a:endParaRPr lang="en-SG" dirty="0"/>
          </a:p>
        </p:txBody>
      </p:sp>
    </p:spTree>
    <p:extLst>
      <p:ext uri="{BB962C8B-B14F-4D97-AF65-F5344CB8AC3E}">
        <p14:creationId xmlns:p14="http://schemas.microsoft.com/office/powerpoint/2010/main" val="1923440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939DB-C3A1-840C-56F7-9DA030942606}"/>
              </a:ext>
            </a:extLst>
          </p:cNvPr>
          <p:cNvSpPr>
            <a:spLocks noGrp="1"/>
          </p:cNvSpPr>
          <p:nvPr>
            <p:ph type="title"/>
          </p:nvPr>
        </p:nvSpPr>
        <p:spPr/>
        <p:txBody>
          <a:bodyPr/>
          <a:lstStyle/>
          <a:p>
            <a:r>
              <a:rPr lang="en-SG" dirty="0"/>
              <a:t>Background</a:t>
            </a:r>
          </a:p>
        </p:txBody>
      </p:sp>
      <p:sp>
        <p:nvSpPr>
          <p:cNvPr id="3" name="Content Placeholder 2">
            <a:extLst>
              <a:ext uri="{FF2B5EF4-FFF2-40B4-BE49-F238E27FC236}">
                <a16:creationId xmlns:a16="http://schemas.microsoft.com/office/drawing/2014/main" id="{9974EE34-0722-F116-C0AD-A308E8BEB382}"/>
              </a:ext>
            </a:extLst>
          </p:cNvPr>
          <p:cNvSpPr>
            <a:spLocks noGrp="1"/>
          </p:cNvSpPr>
          <p:nvPr>
            <p:ph idx="1"/>
          </p:nvPr>
        </p:nvSpPr>
        <p:spPr/>
        <p:txBody>
          <a:bodyPr>
            <a:normAutofit/>
          </a:bodyPr>
          <a:lstStyle/>
          <a:p>
            <a:r>
              <a:rPr lang="en-US" dirty="0"/>
              <a:t>With a new format for the SAT released in March 2016, the College Board is looking to identify states with low SAT test participation rates from 2017 to 2019, and seeks recommendations to help improve them.</a:t>
            </a:r>
            <a:endParaRPr lang="en-SG" dirty="0"/>
          </a:p>
        </p:txBody>
      </p:sp>
    </p:spTree>
    <p:extLst>
      <p:ext uri="{BB962C8B-B14F-4D97-AF65-F5344CB8AC3E}">
        <p14:creationId xmlns:p14="http://schemas.microsoft.com/office/powerpoint/2010/main" val="2765173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EA5BB-9A87-3643-7F3F-05E196C9D8E0}"/>
              </a:ext>
            </a:extLst>
          </p:cNvPr>
          <p:cNvSpPr>
            <a:spLocks noGrp="1"/>
          </p:cNvSpPr>
          <p:nvPr>
            <p:ph type="title"/>
          </p:nvPr>
        </p:nvSpPr>
        <p:spPr/>
        <p:txBody>
          <a:bodyPr/>
          <a:lstStyle/>
          <a:p>
            <a:r>
              <a:rPr lang="en-SG" dirty="0"/>
              <a:t>Problem Statement </a:t>
            </a:r>
          </a:p>
        </p:txBody>
      </p:sp>
      <p:sp>
        <p:nvSpPr>
          <p:cNvPr id="3" name="Content Placeholder 2">
            <a:extLst>
              <a:ext uri="{FF2B5EF4-FFF2-40B4-BE49-F238E27FC236}">
                <a16:creationId xmlns:a16="http://schemas.microsoft.com/office/drawing/2014/main" id="{75098E89-4594-711E-91D6-6BA32DFC29A2}"/>
              </a:ext>
            </a:extLst>
          </p:cNvPr>
          <p:cNvSpPr>
            <a:spLocks noGrp="1"/>
          </p:cNvSpPr>
          <p:nvPr>
            <p:ph idx="1"/>
          </p:nvPr>
        </p:nvSpPr>
        <p:spPr/>
        <p:txBody>
          <a:bodyPr/>
          <a:lstStyle/>
          <a:p>
            <a:r>
              <a:rPr lang="en-US" dirty="0"/>
              <a:t>Identify states with low SAT participation rates from 2017 to 2019.</a:t>
            </a:r>
          </a:p>
          <a:p>
            <a:endParaRPr lang="en-US" dirty="0"/>
          </a:p>
          <a:p>
            <a:r>
              <a:rPr lang="en-US" dirty="0"/>
              <a:t>Provide recommendations on how to improve them.</a:t>
            </a:r>
            <a:endParaRPr lang="en-SG" dirty="0"/>
          </a:p>
        </p:txBody>
      </p:sp>
    </p:spTree>
    <p:extLst>
      <p:ext uri="{BB962C8B-B14F-4D97-AF65-F5344CB8AC3E}">
        <p14:creationId xmlns:p14="http://schemas.microsoft.com/office/powerpoint/2010/main" val="4073563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E254-8C2F-FD47-0AE1-452E757C8F1E}"/>
              </a:ext>
            </a:extLst>
          </p:cNvPr>
          <p:cNvSpPr>
            <a:spLocks noGrp="1"/>
          </p:cNvSpPr>
          <p:nvPr>
            <p:ph type="title"/>
          </p:nvPr>
        </p:nvSpPr>
        <p:spPr>
          <a:xfrm>
            <a:off x="677333" y="609600"/>
            <a:ext cx="9828935" cy="1320800"/>
          </a:xfrm>
        </p:spPr>
        <p:txBody>
          <a:bodyPr>
            <a:normAutofit/>
          </a:bodyPr>
          <a:lstStyle/>
          <a:p>
            <a:r>
              <a:rPr lang="en-SG" sz="3200" dirty="0"/>
              <a:t>States With Low SAT Average Rates (2017-2019) </a:t>
            </a:r>
          </a:p>
        </p:txBody>
      </p:sp>
      <p:pic>
        <p:nvPicPr>
          <p:cNvPr id="27" name="Content Placeholder 26">
            <a:extLst>
              <a:ext uri="{FF2B5EF4-FFF2-40B4-BE49-F238E27FC236}">
                <a16:creationId xmlns:a16="http://schemas.microsoft.com/office/drawing/2014/main" id="{B59EAA90-CAB9-5A0B-AB25-E0240E7EF6A5}"/>
              </a:ext>
            </a:extLst>
          </p:cNvPr>
          <p:cNvPicPr>
            <a:picLocks noGrp="1" noChangeAspect="1"/>
          </p:cNvPicPr>
          <p:nvPr>
            <p:ph idx="1"/>
          </p:nvPr>
        </p:nvPicPr>
        <p:blipFill rotWithShape="1">
          <a:blip r:embed="rId2"/>
          <a:srcRect t="34705"/>
          <a:stretch/>
        </p:blipFill>
        <p:spPr>
          <a:xfrm>
            <a:off x="677333" y="1381590"/>
            <a:ext cx="6973768" cy="3546011"/>
          </a:xfrm>
        </p:spPr>
      </p:pic>
      <p:pic>
        <p:nvPicPr>
          <p:cNvPr id="5" name="Picture 4">
            <a:extLst>
              <a:ext uri="{FF2B5EF4-FFF2-40B4-BE49-F238E27FC236}">
                <a16:creationId xmlns:a16="http://schemas.microsoft.com/office/drawing/2014/main" id="{600A7905-6ED3-9529-496A-BA570B402337}"/>
              </a:ext>
            </a:extLst>
          </p:cNvPr>
          <p:cNvPicPr>
            <a:picLocks noChangeAspect="1"/>
          </p:cNvPicPr>
          <p:nvPr/>
        </p:nvPicPr>
        <p:blipFill>
          <a:blip r:embed="rId3"/>
          <a:stretch>
            <a:fillRect/>
          </a:stretch>
        </p:blipFill>
        <p:spPr>
          <a:xfrm>
            <a:off x="7837875" y="1545899"/>
            <a:ext cx="1889924" cy="2758679"/>
          </a:xfrm>
          <a:prstGeom prst="rect">
            <a:avLst/>
          </a:prstGeom>
        </p:spPr>
      </p:pic>
      <p:sp>
        <p:nvSpPr>
          <p:cNvPr id="6" name="Content Placeholder 2">
            <a:extLst>
              <a:ext uri="{FF2B5EF4-FFF2-40B4-BE49-F238E27FC236}">
                <a16:creationId xmlns:a16="http://schemas.microsoft.com/office/drawing/2014/main" id="{31A8CAF7-9AD8-F336-2482-5415C1981C88}"/>
              </a:ext>
            </a:extLst>
          </p:cNvPr>
          <p:cNvSpPr txBox="1">
            <a:spLocks/>
          </p:cNvSpPr>
          <p:nvPr/>
        </p:nvSpPr>
        <p:spPr>
          <a:xfrm>
            <a:off x="677333" y="1604439"/>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sp>
        <p:nvSpPr>
          <p:cNvPr id="7" name="Content Placeholder 2">
            <a:extLst>
              <a:ext uri="{FF2B5EF4-FFF2-40B4-BE49-F238E27FC236}">
                <a16:creationId xmlns:a16="http://schemas.microsoft.com/office/drawing/2014/main" id="{963F9A32-0C86-D126-5673-090E63234129}"/>
              </a:ext>
            </a:extLst>
          </p:cNvPr>
          <p:cNvSpPr txBox="1">
            <a:spLocks/>
          </p:cNvSpPr>
          <p:nvPr/>
        </p:nvSpPr>
        <p:spPr>
          <a:xfrm>
            <a:off x="677333" y="5073345"/>
            <a:ext cx="9390398" cy="14440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7 states with low average SAT participation rates of &lt; 4%. Generally states located at the Central Northern side of US.</a:t>
            </a:r>
          </a:p>
          <a:p>
            <a:r>
              <a:rPr lang="en-US" dirty="0"/>
              <a:t>Lowest was 2% - North Dakota.</a:t>
            </a:r>
          </a:p>
        </p:txBody>
      </p:sp>
      <p:cxnSp>
        <p:nvCxnSpPr>
          <p:cNvPr id="9" name="Straight Connector 8">
            <a:extLst>
              <a:ext uri="{FF2B5EF4-FFF2-40B4-BE49-F238E27FC236}">
                <a16:creationId xmlns:a16="http://schemas.microsoft.com/office/drawing/2014/main" id="{09A30E48-97EC-185D-935E-5609C6A6A3D7}"/>
              </a:ext>
            </a:extLst>
          </p:cNvPr>
          <p:cNvCxnSpPr/>
          <p:nvPr/>
        </p:nvCxnSpPr>
        <p:spPr>
          <a:xfrm>
            <a:off x="1028700" y="3907777"/>
            <a:ext cx="6552000" cy="0"/>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59C7039-5F70-B2CC-6851-97BAFCD9F9D3}"/>
              </a:ext>
            </a:extLst>
          </p:cNvPr>
          <p:cNvSpPr/>
          <p:nvPr/>
        </p:nvSpPr>
        <p:spPr>
          <a:xfrm>
            <a:off x="1285875" y="1619741"/>
            <a:ext cx="916149" cy="3145907"/>
          </a:xfrm>
          <a:prstGeom prst="rect">
            <a:avLst/>
          </a:prstGeom>
          <a:solidFill>
            <a:schemeClr val="accent4">
              <a:lumMod val="60000"/>
              <a:lumOff val="40000"/>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1851876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E254-8C2F-FD47-0AE1-452E757C8F1E}"/>
              </a:ext>
            </a:extLst>
          </p:cNvPr>
          <p:cNvSpPr>
            <a:spLocks noGrp="1"/>
          </p:cNvSpPr>
          <p:nvPr>
            <p:ph type="title"/>
          </p:nvPr>
        </p:nvSpPr>
        <p:spPr>
          <a:xfrm>
            <a:off x="677334" y="609600"/>
            <a:ext cx="9838266" cy="1320800"/>
          </a:xfrm>
        </p:spPr>
        <p:txBody>
          <a:bodyPr>
            <a:normAutofit/>
          </a:bodyPr>
          <a:lstStyle/>
          <a:p>
            <a:r>
              <a:rPr lang="en-SG" sz="3200" dirty="0"/>
              <a:t>Trends – SAT vs ACT Participation Rates</a:t>
            </a:r>
          </a:p>
        </p:txBody>
      </p:sp>
      <p:sp>
        <p:nvSpPr>
          <p:cNvPr id="12" name="Content Placeholder 11">
            <a:extLst>
              <a:ext uri="{FF2B5EF4-FFF2-40B4-BE49-F238E27FC236}">
                <a16:creationId xmlns:a16="http://schemas.microsoft.com/office/drawing/2014/main" id="{DCE87FD8-8306-8F19-F26C-5752E9F525AC}"/>
              </a:ext>
            </a:extLst>
          </p:cNvPr>
          <p:cNvSpPr>
            <a:spLocks noGrp="1"/>
          </p:cNvSpPr>
          <p:nvPr>
            <p:ph idx="1"/>
          </p:nvPr>
        </p:nvSpPr>
        <p:spPr>
          <a:xfrm>
            <a:off x="677334" y="5082664"/>
            <a:ext cx="8951858" cy="1320801"/>
          </a:xfrm>
        </p:spPr>
        <p:txBody>
          <a:bodyPr>
            <a:noAutofit/>
          </a:bodyPr>
          <a:lstStyle/>
          <a:p>
            <a:r>
              <a:rPr lang="en-SG" dirty="0"/>
              <a:t>Inverse correlation between SAT and ACT participation rates.</a:t>
            </a:r>
          </a:p>
          <a:p>
            <a:r>
              <a:rPr lang="en-SG" dirty="0"/>
              <a:t>States with lower SAT participation tend to have higher ACT participation rates.</a:t>
            </a:r>
          </a:p>
          <a:p>
            <a:r>
              <a:rPr lang="en-SG" dirty="0"/>
              <a:t>States with SAT participation rate of &lt;4% have &gt;60% ACT participation rates.</a:t>
            </a:r>
          </a:p>
        </p:txBody>
      </p:sp>
      <p:pic>
        <p:nvPicPr>
          <p:cNvPr id="1034" name="Picture 10">
            <a:extLst>
              <a:ext uri="{FF2B5EF4-FFF2-40B4-BE49-F238E27FC236}">
                <a16:creationId xmlns:a16="http://schemas.microsoft.com/office/drawing/2014/main" id="{7FE6912E-4D19-850F-0662-A929B33D1D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431620"/>
            <a:ext cx="5165702" cy="3310303"/>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98E1BBEB-3D80-1EC6-CB99-7E18BE0CA546}"/>
              </a:ext>
            </a:extLst>
          </p:cNvPr>
          <p:cNvGrpSpPr/>
          <p:nvPr/>
        </p:nvGrpSpPr>
        <p:grpSpPr>
          <a:xfrm>
            <a:off x="6074491" y="1431620"/>
            <a:ext cx="5510201" cy="3084396"/>
            <a:chOff x="5728758" y="3129007"/>
            <a:chExt cx="6197985" cy="3597188"/>
          </a:xfrm>
        </p:grpSpPr>
        <p:grpSp>
          <p:nvGrpSpPr>
            <p:cNvPr id="6" name="Group 5">
              <a:extLst>
                <a:ext uri="{FF2B5EF4-FFF2-40B4-BE49-F238E27FC236}">
                  <a16:creationId xmlns:a16="http://schemas.microsoft.com/office/drawing/2014/main" id="{16E5AB6E-3FDF-C931-5E77-45E80D4F728C}"/>
                </a:ext>
              </a:extLst>
            </p:cNvPr>
            <p:cNvGrpSpPr/>
            <p:nvPr/>
          </p:nvGrpSpPr>
          <p:grpSpPr>
            <a:xfrm>
              <a:off x="5728758" y="3129007"/>
              <a:ext cx="6197985" cy="3597188"/>
              <a:chOff x="5590091" y="3165562"/>
              <a:chExt cx="6467518" cy="3406687"/>
            </a:xfrm>
          </p:grpSpPr>
          <p:pic>
            <p:nvPicPr>
              <p:cNvPr id="8" name="Picture 7">
                <a:extLst>
                  <a:ext uri="{FF2B5EF4-FFF2-40B4-BE49-F238E27FC236}">
                    <a16:creationId xmlns:a16="http://schemas.microsoft.com/office/drawing/2014/main" id="{DD2E77F8-3F9A-5F92-6DFD-6FB5284B1E11}"/>
                  </a:ext>
                </a:extLst>
              </p:cNvPr>
              <p:cNvPicPr>
                <a:picLocks noChangeAspect="1"/>
              </p:cNvPicPr>
              <p:nvPr/>
            </p:nvPicPr>
            <p:blipFill>
              <a:blip r:embed="rId3"/>
              <a:stretch>
                <a:fillRect/>
              </a:stretch>
            </p:blipFill>
            <p:spPr>
              <a:xfrm>
                <a:off x="5590091" y="3165562"/>
                <a:ext cx="6467518" cy="3406687"/>
              </a:xfrm>
              <a:prstGeom prst="rect">
                <a:avLst/>
              </a:prstGeom>
            </p:spPr>
          </p:pic>
          <p:grpSp>
            <p:nvGrpSpPr>
              <p:cNvPr id="9" name="Group 8">
                <a:extLst>
                  <a:ext uri="{FF2B5EF4-FFF2-40B4-BE49-F238E27FC236}">
                    <a16:creationId xmlns:a16="http://schemas.microsoft.com/office/drawing/2014/main" id="{0571EC25-7FFE-FEA1-5298-B904368B7EBB}"/>
                  </a:ext>
                </a:extLst>
              </p:cNvPr>
              <p:cNvGrpSpPr/>
              <p:nvPr/>
            </p:nvGrpSpPr>
            <p:grpSpPr>
              <a:xfrm>
                <a:off x="5977488" y="3409951"/>
                <a:ext cx="6031049" cy="2952750"/>
                <a:chOff x="6377974" y="4833189"/>
                <a:chExt cx="8157247" cy="3563376"/>
              </a:xfrm>
            </p:grpSpPr>
            <p:sp>
              <p:nvSpPr>
                <p:cNvPr id="10" name="Rectangle 9">
                  <a:extLst>
                    <a:ext uri="{FF2B5EF4-FFF2-40B4-BE49-F238E27FC236}">
                      <a16:creationId xmlns:a16="http://schemas.microsoft.com/office/drawing/2014/main" id="{498563F9-BBE3-90D2-439A-50C251C79145}"/>
                    </a:ext>
                  </a:extLst>
                </p:cNvPr>
                <p:cNvSpPr/>
                <p:nvPr/>
              </p:nvSpPr>
              <p:spPr>
                <a:xfrm>
                  <a:off x="6377974" y="4833189"/>
                  <a:ext cx="1164251" cy="3563376"/>
                </a:xfrm>
                <a:prstGeom prst="rect">
                  <a:avLst/>
                </a:prstGeom>
                <a:solidFill>
                  <a:schemeClr val="accent4">
                    <a:lumMod val="60000"/>
                    <a:lumOff val="40000"/>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11" name="Straight Connector 10">
                  <a:extLst>
                    <a:ext uri="{FF2B5EF4-FFF2-40B4-BE49-F238E27FC236}">
                      <a16:creationId xmlns:a16="http://schemas.microsoft.com/office/drawing/2014/main" id="{20CA97C9-24E7-FA33-1AFF-1BBAA45EB700}"/>
                    </a:ext>
                  </a:extLst>
                </p:cNvPr>
                <p:cNvCxnSpPr/>
                <p:nvPr/>
              </p:nvCxnSpPr>
              <p:spPr>
                <a:xfrm>
                  <a:off x="6403738" y="7135359"/>
                  <a:ext cx="8131483" cy="0"/>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7" name="Straight Connector 6">
              <a:extLst>
                <a:ext uri="{FF2B5EF4-FFF2-40B4-BE49-F238E27FC236}">
                  <a16:creationId xmlns:a16="http://schemas.microsoft.com/office/drawing/2014/main" id="{6D350B34-997E-B1C5-CC99-554850F21DBF}"/>
                </a:ext>
              </a:extLst>
            </p:cNvPr>
            <p:cNvCxnSpPr/>
            <p:nvPr/>
          </p:nvCxnSpPr>
          <p:spPr>
            <a:xfrm>
              <a:off x="6043528" y="4519282"/>
              <a:ext cx="5761451" cy="0"/>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32826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E254-8C2F-FD47-0AE1-452E757C8F1E}"/>
              </a:ext>
            </a:extLst>
          </p:cNvPr>
          <p:cNvSpPr>
            <a:spLocks noGrp="1"/>
          </p:cNvSpPr>
          <p:nvPr>
            <p:ph type="title"/>
          </p:nvPr>
        </p:nvSpPr>
        <p:spPr>
          <a:xfrm>
            <a:off x="677334" y="609600"/>
            <a:ext cx="9838266" cy="1320800"/>
          </a:xfrm>
        </p:spPr>
        <p:txBody>
          <a:bodyPr>
            <a:normAutofit/>
          </a:bodyPr>
          <a:lstStyle/>
          <a:p>
            <a:r>
              <a:rPr lang="en-SG" sz="3200" dirty="0"/>
              <a:t>Trends – SAT vs ACT Participation Rates (cont.)</a:t>
            </a:r>
          </a:p>
        </p:txBody>
      </p:sp>
      <p:sp>
        <p:nvSpPr>
          <p:cNvPr id="12" name="Content Placeholder 11">
            <a:extLst>
              <a:ext uri="{FF2B5EF4-FFF2-40B4-BE49-F238E27FC236}">
                <a16:creationId xmlns:a16="http://schemas.microsoft.com/office/drawing/2014/main" id="{DCE87FD8-8306-8F19-F26C-5752E9F525AC}"/>
              </a:ext>
            </a:extLst>
          </p:cNvPr>
          <p:cNvSpPr>
            <a:spLocks noGrp="1"/>
          </p:cNvSpPr>
          <p:nvPr>
            <p:ph idx="1"/>
          </p:nvPr>
        </p:nvSpPr>
        <p:spPr>
          <a:xfrm>
            <a:off x="677334" y="1326373"/>
            <a:ext cx="8755915" cy="2304104"/>
          </a:xfrm>
        </p:spPr>
        <p:txBody>
          <a:bodyPr>
            <a:normAutofit/>
          </a:bodyPr>
          <a:lstStyle/>
          <a:p>
            <a:r>
              <a:rPr lang="en-SG" dirty="0"/>
              <a:t>What this means:</a:t>
            </a:r>
          </a:p>
          <a:p>
            <a:pPr lvl="1"/>
            <a:r>
              <a:rPr lang="en-SG" sz="1700" dirty="0"/>
              <a:t>Most students take only either SAT or ACT test.</a:t>
            </a:r>
          </a:p>
          <a:p>
            <a:pPr lvl="1"/>
            <a:r>
              <a:rPr lang="en-SG" sz="1700" dirty="0"/>
              <a:t>States with better outreach by SAT college board might have better SAT participation.</a:t>
            </a:r>
          </a:p>
          <a:p>
            <a:pPr lvl="2"/>
            <a:r>
              <a:rPr lang="en-US" sz="1500" dirty="0"/>
              <a:t>E.g. fewer SAT test centers than ACT test centers in North Dakota, Wyoming, South Dakota.</a:t>
            </a:r>
          </a:p>
          <a:p>
            <a:pPr lvl="1"/>
            <a:endParaRPr lang="en-SG" sz="2000" u="sng" dirty="0"/>
          </a:p>
        </p:txBody>
      </p:sp>
      <p:graphicFrame>
        <p:nvGraphicFramePr>
          <p:cNvPr id="7" name="Table 7">
            <a:extLst>
              <a:ext uri="{FF2B5EF4-FFF2-40B4-BE49-F238E27FC236}">
                <a16:creationId xmlns:a16="http://schemas.microsoft.com/office/drawing/2014/main" id="{566C8BB7-A2AE-2B87-ED9C-FA3958FF5179}"/>
              </a:ext>
            </a:extLst>
          </p:cNvPr>
          <p:cNvGraphicFramePr>
            <a:graphicFrameLocks noGrp="1"/>
          </p:cNvGraphicFramePr>
          <p:nvPr>
            <p:extLst>
              <p:ext uri="{D42A27DB-BD31-4B8C-83A1-F6EECF244321}">
                <p14:modId xmlns:p14="http://schemas.microsoft.com/office/powerpoint/2010/main" val="1229722855"/>
              </p:ext>
            </p:extLst>
          </p:nvPr>
        </p:nvGraphicFramePr>
        <p:xfrm>
          <a:off x="677334" y="3439199"/>
          <a:ext cx="10006220" cy="2594247"/>
        </p:xfrm>
        <a:graphic>
          <a:graphicData uri="http://schemas.openxmlformats.org/drawingml/2006/table">
            <a:tbl>
              <a:tblPr firstRow="1" bandRow="1">
                <a:tableStyleId>{5C22544A-7EE6-4342-B048-85BDC9FD1C3A}</a:tableStyleId>
              </a:tblPr>
              <a:tblGrid>
                <a:gridCol w="2001244">
                  <a:extLst>
                    <a:ext uri="{9D8B030D-6E8A-4147-A177-3AD203B41FA5}">
                      <a16:colId xmlns:a16="http://schemas.microsoft.com/office/drawing/2014/main" val="2794452234"/>
                    </a:ext>
                  </a:extLst>
                </a:gridCol>
                <a:gridCol w="2001244">
                  <a:extLst>
                    <a:ext uri="{9D8B030D-6E8A-4147-A177-3AD203B41FA5}">
                      <a16:colId xmlns:a16="http://schemas.microsoft.com/office/drawing/2014/main" val="3339818826"/>
                    </a:ext>
                  </a:extLst>
                </a:gridCol>
                <a:gridCol w="2001244">
                  <a:extLst>
                    <a:ext uri="{9D8B030D-6E8A-4147-A177-3AD203B41FA5}">
                      <a16:colId xmlns:a16="http://schemas.microsoft.com/office/drawing/2014/main" val="2554702554"/>
                    </a:ext>
                  </a:extLst>
                </a:gridCol>
                <a:gridCol w="2001244">
                  <a:extLst>
                    <a:ext uri="{9D8B030D-6E8A-4147-A177-3AD203B41FA5}">
                      <a16:colId xmlns:a16="http://schemas.microsoft.com/office/drawing/2014/main" val="738978807"/>
                    </a:ext>
                  </a:extLst>
                </a:gridCol>
                <a:gridCol w="2001244">
                  <a:extLst>
                    <a:ext uri="{9D8B030D-6E8A-4147-A177-3AD203B41FA5}">
                      <a16:colId xmlns:a16="http://schemas.microsoft.com/office/drawing/2014/main" val="65401719"/>
                    </a:ext>
                  </a:extLst>
                </a:gridCol>
              </a:tblGrid>
              <a:tr h="432567">
                <a:tc>
                  <a:txBody>
                    <a:bodyPr/>
                    <a:lstStyle/>
                    <a:p>
                      <a:pPr algn="ctr" fontAlgn="b"/>
                      <a:r>
                        <a:rPr lang="en-SG" sz="1400" u="none" strike="noStrike" dirty="0">
                          <a:effectLst/>
                        </a:rPr>
                        <a:t>State</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SAT Test Centre Count</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ACT Test Centre Count</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Test Centre Ratio</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SAT Participation Rate</a:t>
                      </a:r>
                      <a:endParaRPr lang="en-SG" sz="1400" b="0" i="0" u="none" strike="noStrike" dirty="0">
                        <a:solidFill>
                          <a:srgbClr val="000000"/>
                        </a:solidFill>
                        <a:effectLst/>
                        <a:latin typeface="Calibri" panose="020F0502020204030204" pitchFamily="34" charset="0"/>
                      </a:endParaRPr>
                    </a:p>
                  </a:txBody>
                  <a:tcPr marL="7404" marR="7404" marT="7404" marB="0" anchor="ctr"/>
                </a:tc>
                <a:extLst>
                  <a:ext uri="{0D108BD9-81ED-4DB2-BD59-A6C34878D82A}">
                    <a16:rowId xmlns:a16="http://schemas.microsoft.com/office/drawing/2014/main" val="378901946"/>
                  </a:ext>
                </a:extLst>
              </a:tr>
              <a:tr h="360280">
                <a:tc>
                  <a:txBody>
                    <a:bodyPr/>
                    <a:lstStyle/>
                    <a:p>
                      <a:pPr algn="ctr" fontAlgn="b"/>
                      <a:r>
                        <a:rPr lang="en-SG" sz="1400" u="none" strike="noStrike" dirty="0">
                          <a:effectLst/>
                        </a:rPr>
                        <a:t>North Dakota</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3</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45</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a:effectLst/>
                        </a:rPr>
                        <a:t>0.07</a:t>
                      </a:r>
                      <a:endParaRPr lang="en-SG" sz="1400" b="0" i="0" u="none" strike="noStrike">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0.02</a:t>
                      </a:r>
                      <a:endParaRPr lang="en-SG" sz="1400" b="0" i="0" u="none" strike="noStrike" dirty="0">
                        <a:solidFill>
                          <a:srgbClr val="000000"/>
                        </a:solidFill>
                        <a:effectLst/>
                        <a:latin typeface="Calibri" panose="020F0502020204030204" pitchFamily="34" charset="0"/>
                      </a:endParaRPr>
                    </a:p>
                  </a:txBody>
                  <a:tcPr marL="7404" marR="7404" marT="7404" marB="0" anchor="ctr"/>
                </a:tc>
                <a:extLst>
                  <a:ext uri="{0D108BD9-81ED-4DB2-BD59-A6C34878D82A}">
                    <a16:rowId xmlns:a16="http://schemas.microsoft.com/office/drawing/2014/main" val="4287429981"/>
                  </a:ext>
                </a:extLst>
              </a:tr>
              <a:tr h="360280">
                <a:tc>
                  <a:txBody>
                    <a:bodyPr/>
                    <a:lstStyle/>
                    <a:p>
                      <a:pPr algn="ctr" fontAlgn="b"/>
                      <a:r>
                        <a:rPr lang="en-SG" sz="1400" u="none" strike="noStrike" dirty="0">
                          <a:effectLst/>
                        </a:rPr>
                        <a:t>Wyoming</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a:effectLst/>
                        </a:rPr>
                        <a:t>3</a:t>
                      </a:r>
                      <a:endParaRPr lang="en-SG" sz="1400" b="0" i="0" u="none" strike="noStrike">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44</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a:effectLst/>
                        </a:rPr>
                        <a:t>0.07</a:t>
                      </a:r>
                      <a:endParaRPr lang="en-SG" sz="1400" b="0" i="0" u="none" strike="noStrike">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0.03</a:t>
                      </a:r>
                      <a:endParaRPr lang="en-SG" sz="1400" b="0" i="0" u="none" strike="noStrike" dirty="0">
                        <a:solidFill>
                          <a:srgbClr val="000000"/>
                        </a:solidFill>
                        <a:effectLst/>
                        <a:latin typeface="Calibri" panose="020F0502020204030204" pitchFamily="34" charset="0"/>
                      </a:endParaRPr>
                    </a:p>
                  </a:txBody>
                  <a:tcPr marL="7404" marR="7404" marT="7404" marB="0" anchor="ctr"/>
                </a:tc>
                <a:extLst>
                  <a:ext uri="{0D108BD9-81ED-4DB2-BD59-A6C34878D82A}">
                    <a16:rowId xmlns:a16="http://schemas.microsoft.com/office/drawing/2014/main" val="840265148"/>
                  </a:ext>
                </a:extLst>
              </a:tr>
              <a:tr h="360280">
                <a:tc>
                  <a:txBody>
                    <a:bodyPr/>
                    <a:lstStyle/>
                    <a:p>
                      <a:pPr algn="ctr" fontAlgn="b"/>
                      <a:r>
                        <a:rPr lang="en-SG" sz="1400" u="none" strike="noStrike" dirty="0">
                          <a:effectLst/>
                        </a:rPr>
                        <a:t>South Dakota</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a:effectLst/>
                        </a:rPr>
                        <a:t>4</a:t>
                      </a:r>
                      <a:endParaRPr lang="en-SG" sz="1400" b="0" i="0" u="none" strike="noStrike">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61</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a:effectLst/>
                        </a:rPr>
                        <a:t>0.07</a:t>
                      </a:r>
                      <a:endParaRPr lang="en-SG" sz="1400" b="0" i="0" u="none" strike="noStrike">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0.03</a:t>
                      </a:r>
                      <a:endParaRPr lang="en-SG" sz="1400" b="0" i="0" u="none" strike="noStrike" dirty="0">
                        <a:solidFill>
                          <a:srgbClr val="000000"/>
                        </a:solidFill>
                        <a:effectLst/>
                        <a:latin typeface="Calibri" panose="020F0502020204030204" pitchFamily="34" charset="0"/>
                      </a:endParaRPr>
                    </a:p>
                  </a:txBody>
                  <a:tcPr marL="7404" marR="7404" marT="7404" marB="0" anchor="ctr"/>
                </a:tc>
                <a:extLst>
                  <a:ext uri="{0D108BD9-81ED-4DB2-BD59-A6C34878D82A}">
                    <a16:rowId xmlns:a16="http://schemas.microsoft.com/office/drawing/2014/main" val="3078801088"/>
                  </a:ext>
                </a:extLst>
              </a:tr>
              <a:tr h="360280">
                <a:tc>
                  <a:txBody>
                    <a:bodyPr/>
                    <a:lstStyle/>
                    <a:p>
                      <a:pPr algn="ctr" fontAlgn="b"/>
                      <a:r>
                        <a:rPr lang="en-SG" sz="1400" u="none" strike="noStrike" dirty="0">
                          <a:effectLst/>
                        </a:rPr>
                        <a:t>Connecticut</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a:effectLst/>
                        </a:rPr>
                        <a:t>33</a:t>
                      </a:r>
                      <a:endParaRPr lang="en-SG" sz="1400" b="0" i="0" u="none" strike="noStrike">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a:effectLst/>
                        </a:rPr>
                        <a:t>58</a:t>
                      </a:r>
                      <a:endParaRPr lang="en-SG" sz="1400" b="0" i="0" u="none" strike="noStrike">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a:effectLst/>
                        </a:rPr>
                        <a:t>0.57</a:t>
                      </a:r>
                      <a:endParaRPr lang="en-SG" sz="1400" b="0" i="0" u="none" strike="noStrike">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1.00</a:t>
                      </a:r>
                      <a:endParaRPr lang="en-SG" sz="1400" b="0" i="0" u="none" strike="noStrike" dirty="0">
                        <a:solidFill>
                          <a:srgbClr val="000000"/>
                        </a:solidFill>
                        <a:effectLst/>
                        <a:latin typeface="Calibri" panose="020F0502020204030204" pitchFamily="34" charset="0"/>
                      </a:endParaRPr>
                    </a:p>
                  </a:txBody>
                  <a:tcPr marL="7404" marR="7404" marT="7404" marB="0" anchor="ctr"/>
                </a:tc>
                <a:extLst>
                  <a:ext uri="{0D108BD9-81ED-4DB2-BD59-A6C34878D82A}">
                    <a16:rowId xmlns:a16="http://schemas.microsoft.com/office/drawing/2014/main" val="882552247"/>
                  </a:ext>
                </a:extLst>
              </a:tr>
              <a:tr h="360280">
                <a:tc>
                  <a:txBody>
                    <a:bodyPr/>
                    <a:lstStyle/>
                    <a:p>
                      <a:pPr algn="ctr" fontAlgn="b"/>
                      <a:r>
                        <a:rPr lang="en-SG" sz="1400" u="none" strike="noStrike" dirty="0">
                          <a:effectLst/>
                        </a:rPr>
                        <a:t>Delaware</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a:effectLst/>
                        </a:rPr>
                        <a:t>8</a:t>
                      </a:r>
                      <a:endParaRPr lang="en-SG" sz="1400" b="0" i="0" u="none" strike="noStrike">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a:effectLst/>
                        </a:rPr>
                        <a:t>10</a:t>
                      </a:r>
                      <a:endParaRPr lang="en-SG" sz="1400" b="0" i="0" u="none" strike="noStrike">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0.80</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1.00</a:t>
                      </a:r>
                      <a:endParaRPr lang="en-SG" sz="1400" b="0" i="0" u="none" strike="noStrike" dirty="0">
                        <a:solidFill>
                          <a:srgbClr val="000000"/>
                        </a:solidFill>
                        <a:effectLst/>
                        <a:latin typeface="Calibri" panose="020F0502020204030204" pitchFamily="34" charset="0"/>
                      </a:endParaRPr>
                    </a:p>
                  </a:txBody>
                  <a:tcPr marL="7404" marR="7404" marT="7404" marB="0" anchor="ctr"/>
                </a:tc>
                <a:extLst>
                  <a:ext uri="{0D108BD9-81ED-4DB2-BD59-A6C34878D82A}">
                    <a16:rowId xmlns:a16="http://schemas.microsoft.com/office/drawing/2014/main" val="1075032210"/>
                  </a:ext>
                </a:extLst>
              </a:tr>
              <a:tr h="360280">
                <a:tc>
                  <a:txBody>
                    <a:bodyPr/>
                    <a:lstStyle/>
                    <a:p>
                      <a:pPr algn="ctr" fontAlgn="b"/>
                      <a:r>
                        <a:rPr lang="en-SG" sz="1400" u="none" strike="noStrike" dirty="0">
                          <a:effectLst/>
                        </a:rPr>
                        <a:t>Michigan</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62</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239</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0.26</a:t>
                      </a:r>
                      <a:endParaRPr lang="en-SG" sz="1400" b="0" i="0" u="none" strike="noStrike" dirty="0">
                        <a:solidFill>
                          <a:srgbClr val="000000"/>
                        </a:solidFill>
                        <a:effectLst/>
                        <a:latin typeface="Calibri" panose="020F0502020204030204" pitchFamily="34" charset="0"/>
                      </a:endParaRPr>
                    </a:p>
                  </a:txBody>
                  <a:tcPr marL="7404" marR="7404" marT="7404" marB="0" anchor="ctr"/>
                </a:tc>
                <a:tc>
                  <a:txBody>
                    <a:bodyPr/>
                    <a:lstStyle/>
                    <a:p>
                      <a:pPr algn="ctr" fontAlgn="b"/>
                      <a:r>
                        <a:rPr lang="en-SG" sz="1400" u="none" strike="noStrike" dirty="0">
                          <a:effectLst/>
                        </a:rPr>
                        <a:t>1.00</a:t>
                      </a:r>
                      <a:endParaRPr lang="en-SG" sz="1400" b="0" i="0" u="none" strike="noStrike" dirty="0">
                        <a:solidFill>
                          <a:srgbClr val="000000"/>
                        </a:solidFill>
                        <a:effectLst/>
                        <a:latin typeface="Calibri" panose="020F0502020204030204" pitchFamily="34" charset="0"/>
                      </a:endParaRPr>
                    </a:p>
                  </a:txBody>
                  <a:tcPr marL="7404" marR="7404" marT="7404" marB="0" anchor="ctr"/>
                </a:tc>
                <a:extLst>
                  <a:ext uri="{0D108BD9-81ED-4DB2-BD59-A6C34878D82A}">
                    <a16:rowId xmlns:a16="http://schemas.microsoft.com/office/drawing/2014/main" val="4053557848"/>
                  </a:ext>
                </a:extLst>
              </a:tr>
            </a:tbl>
          </a:graphicData>
        </a:graphic>
      </p:graphicFrame>
      <p:sp>
        <p:nvSpPr>
          <p:cNvPr id="8" name="TextBox 7">
            <a:extLst>
              <a:ext uri="{FF2B5EF4-FFF2-40B4-BE49-F238E27FC236}">
                <a16:creationId xmlns:a16="http://schemas.microsoft.com/office/drawing/2014/main" id="{6E130787-5B78-CC28-E6E1-5B4D6C4641D1}"/>
              </a:ext>
            </a:extLst>
          </p:cNvPr>
          <p:cNvSpPr txBox="1"/>
          <p:nvPr/>
        </p:nvSpPr>
        <p:spPr>
          <a:xfrm>
            <a:off x="677334" y="6033446"/>
            <a:ext cx="5663682" cy="261610"/>
          </a:xfrm>
          <a:prstGeom prst="rect">
            <a:avLst/>
          </a:prstGeom>
          <a:noFill/>
        </p:spPr>
        <p:txBody>
          <a:bodyPr wrap="square" rtlCol="0">
            <a:spAutoFit/>
          </a:bodyPr>
          <a:lstStyle/>
          <a:p>
            <a:r>
              <a:rPr lang="en-US" sz="1050" dirty="0"/>
              <a:t>Data source: https://www.topschoolsintheusa.com/</a:t>
            </a:r>
            <a:endParaRPr lang="en-SG" sz="1050" dirty="0"/>
          </a:p>
        </p:txBody>
      </p:sp>
    </p:spTree>
    <p:extLst>
      <p:ext uri="{BB962C8B-B14F-4D97-AF65-F5344CB8AC3E}">
        <p14:creationId xmlns:p14="http://schemas.microsoft.com/office/powerpoint/2010/main" val="2843548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E254-8C2F-FD47-0AE1-452E757C8F1E}"/>
              </a:ext>
            </a:extLst>
          </p:cNvPr>
          <p:cNvSpPr>
            <a:spLocks noGrp="1"/>
          </p:cNvSpPr>
          <p:nvPr>
            <p:ph type="title"/>
          </p:nvPr>
        </p:nvSpPr>
        <p:spPr>
          <a:xfrm>
            <a:off x="677334" y="609600"/>
            <a:ext cx="9838266" cy="1320800"/>
          </a:xfrm>
        </p:spPr>
        <p:txBody>
          <a:bodyPr>
            <a:normAutofit/>
          </a:bodyPr>
          <a:lstStyle/>
          <a:p>
            <a:r>
              <a:rPr lang="en-SG" sz="3200" dirty="0"/>
              <a:t>Trends – SAT Score vs Participation Rates</a:t>
            </a:r>
          </a:p>
        </p:txBody>
      </p:sp>
      <p:sp>
        <p:nvSpPr>
          <p:cNvPr id="12" name="Content Placeholder 11">
            <a:extLst>
              <a:ext uri="{FF2B5EF4-FFF2-40B4-BE49-F238E27FC236}">
                <a16:creationId xmlns:a16="http://schemas.microsoft.com/office/drawing/2014/main" id="{DCE87FD8-8306-8F19-F26C-5752E9F525AC}"/>
              </a:ext>
            </a:extLst>
          </p:cNvPr>
          <p:cNvSpPr>
            <a:spLocks noGrp="1"/>
          </p:cNvSpPr>
          <p:nvPr>
            <p:ph idx="1"/>
          </p:nvPr>
        </p:nvSpPr>
        <p:spPr>
          <a:xfrm>
            <a:off x="677334" y="4508104"/>
            <a:ext cx="8550642" cy="996957"/>
          </a:xfrm>
        </p:spPr>
        <p:txBody>
          <a:bodyPr>
            <a:normAutofit/>
          </a:bodyPr>
          <a:lstStyle/>
          <a:p>
            <a:r>
              <a:rPr lang="en-SG" dirty="0"/>
              <a:t>Inverse correlation between SAT score and participation rates.</a:t>
            </a:r>
          </a:p>
          <a:p>
            <a:r>
              <a:rPr lang="en-SG" dirty="0"/>
              <a:t>States with lower participation rates tend to have better SAT scores.</a:t>
            </a:r>
          </a:p>
        </p:txBody>
      </p:sp>
      <p:pic>
        <p:nvPicPr>
          <p:cNvPr id="1044" name="Picture 20">
            <a:extLst>
              <a:ext uri="{FF2B5EF4-FFF2-40B4-BE49-F238E27FC236}">
                <a16:creationId xmlns:a16="http://schemas.microsoft.com/office/drawing/2014/main" id="{F274051D-E253-CB43-EDF3-2F937B4996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6538" y="1478391"/>
            <a:ext cx="4379858" cy="2800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55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E254-8C2F-FD47-0AE1-452E757C8F1E}"/>
              </a:ext>
            </a:extLst>
          </p:cNvPr>
          <p:cNvSpPr>
            <a:spLocks noGrp="1"/>
          </p:cNvSpPr>
          <p:nvPr>
            <p:ph type="title"/>
          </p:nvPr>
        </p:nvSpPr>
        <p:spPr>
          <a:xfrm>
            <a:off x="677334" y="609600"/>
            <a:ext cx="9838266" cy="1320800"/>
          </a:xfrm>
        </p:spPr>
        <p:txBody>
          <a:bodyPr>
            <a:normAutofit/>
          </a:bodyPr>
          <a:lstStyle/>
          <a:p>
            <a:r>
              <a:rPr lang="en-SG" sz="3200" dirty="0"/>
              <a:t>Trends – SAT Score vs Participation Rates (cont.)</a:t>
            </a:r>
          </a:p>
        </p:txBody>
      </p:sp>
      <p:sp>
        <p:nvSpPr>
          <p:cNvPr id="4" name="Content Placeholder 2">
            <a:extLst>
              <a:ext uri="{FF2B5EF4-FFF2-40B4-BE49-F238E27FC236}">
                <a16:creationId xmlns:a16="http://schemas.microsoft.com/office/drawing/2014/main" id="{05DC3CDC-7B59-2A8D-3E18-05CB8EFCAA70}"/>
              </a:ext>
            </a:extLst>
          </p:cNvPr>
          <p:cNvSpPr>
            <a:spLocks noGrp="1"/>
          </p:cNvSpPr>
          <p:nvPr>
            <p:ph idx="1"/>
          </p:nvPr>
        </p:nvSpPr>
        <p:spPr>
          <a:xfrm>
            <a:off x="677334" y="2160589"/>
            <a:ext cx="8596668" cy="3880773"/>
          </a:xfrm>
        </p:spPr>
        <p:txBody>
          <a:bodyPr>
            <a:normAutofit/>
          </a:bodyPr>
          <a:lstStyle/>
          <a:p>
            <a:r>
              <a:rPr lang="en-SG" dirty="0"/>
              <a:t>What this means:</a:t>
            </a:r>
          </a:p>
          <a:p>
            <a:pPr lvl="1"/>
            <a:r>
              <a:rPr lang="en-SG" sz="1700" dirty="0"/>
              <a:t>Higher participation rates means that a greater proportion of average college bound students are taking the SAT test, which lowers the average SAT scores.</a:t>
            </a:r>
          </a:p>
          <a:p>
            <a:pPr lvl="1"/>
            <a:r>
              <a:rPr lang="en-SG" sz="1700" dirty="0"/>
              <a:t>States with high average SAT scores and low participation rates, could indicate that an average student from the state is less confident and willing to take the SAT test. </a:t>
            </a:r>
          </a:p>
          <a:p>
            <a:endParaRPr lang="en-SG" sz="1800" dirty="0"/>
          </a:p>
          <a:p>
            <a:endParaRPr lang="en-SG" dirty="0"/>
          </a:p>
          <a:p>
            <a:endParaRPr lang="en-SG" sz="1800" dirty="0"/>
          </a:p>
          <a:p>
            <a:endParaRPr lang="en-SG" dirty="0"/>
          </a:p>
          <a:p>
            <a:endParaRPr lang="en-US" dirty="0"/>
          </a:p>
          <a:p>
            <a:endParaRPr lang="en-US" dirty="0"/>
          </a:p>
        </p:txBody>
      </p:sp>
    </p:spTree>
    <p:extLst>
      <p:ext uri="{BB962C8B-B14F-4D97-AF65-F5344CB8AC3E}">
        <p14:creationId xmlns:p14="http://schemas.microsoft.com/office/powerpoint/2010/main" val="9958574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1034</TotalTime>
  <Words>580</Words>
  <Application>Microsoft Office PowerPoint</Application>
  <PresentationFormat>Widescreen</PresentationFormat>
  <Paragraphs>92</Paragraphs>
  <Slides>14</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Trebuchet MS</vt:lpstr>
      <vt:lpstr>Wingdings 3</vt:lpstr>
      <vt:lpstr>Facet</vt:lpstr>
      <vt:lpstr>Analysis On SAT Participation Rates</vt:lpstr>
      <vt:lpstr>Content</vt:lpstr>
      <vt:lpstr>Background</vt:lpstr>
      <vt:lpstr>Problem Statement </vt:lpstr>
      <vt:lpstr>States With Low SAT Average Rates (2017-2019) </vt:lpstr>
      <vt:lpstr>Trends – SAT vs ACT Participation Rates</vt:lpstr>
      <vt:lpstr>Trends – SAT vs ACT Participation Rates (cont.)</vt:lpstr>
      <vt:lpstr>Trends – SAT Score vs Participation Rates</vt:lpstr>
      <vt:lpstr>Trends – SAT Score vs Participation Rates (cont.)</vt:lpstr>
      <vt:lpstr>Summary</vt:lpstr>
      <vt:lpstr>Recommendation</vt:lpstr>
      <vt:lpstr>Future Improvement</vt:lpstr>
      <vt:lpstr>PowerPoint Presentation</vt:lpstr>
      <vt:lpstr>States With Decreasing SAT Rates (2017–2019)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On SAT Participation Rates</dc:title>
  <dc:creator>ko weizhe</dc:creator>
  <cp:lastModifiedBy>ko weizhe</cp:lastModifiedBy>
  <cp:revision>1</cp:revision>
  <dcterms:created xsi:type="dcterms:W3CDTF">2022-11-02T13:49:52Z</dcterms:created>
  <dcterms:modified xsi:type="dcterms:W3CDTF">2022-11-04T03:18:47Z</dcterms:modified>
</cp:coreProperties>
</file>