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CC01-82EC-4B82-ACA0-7F647C84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50C8E-8B5F-4150-AC10-F7F5DB53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7AE2-2AA1-4EC3-90BF-B5EC8031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3B9E-82E6-49D6-AA50-F9411D0C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BEF5-8D1F-400E-B180-8C19232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489-9828-4CE3-9B67-EE22F95A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EA7D-2C55-4897-960D-AA36D353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EF9F-5470-4E13-89C5-D6A0062B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E7AD-CD8E-465A-BF83-A94E0BE9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1FF3-7B43-4F93-8CB3-C5C8628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C0020-B8D3-4E12-9984-5E0C0CC5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F574-247C-432E-B635-AD3271F05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7F2D-407C-4C6A-A527-6A17E4F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4632-999F-43D0-A6F3-C178B72B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A73C-6CB1-4136-9399-C6F7F0AD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92F2-1938-4877-A1A5-923B6C4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AB46-E36B-482C-A6DD-1D894751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A7FB-4497-44B8-95BD-E0560CBC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D4F9-57FF-4E90-98AF-B9D3BE30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9C8E-C5EC-4249-8162-151AF782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D7E5-1E21-4039-92DC-9DC9F012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003E-DEC9-48C2-916A-270020BB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0E85-DD85-4184-9229-E24EF4A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59E0-683C-4B51-9CC4-33750F11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8880-F138-4E05-AA62-1F590862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1CF2-1E4B-41F5-8A8F-00F61178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CEB3-B601-4F10-BA37-C0C845A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6C0F-9259-41A7-9E02-1796879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3813-5911-47B0-B123-D529429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E2C86-6633-47BC-BC36-4432984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1FA-940D-4350-8616-A9A453B5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AD4-0822-40C6-AED8-1DE2701E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4ED-8DA9-4BE1-8C2E-87930EEF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EF0D-CAE4-460D-B381-DD8FE566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26694-8C5C-4DF4-A704-B60AF50B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91C2A-285C-4352-8FE5-A7AED20FA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6D3D-AB95-489A-ACEF-4969814C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BEAEE-07DB-4B30-9875-6B06777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B734C-EED4-4D7C-9A6D-F1D073C6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E452-E4E9-49CA-8182-1FA40CE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8175A-6BD1-4328-935C-4D6CEAC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B6444-68A4-488D-8BDC-6DFD021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3B9F-A8A1-4A9E-85BB-3E630CC9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EC797-F6E0-4F1A-9DA3-AAD58B59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BFEDF-7776-4DEF-99DC-2456F1E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FED2-F576-40D1-9882-9125C24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76A7-6198-485A-A049-EB9FFE7E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AE87-8E63-4299-83D7-9671AF55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F342-AC93-4A03-B143-131A6C39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D2C01-AC4D-4896-A2AD-1512054F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9BA0-5394-4452-8A34-82DA535B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2C42-541D-477F-8BC8-7016A170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96FB-418D-435F-A7BD-F0FB14E2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3C8A-DAB5-4A71-9220-1A3078E4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0C703-2540-4989-AB15-6DC4684A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A0CF-D290-418A-ACF6-1EA8599A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53A3-8272-48F1-9313-CA5502A5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9FE66-933F-47BC-AEA1-2E64EA35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A50B7-789C-4CC6-96F9-DADB6091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5638-7C5A-42F3-A9BD-01AF67EC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889-0C13-48FE-804F-B8007C136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A6F-C255-4FF6-BA77-6CB5F13BD2F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FBCE-7AF6-4768-A3D2-B2F0ACF01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B890-6FC0-4B8D-8CDB-00621C464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451A-5A5B-4728-96AF-540AC0E8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electronix.com/what_is_biometric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age.sg/resources/hearing-a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vatorvip.com/tag/elevator-braille-button/" TargetMode="External"/><Relationship Id="rId2" Type="http://schemas.openxmlformats.org/officeDocument/2006/relationships/hyperlink" Target="https://www.alltechbuzz.net/dots-on-elevator-butt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pervilleparks.org/lightningdetectionsystemsoun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relessed/the-unpleasant-user-experience-of-ntuc-fairprices-scan2go-3defaa0e37d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29B7-E127-4A76-813B-917F9217F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CS325 Fall 2021</a:t>
            </a:r>
            <a:br>
              <a:rPr lang="en-US" dirty="0"/>
            </a:br>
            <a:r>
              <a:rPr lang="en-US" dirty="0"/>
              <a:t>Homework Assignment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CF8F0-F991-4AD5-AD9F-BF142BB4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ID: 440000119 / 1900806 </a:t>
            </a:r>
          </a:p>
          <a:p>
            <a:r>
              <a:rPr lang="en-US" dirty="0"/>
              <a:t>Student Name: Goh Wei Zhe</a:t>
            </a:r>
          </a:p>
        </p:txBody>
      </p:sp>
    </p:spTree>
    <p:extLst>
      <p:ext uri="{BB962C8B-B14F-4D97-AF65-F5344CB8AC3E}">
        <p14:creationId xmlns:p14="http://schemas.microsoft.com/office/powerpoint/2010/main" val="386924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223-8D94-4556-B941-8868A4E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#5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A95-C64C-4061-81CB-F7A15455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of life example: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Biometric fingerprint scanner in schools / workplace and immigrations. </a:t>
            </a:r>
          </a:p>
          <a:p>
            <a:r>
              <a:rPr lang="en-US" sz="2000" dirty="0"/>
              <a:t>What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Human identification through sense of touch and make verification simpler </a:t>
            </a:r>
          </a:p>
          <a:p>
            <a:r>
              <a:rPr lang="en-US" sz="2000" dirty="0"/>
              <a:t>How human capabilities are applied: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Biometric fingerprints scanner helps to authenticate a person’s identification and display it on interface through the scanning of fingerprints.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It helps to save time from entering passcode or user ID to access the location.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It also helps to improve security and access as fingerprints is harder to get forged by another person. </a:t>
            </a:r>
          </a:p>
          <a:p>
            <a:pPr lvl="1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/>
              <a:t>References (if any)</a:t>
            </a:r>
          </a:p>
          <a:p>
            <a:pPr lvl="1"/>
            <a:r>
              <a:rPr lang="en-US" sz="1600" dirty="0">
                <a:hlinkClick r:id="rId2"/>
              </a:rPr>
              <a:t>http://www.bioelectronix.com/what_is_biometrics.html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45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4F6-B5E6-427F-95BA-EB6F81D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#5 (photo)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565-33BC-4183-85A1-244B60C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this page, please include photos and/or diagrams to illustrate your findings.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DAB79-D441-4162-9429-7C70EB94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5" y="2589662"/>
            <a:ext cx="3587301" cy="3587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4C70D-7343-429C-BC82-DE150112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76" y="2823483"/>
            <a:ext cx="4963092" cy="31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223-8D94-4556-B941-8868A4E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#1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A95-C64C-4061-81CB-F7A15455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of life example: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Loudness of sound in Digital Hearing Aid </a:t>
            </a:r>
          </a:p>
          <a:p>
            <a:r>
              <a:rPr lang="en-US" sz="2000" dirty="0"/>
              <a:t>What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Loss in hearing from disease, aging or injuries and etc. </a:t>
            </a:r>
          </a:p>
          <a:p>
            <a:r>
              <a:rPr lang="en-US" sz="2000" dirty="0"/>
              <a:t>How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Digital Hearing Aids helps to improve hearings by magnifying the sound waves from the environment entering a human’s ear for users to hear clearer. 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 greater damage caused in the ear, the greater the amplification of the hearing aid in order for a person to hear properly. </a:t>
            </a:r>
          </a:p>
          <a:p>
            <a:r>
              <a:rPr lang="en-US" sz="2000" dirty="0"/>
              <a:t>References (if any)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https://www.homage.sg/resources/hearing-aid/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79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4F6-B5E6-427F-95BA-EB6F81D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#1 (photo)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565-33BC-4183-85A1-244B60C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this page, please include photos and/or diagrams to illustrate your findings. </a:t>
            </a:r>
          </a:p>
        </p:txBody>
      </p:sp>
      <p:pic>
        <p:nvPicPr>
          <p:cNvPr id="1026" name="Picture 2" descr="How Hearing Aids Work">
            <a:extLst>
              <a:ext uri="{FF2B5EF4-FFF2-40B4-BE49-F238E27FC236}">
                <a16:creationId xmlns:a16="http://schemas.microsoft.com/office/drawing/2014/main" id="{E4D5516E-D4C6-41F1-9A03-7EA79BA0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190466"/>
            <a:ext cx="5808487" cy="46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s of a Hearing Aid">
            <a:extLst>
              <a:ext uri="{FF2B5EF4-FFF2-40B4-BE49-F238E27FC236}">
                <a16:creationId xmlns:a16="http://schemas.microsoft.com/office/drawing/2014/main" id="{E6AC6CEC-09FE-4E9E-A32A-8FC24C3E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6" y="2399210"/>
            <a:ext cx="5774872" cy="4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1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223-8D94-4556-B941-8868A4E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#2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A95-C64C-4061-81CB-F7A15455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of life example: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Braille signs used on elevator buttons</a:t>
            </a:r>
          </a:p>
          <a:p>
            <a:r>
              <a:rPr lang="en-US" sz="2000" dirty="0"/>
              <a:t>What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Key sense of touch for people who is visually impaired</a:t>
            </a:r>
          </a:p>
          <a:p>
            <a:r>
              <a:rPr lang="en-US" sz="2000" dirty="0"/>
              <a:t>How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It makes elevator accessible to visually impaired people.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Visually impaired people can sense and read the braille signs on each button by touching with their finger and locate the floors that they want to travel to independently. </a:t>
            </a:r>
          </a:p>
          <a:p>
            <a:r>
              <a:rPr lang="en-US" sz="2000" dirty="0"/>
              <a:t>References (if any)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https://www.alltechbuzz.net/dots-on-elevator-buttons/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https://www.elevatorvip.com/tag/elevator-braille-button/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4F6-B5E6-427F-95BA-EB6F81D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#2 (photo)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565-33BC-4183-85A1-244B60C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this page, please include photos and/or diagrams to illustrate your findings. </a:t>
            </a:r>
          </a:p>
        </p:txBody>
      </p:sp>
      <p:pic>
        <p:nvPicPr>
          <p:cNvPr id="2050" name="Picture 2" descr="108 Elevator Push Button Braille Number Stock Photos, Pictures &amp;amp;  Royalty-Free Images - iStock">
            <a:extLst>
              <a:ext uri="{FF2B5EF4-FFF2-40B4-BE49-F238E27FC236}">
                <a16:creationId xmlns:a16="http://schemas.microsoft.com/office/drawing/2014/main" id="{A03AE5D3-D36A-4C56-95C2-0D4DF070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" y="2815086"/>
            <a:ext cx="4907508" cy="368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Braille Alphabet – PharmaBraille">
            <a:extLst>
              <a:ext uri="{FF2B5EF4-FFF2-40B4-BE49-F238E27FC236}">
                <a16:creationId xmlns:a16="http://schemas.microsoft.com/office/drawing/2014/main" id="{45966148-70D6-44D9-9BDF-CEAED7E7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98" y="3220872"/>
            <a:ext cx="6590554" cy="27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8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223-8D94-4556-B941-8868A4E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#3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A95-C64C-4061-81CB-F7A15455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of life example: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Lightning Alert System used at school or swimming pools</a:t>
            </a:r>
          </a:p>
          <a:p>
            <a:r>
              <a:rPr lang="en-US" sz="2000" dirty="0"/>
              <a:t>What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Detects dangerous weather condition around the environment and alert people about it. </a:t>
            </a:r>
          </a:p>
          <a:p>
            <a:r>
              <a:rPr lang="en-US" sz="2000" dirty="0"/>
              <a:t>How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Lightning Alert System consist of sensors that detects lightning risk or possible thunderstorms within 10 mile radius and sirens would sound off about 10 minutes upon detection. 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People are to seize all activities immediately, evacuate from the area and seek shelter for their own safety upon hearing the siren.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People can only resume their activities after hearing the all clear siren signal has given. </a:t>
            </a:r>
          </a:p>
          <a:p>
            <a:r>
              <a:rPr lang="en-US" sz="2000" dirty="0"/>
              <a:t>References (if any)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https://www.napervilleparks.org/lightningdetectionsystemsounds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815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4F6-B5E6-427F-95BA-EB6F81D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#3 (photo)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565-33BC-4183-85A1-244B60C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this page, please include photos and/or diagrams to illustrate your findings. </a:t>
            </a:r>
          </a:p>
        </p:txBody>
      </p:sp>
      <p:pic>
        <p:nvPicPr>
          <p:cNvPr id="3074" name="Picture 2" descr="Lightning Detection - Commercial Recreation Specialists">
            <a:extLst>
              <a:ext uri="{FF2B5EF4-FFF2-40B4-BE49-F238E27FC236}">
                <a16:creationId xmlns:a16="http://schemas.microsoft.com/office/drawing/2014/main" id="{C3B988A9-4293-4B99-A9FB-CEAF9775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3270261"/>
            <a:ext cx="6197546" cy="27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4AADE6-2D2E-48EC-BFC5-794540D6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55" y="2763103"/>
            <a:ext cx="5495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2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223-8D94-4556-B941-8868A4E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#4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0A95-C64C-4061-81CB-F7A15455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of life example: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Barcode scanners in supermarket</a:t>
            </a:r>
          </a:p>
          <a:p>
            <a:r>
              <a:rPr lang="en-US" sz="2000" dirty="0"/>
              <a:t>What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Provide item information in the interface and make shopping easier </a:t>
            </a:r>
          </a:p>
          <a:p>
            <a:r>
              <a:rPr lang="en-US" sz="2000" dirty="0"/>
              <a:t>How human capabilities are applied: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Shoppers are able to scan groceries through its barcodes to view information with a press of a button while shopping, then scan and go upon checkout to reduce queuing and payment time.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Shoppers are able to see individual item prices instantly while shopping rather than asking for price over the counter when it is not stated on the item or shelves. 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Shoppers are able to tabulate prices of their grocery list and plan their budget while grocery shopping.   </a:t>
            </a:r>
          </a:p>
          <a:p>
            <a:r>
              <a:rPr lang="en-US" sz="2000" dirty="0"/>
              <a:t>References (if any)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https://medium.com/@wirelessed/the-unpleasant-user-experience-of-ntuc-fairprices-scan2go-3defaa0e37da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09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C4F6-B5E6-427F-95BA-EB6F81D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example #4 (photo)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565-33BC-4183-85A1-244B60C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this page, please include photos and/or diagrams to illustrate your findings.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9438-F932-4480-8C66-64B3F538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136"/>
            <a:ext cx="3228834" cy="4303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7C7D0-C2C3-4E55-8D87-48F15212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51" y="2372136"/>
            <a:ext cx="41725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737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CS325 Fall 2021 Homework Assignment #1</vt:lpstr>
      <vt:lpstr>Life example #1 (introduction)</vt:lpstr>
      <vt:lpstr>Life example #1 (photo)</vt:lpstr>
      <vt:lpstr>Life example #2 (introduction)</vt:lpstr>
      <vt:lpstr>Life example #2 (photo)</vt:lpstr>
      <vt:lpstr>Life example #3 (introduction)</vt:lpstr>
      <vt:lpstr>Life example #3 (photo)</vt:lpstr>
      <vt:lpstr>Life example #4 (introduction)</vt:lpstr>
      <vt:lpstr>Life example #4 (photo)</vt:lpstr>
      <vt:lpstr>Life example #5 (introduction)</vt:lpstr>
      <vt:lpstr>Life example #5 (photo)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Guan Yunqing</dc:creator>
  <cp:lastModifiedBy>Wei Zhe Goh</cp:lastModifiedBy>
  <cp:revision>58</cp:revision>
  <dcterms:created xsi:type="dcterms:W3CDTF">2021-09-04T11:32:57Z</dcterms:created>
  <dcterms:modified xsi:type="dcterms:W3CDTF">2021-09-21T14:26:40Z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2021-09-04T12:03:53Z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025f1150-3e89-4d69-8112-59f0e10327aa</vt:lpwstr>
  </property>
  <property fmtid="{D5CDD505-2E9C-101B-9397-08002B2CF9AE}" pid="8" name="MSIP_Label_3ef8e180-8f22-4ead-b44a-2d560df875da_ContentBits">
    <vt:lpwstr>0</vt:lpwstr>
  </property>
</Properties>
</file>