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228612-09AB-40DB-9F46-FEC5210A0503}">
  <a:tblStyle styleId="{EE228612-09AB-40DB-9F46-FEC5210A05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53b3778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53b3778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3b3778c4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3b3778c4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f50f70a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f50f70a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53b3778c4_2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53b3778c4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53b3778c4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53b3778c4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50f70a0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f50f70a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53b3778c4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53b3778c4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3b3778c4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3b3778c4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82650" y="786175"/>
            <a:ext cx="50313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printf(“</a:t>
            </a:r>
            <a:r>
              <a:rPr lang="en"/>
              <a:t>ChinChin\a”);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54175" y="2123275"/>
            <a:ext cx="4768800" cy="22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Team Members</a:t>
            </a:r>
            <a:r>
              <a:rPr lang="en" sz="2000" u="sng"/>
              <a:t> :</a:t>
            </a:r>
            <a:endParaRPr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Goh Wei Zhe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Irfan Hidayat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Lim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 Chin-Chin 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975" y="104775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50400" y="410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1700" y="1152475"/>
            <a:ext cx="85572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Introduction 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Role of each team members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Game Concept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What our game is about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 a one-sentence statement, supported by visuals.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Core Features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Central pillar of the game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Primary Mechanics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Scope and Potential Issues 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Major Features for final version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Prioritized features for prototypes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Big-picture timeline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Identify risks and mitigations</a:t>
            </a:r>
            <a:endParaRPr sz="14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106" y="996000"/>
            <a:ext cx="2361525" cy="2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0938" y="410163"/>
            <a:ext cx="585825" cy="5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9563" y="3738025"/>
            <a:ext cx="95460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43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Member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387725"/>
            <a:ext cx="7505700" cy="30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Irfan - </a:t>
            </a:r>
            <a:r>
              <a:rPr b="1" lang="en" sz="1800">
                <a:solidFill>
                  <a:srgbClr val="000000"/>
                </a:solidFill>
              </a:rPr>
              <a:t>Producer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Schedule task &amp; meeting for teams, communications with external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Chin Ann</a:t>
            </a:r>
            <a:r>
              <a:rPr b="1" lang="en" sz="1800">
                <a:solidFill>
                  <a:srgbClr val="000000"/>
                </a:solidFill>
              </a:rPr>
              <a:t> - Designer &amp; Artist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Design elements, levels of game, game logic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Ryan  - Programmer 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Implement game logic, solve implementation problems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Wei Zhe - Musician </a:t>
            </a:r>
            <a:endParaRPr b="1" sz="18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❖"/>
            </a:pPr>
            <a:r>
              <a:rPr lang="en" sz="1400">
                <a:solidFill>
                  <a:srgbClr val="000000"/>
                </a:solidFill>
              </a:rPr>
              <a:t>Sound effect and music </a:t>
            </a: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512575" y="59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Game: Prison Break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11700" y="1436775"/>
            <a:ext cx="85206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One sentence statement: </a:t>
            </a:r>
            <a:endParaRPr b="1" sz="18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Prison break is a top down action game where the players </a:t>
            </a:r>
            <a:br>
              <a:rPr lang="en" sz="1400"/>
            </a:br>
            <a:r>
              <a:rPr lang="en" sz="1400"/>
              <a:t>scurries through the level by only sprinting short distances.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What makes our game special/unique selling point?</a:t>
            </a:r>
            <a:endParaRPr b="1" sz="18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Distance is controlled by how long the spacebar is pressed</a:t>
            </a:r>
            <a:endParaRPr sz="1400"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Stealth as you avoid the enemies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925" y="2997800"/>
            <a:ext cx="3004375" cy="18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772800" y="497400"/>
            <a:ext cx="75057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772800" y="1111500"/>
            <a:ext cx="6136800" cy="3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Game Pillars:</a:t>
            </a:r>
            <a:endParaRPr b="1"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Top down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Time based Movement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Map traversal</a:t>
            </a:r>
            <a:br>
              <a:rPr lang="en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Mechanics:</a:t>
            </a:r>
            <a:endParaRPr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Instant death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Scoring System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Enemies &amp; Obstacles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Movement; hold space to determine distance and direction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Able to go back and forth between levels to clear goals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250" y="4974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761225" y="575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</a:t>
            </a:r>
            <a:r>
              <a:rPr lang="en"/>
              <a:t>Prioritize</a:t>
            </a:r>
            <a:r>
              <a:rPr lang="en"/>
              <a:t> </a:t>
            </a:r>
            <a:r>
              <a:rPr lang="en"/>
              <a:t>Features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306275"/>
            <a:ext cx="3265200" cy="3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Scope:</a:t>
            </a:r>
            <a:endParaRPr b="1"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10 levels;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Introduce more mechanics.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Increasing difficulty.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Challenging Maps</a:t>
            </a:r>
            <a:br>
              <a:rPr lang="en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Major features for final version:</a:t>
            </a:r>
            <a:endParaRPr b="1"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Multiple enemies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Complex obstacles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Unique movement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Score system</a:t>
            </a:r>
            <a:endParaRPr sz="14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225800" y="1306275"/>
            <a:ext cx="42879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Prioritized feature for prototypes:</a:t>
            </a:r>
            <a:endParaRPr b="1"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Movement; hold space to determine distance and direction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Set pathing enemy + death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Goal</a:t>
            </a:r>
            <a:endParaRPr b="1"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274" y="3371475"/>
            <a:ext cx="1323999" cy="13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11700" y="329975"/>
            <a:ext cx="1777500" cy="23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 Timeline</a:t>
            </a:r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2249900" y="2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{EE228612-09AB-40DB-9F46-FEC5210A0503}</a:tableStyleId>
              </a:tblPr>
              <a:tblGrid>
                <a:gridCol w="1380900"/>
                <a:gridCol w="5201500"/>
              </a:tblGrid>
              <a:tr h="84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(1st week)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 state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(2nd week)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mechanics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new levels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(3rd week)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Enemy type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mechanic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new levels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(4th week)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new levels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(5th week)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 testing. Debugging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7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 14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(6th week)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Char char="-"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touch up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704575" y="57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and mitigations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145875"/>
            <a:ext cx="46098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Risk:</a:t>
            </a:r>
            <a:endParaRPr b="1" sz="1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Coding the AI and movement may take longer than expected 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Game might end up too easy if the puzzle is not crafted well</a:t>
            </a:r>
            <a:br>
              <a:rPr lang="en" sz="1400"/>
            </a:br>
            <a:endParaRPr sz="1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Mitiations:</a:t>
            </a:r>
            <a:endParaRPr b="1" sz="1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Helping each other out despite of the roles we take.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0975" y="2030650"/>
            <a:ext cx="2944326" cy="278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