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</p:sldIdLst>
  <p:sldSz cx="99441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/>
    <p:restoredTop sz="94598"/>
  </p:normalViewPr>
  <p:slideViewPr>
    <p:cSldViewPr snapToGrid="0" snapToObjects="1">
      <p:cViewPr>
        <p:scale>
          <a:sx n="165" d="100"/>
          <a:sy n="165" d="100"/>
        </p:scale>
        <p:origin x="3920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1944130"/>
            <a:ext cx="8452485" cy="4135743"/>
          </a:xfrm>
        </p:spPr>
        <p:txBody>
          <a:bodyPr anchor="b"/>
          <a:lstStyle>
            <a:lvl1pPr algn="ctr"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6239364"/>
            <a:ext cx="7458075" cy="2868071"/>
          </a:xfrm>
        </p:spPr>
        <p:txBody>
          <a:bodyPr/>
          <a:lstStyle>
            <a:lvl1pPr marL="0" indent="0" algn="ctr">
              <a:buNone/>
              <a:defRPr sz="2610"/>
            </a:lvl1pPr>
            <a:lvl2pPr marL="497205" indent="0" algn="ctr">
              <a:buNone/>
              <a:defRPr sz="2175"/>
            </a:lvl2pPr>
            <a:lvl3pPr marL="994410" indent="0" algn="ctr">
              <a:buNone/>
              <a:defRPr sz="1958"/>
            </a:lvl3pPr>
            <a:lvl4pPr marL="1491615" indent="0" algn="ctr">
              <a:buNone/>
              <a:defRPr sz="1740"/>
            </a:lvl4pPr>
            <a:lvl5pPr marL="1988820" indent="0" algn="ctr">
              <a:buNone/>
              <a:defRPr sz="1740"/>
            </a:lvl5pPr>
            <a:lvl6pPr marL="2486025" indent="0" algn="ctr">
              <a:buNone/>
              <a:defRPr sz="1740"/>
            </a:lvl6pPr>
            <a:lvl7pPr marL="2983230" indent="0" algn="ctr">
              <a:buNone/>
              <a:defRPr sz="1740"/>
            </a:lvl7pPr>
            <a:lvl8pPr marL="3480435" indent="0" algn="ctr">
              <a:buNone/>
              <a:defRPr sz="1740"/>
            </a:lvl8pPr>
            <a:lvl9pPr marL="3977640" indent="0" algn="ctr">
              <a:buNone/>
              <a:defRPr sz="17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211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85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632461"/>
            <a:ext cx="2144197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632461"/>
            <a:ext cx="6308288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49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561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2961570"/>
            <a:ext cx="8576786" cy="4941443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7949760"/>
            <a:ext cx="8576786" cy="2598588"/>
          </a:xfrm>
        </p:spPr>
        <p:txBody>
          <a:bodyPr/>
          <a:lstStyle>
            <a:lvl1pPr marL="0" indent="0">
              <a:buNone/>
              <a:defRPr sz="2610">
                <a:solidFill>
                  <a:schemeClr val="tx1"/>
                </a:solidFill>
              </a:defRPr>
            </a:lvl1pPr>
            <a:lvl2pPr marL="497205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8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47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3162304"/>
            <a:ext cx="4226243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3162304"/>
            <a:ext cx="4226243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211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632464"/>
            <a:ext cx="8576786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2912070"/>
            <a:ext cx="4206820" cy="1427161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4339231"/>
            <a:ext cx="42068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2912070"/>
            <a:ext cx="4227538" cy="1427161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4339231"/>
            <a:ext cx="4227538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156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93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328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791951"/>
            <a:ext cx="3207231" cy="2771828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1710397"/>
            <a:ext cx="5034201" cy="8441976"/>
          </a:xfrm>
        </p:spPr>
        <p:txBody>
          <a:bodyPr/>
          <a:lstStyle>
            <a:lvl1pPr>
              <a:defRPr sz="3480"/>
            </a:lvl1pPr>
            <a:lvl2pPr>
              <a:defRPr sz="3045"/>
            </a:lvl2pPr>
            <a:lvl3pPr>
              <a:defRPr sz="261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3563779"/>
            <a:ext cx="3207231" cy="660234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271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791951"/>
            <a:ext cx="3207231" cy="2771828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1710397"/>
            <a:ext cx="5034201" cy="8441976"/>
          </a:xfrm>
        </p:spPr>
        <p:txBody>
          <a:bodyPr anchor="t"/>
          <a:lstStyle>
            <a:lvl1pPr marL="0" indent="0">
              <a:buNone/>
              <a:defRPr sz="3480"/>
            </a:lvl1pPr>
            <a:lvl2pPr marL="497205" indent="0">
              <a:buNone/>
              <a:defRPr sz="3045"/>
            </a:lvl2pPr>
            <a:lvl3pPr marL="994410" indent="0">
              <a:buNone/>
              <a:defRPr sz="2610"/>
            </a:lvl3pPr>
            <a:lvl4pPr marL="1491615" indent="0">
              <a:buNone/>
              <a:defRPr sz="2175"/>
            </a:lvl4pPr>
            <a:lvl5pPr marL="1988820" indent="0">
              <a:buNone/>
              <a:defRPr sz="2175"/>
            </a:lvl5pPr>
            <a:lvl6pPr marL="2486025" indent="0">
              <a:buNone/>
              <a:defRPr sz="2175"/>
            </a:lvl6pPr>
            <a:lvl7pPr marL="2983230" indent="0">
              <a:buNone/>
              <a:defRPr sz="2175"/>
            </a:lvl7pPr>
            <a:lvl8pPr marL="3480435" indent="0">
              <a:buNone/>
              <a:defRPr sz="2175"/>
            </a:lvl8pPr>
            <a:lvl9pPr marL="3977640" indent="0">
              <a:buNone/>
              <a:defRPr sz="21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3563779"/>
            <a:ext cx="3207231" cy="660234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92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632464"/>
            <a:ext cx="8576786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3162304"/>
            <a:ext cx="8576786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11010319"/>
            <a:ext cx="2237423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A362-9A1F-6847-950F-2BF88D0CE876}" type="datetimeFigureOut">
              <a:rPr lang="en-CN" smtClean="0"/>
              <a:t>2020/12/21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11010319"/>
            <a:ext cx="33561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11010319"/>
            <a:ext cx="2237423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209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94410" rtl="0" eaLnBrk="1" latinLnBrk="0" hangingPunct="1">
        <a:lnSpc>
          <a:spcPct val="90000"/>
        </a:lnSpc>
        <a:spcBef>
          <a:spcPct val="0"/>
        </a:spcBef>
        <a:buNone/>
        <a:defRPr sz="4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 rtl="0" eaLnBrk="1" latinLnBrk="0" hangingPunct="1">
        <a:lnSpc>
          <a:spcPct val="90000"/>
        </a:lnSpc>
        <a:spcBef>
          <a:spcPts val="1088"/>
        </a:spcBef>
        <a:buFont typeface="Arial" panose="020B0604020202020204" pitchFamily="34" charset="0"/>
        <a:buChar char="•"/>
        <a:defRPr sz="3045" kern="120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F04A5A5-BB34-DA40-AE82-F800B5145E61}"/>
              </a:ext>
            </a:extLst>
          </p:cNvPr>
          <p:cNvSpPr/>
          <p:nvPr/>
        </p:nvSpPr>
        <p:spPr>
          <a:xfrm>
            <a:off x="6598279" y="4215517"/>
            <a:ext cx="2762698" cy="892341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A79FE3A4-BD55-2141-9AB2-8E6D823BC2FF}"/>
              </a:ext>
            </a:extLst>
          </p:cNvPr>
          <p:cNvSpPr/>
          <p:nvPr/>
        </p:nvSpPr>
        <p:spPr>
          <a:xfrm>
            <a:off x="3961847" y="4215517"/>
            <a:ext cx="2589803" cy="22978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F55314-AECB-9C47-A6E6-0704E22F76D9}"/>
              </a:ext>
            </a:extLst>
          </p:cNvPr>
          <p:cNvSpPr/>
          <p:nvPr/>
        </p:nvSpPr>
        <p:spPr>
          <a:xfrm>
            <a:off x="304556" y="4036836"/>
            <a:ext cx="366245" cy="366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68" dirty="0"/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6AFA9E-2C60-8947-9449-DC492C5143DA}"/>
              </a:ext>
            </a:extLst>
          </p:cNvPr>
          <p:cNvSpPr/>
          <p:nvPr/>
        </p:nvSpPr>
        <p:spPr>
          <a:xfrm>
            <a:off x="304556" y="4514064"/>
            <a:ext cx="366245" cy="366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68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51406-1D04-8D42-89D0-A95066EE7A03}"/>
              </a:ext>
            </a:extLst>
          </p:cNvPr>
          <p:cNvSpPr/>
          <p:nvPr/>
        </p:nvSpPr>
        <p:spPr>
          <a:xfrm>
            <a:off x="304556" y="5011269"/>
            <a:ext cx="366245" cy="366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68" dirty="0"/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32E229-767B-9C4E-B8ED-5A672F60977D}"/>
              </a:ext>
            </a:extLst>
          </p:cNvPr>
          <p:cNvSpPr/>
          <p:nvPr/>
        </p:nvSpPr>
        <p:spPr>
          <a:xfrm>
            <a:off x="304556" y="5895803"/>
            <a:ext cx="366245" cy="366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68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4FF2E2-2DBC-EB49-800A-900E6C5EDE73}"/>
              </a:ext>
            </a:extLst>
          </p:cNvPr>
          <p:cNvSpPr/>
          <p:nvPr/>
        </p:nvSpPr>
        <p:spPr>
          <a:xfrm flipV="1">
            <a:off x="471031" y="5452981"/>
            <a:ext cx="38844" cy="388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08736B-DEDE-1C4E-B4B8-1D1F52AD2112}"/>
              </a:ext>
            </a:extLst>
          </p:cNvPr>
          <p:cNvSpPr/>
          <p:nvPr/>
        </p:nvSpPr>
        <p:spPr>
          <a:xfrm flipV="1">
            <a:off x="471031" y="5615018"/>
            <a:ext cx="38844" cy="388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9435C-EF8F-8A4D-A148-76CC6BD37D64}"/>
              </a:ext>
            </a:extLst>
          </p:cNvPr>
          <p:cNvSpPr/>
          <p:nvPr/>
        </p:nvSpPr>
        <p:spPr>
          <a:xfrm flipV="1">
            <a:off x="476579" y="5781492"/>
            <a:ext cx="38844" cy="388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0C1E27-ABB2-FD42-992D-5535B4330813}"/>
              </a:ext>
            </a:extLst>
          </p:cNvPr>
          <p:cNvCxnSpPr>
            <a:cxnSpLocks/>
          </p:cNvCxnSpPr>
          <p:nvPr/>
        </p:nvCxnSpPr>
        <p:spPr>
          <a:xfrm>
            <a:off x="1083658" y="4215517"/>
            <a:ext cx="0" cy="19122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758ED-A7E9-1944-8712-B78FC4C6C8A2}"/>
              </a:ext>
            </a:extLst>
          </p:cNvPr>
          <p:cNvCxnSpPr>
            <a:cxnSpLocks/>
          </p:cNvCxnSpPr>
          <p:nvPr/>
        </p:nvCxnSpPr>
        <p:spPr>
          <a:xfrm flipH="1">
            <a:off x="815078" y="4215516"/>
            <a:ext cx="2752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B8A594-61F3-8149-B0F6-B8E08A0F5F5A}"/>
              </a:ext>
            </a:extLst>
          </p:cNvPr>
          <p:cNvCxnSpPr>
            <a:cxnSpLocks/>
          </p:cNvCxnSpPr>
          <p:nvPr/>
        </p:nvCxnSpPr>
        <p:spPr>
          <a:xfrm flipH="1">
            <a:off x="815078" y="6114444"/>
            <a:ext cx="2752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E4E1C2-1F4A-0A48-BABC-B9EE0B7D70DC}"/>
              </a:ext>
            </a:extLst>
          </p:cNvPr>
          <p:cNvCxnSpPr>
            <a:cxnSpLocks/>
          </p:cNvCxnSpPr>
          <p:nvPr/>
        </p:nvCxnSpPr>
        <p:spPr>
          <a:xfrm flipH="1">
            <a:off x="801760" y="5206599"/>
            <a:ext cx="2752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7A9A93-5ADC-664B-B110-FEFD6C1FFC86}"/>
              </a:ext>
            </a:extLst>
          </p:cNvPr>
          <p:cNvCxnSpPr>
            <a:cxnSpLocks/>
          </p:cNvCxnSpPr>
          <p:nvPr/>
        </p:nvCxnSpPr>
        <p:spPr>
          <a:xfrm flipH="1">
            <a:off x="808419" y="4697186"/>
            <a:ext cx="2752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41776B-20CC-CC44-9662-3FAA7129A79F}"/>
              </a:ext>
            </a:extLst>
          </p:cNvPr>
          <p:cNvCxnSpPr/>
          <p:nvPr/>
        </p:nvCxnSpPr>
        <p:spPr>
          <a:xfrm>
            <a:off x="1071163" y="5320344"/>
            <a:ext cx="4394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996AEDA-191F-BD4D-AE76-F7E5A18FCBFD}"/>
              </a:ext>
            </a:extLst>
          </p:cNvPr>
          <p:cNvSpPr/>
          <p:nvPr/>
        </p:nvSpPr>
        <p:spPr>
          <a:xfrm>
            <a:off x="1504675" y="4215519"/>
            <a:ext cx="2017675" cy="22978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6A5278A-30EA-5346-8F7F-7C1782F145BB}"/>
              </a:ext>
            </a:extLst>
          </p:cNvPr>
          <p:cNvSpPr/>
          <p:nvPr/>
        </p:nvSpPr>
        <p:spPr>
          <a:xfrm rot="5400000">
            <a:off x="1733718" y="4224708"/>
            <a:ext cx="205320" cy="577112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C80084A-B654-7A45-96C4-43C82C2F2C2D}"/>
              </a:ext>
            </a:extLst>
          </p:cNvPr>
          <p:cNvSpPr/>
          <p:nvPr/>
        </p:nvSpPr>
        <p:spPr>
          <a:xfrm rot="5400000">
            <a:off x="1721519" y="4699352"/>
            <a:ext cx="205320" cy="577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2EEAC09-ED9C-3540-A006-1B4AE703A0A2}"/>
              </a:ext>
            </a:extLst>
          </p:cNvPr>
          <p:cNvSpPr/>
          <p:nvPr/>
        </p:nvSpPr>
        <p:spPr>
          <a:xfrm rot="5400000">
            <a:off x="1743706" y="5175522"/>
            <a:ext cx="205320" cy="577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EF666-640D-4A41-B720-63BDB98A32E9}"/>
              </a:ext>
            </a:extLst>
          </p:cNvPr>
          <p:cNvCxnSpPr>
            <a:cxnSpLocks/>
          </p:cNvCxnSpPr>
          <p:nvPr/>
        </p:nvCxnSpPr>
        <p:spPr>
          <a:xfrm>
            <a:off x="1722066" y="4629718"/>
            <a:ext cx="0" cy="255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CE359C-6969-E14D-A922-42EC480A8F1F}"/>
              </a:ext>
            </a:extLst>
          </p:cNvPr>
          <p:cNvSpPr/>
          <p:nvPr/>
        </p:nvSpPr>
        <p:spPr>
          <a:xfrm rot="5400000">
            <a:off x="1750373" y="5905463"/>
            <a:ext cx="205320" cy="577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76A9F9-1C45-2440-B152-2285406678B6}"/>
              </a:ext>
            </a:extLst>
          </p:cNvPr>
          <p:cNvCxnSpPr>
            <a:cxnSpLocks/>
          </p:cNvCxnSpPr>
          <p:nvPr/>
        </p:nvCxnSpPr>
        <p:spPr>
          <a:xfrm>
            <a:off x="1710952" y="5090568"/>
            <a:ext cx="0" cy="264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8D5B2D-7849-6B42-99ED-4D3F020A9C28}"/>
              </a:ext>
            </a:extLst>
          </p:cNvPr>
          <p:cNvCxnSpPr>
            <a:cxnSpLocks/>
          </p:cNvCxnSpPr>
          <p:nvPr/>
        </p:nvCxnSpPr>
        <p:spPr>
          <a:xfrm>
            <a:off x="1705420" y="5876452"/>
            <a:ext cx="3329" cy="2149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1AAA23-D167-084E-BC91-A76E7A79F51E}"/>
              </a:ext>
            </a:extLst>
          </p:cNvPr>
          <p:cNvCxnSpPr>
            <a:cxnSpLocks/>
          </p:cNvCxnSpPr>
          <p:nvPr/>
        </p:nvCxnSpPr>
        <p:spPr>
          <a:xfrm>
            <a:off x="1708739" y="5559331"/>
            <a:ext cx="0" cy="1752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869D40-896C-4243-8D2D-C2E58E1106AC}"/>
              </a:ext>
            </a:extLst>
          </p:cNvPr>
          <p:cNvCxnSpPr>
            <a:cxnSpLocks/>
          </p:cNvCxnSpPr>
          <p:nvPr/>
        </p:nvCxnSpPr>
        <p:spPr>
          <a:xfrm flipH="1" flipV="1">
            <a:off x="1622162" y="5703670"/>
            <a:ext cx="177581" cy="72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18F1EE-15F1-694E-8C2F-202CA4DD13B2}"/>
              </a:ext>
            </a:extLst>
          </p:cNvPr>
          <p:cNvCxnSpPr>
            <a:cxnSpLocks/>
          </p:cNvCxnSpPr>
          <p:nvPr/>
        </p:nvCxnSpPr>
        <p:spPr>
          <a:xfrm flipV="1">
            <a:off x="1937363" y="4602703"/>
            <a:ext cx="0" cy="282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BE59F72-FADA-2C42-9CB1-6CF577D5A4A9}"/>
              </a:ext>
            </a:extLst>
          </p:cNvPr>
          <p:cNvCxnSpPr>
            <a:cxnSpLocks/>
          </p:cNvCxnSpPr>
          <p:nvPr/>
        </p:nvCxnSpPr>
        <p:spPr>
          <a:xfrm flipV="1">
            <a:off x="1937363" y="5084783"/>
            <a:ext cx="0" cy="282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4DCB397-8819-6541-8B58-78310E84FFAF}"/>
              </a:ext>
            </a:extLst>
          </p:cNvPr>
          <p:cNvCxnSpPr>
            <a:cxnSpLocks/>
          </p:cNvCxnSpPr>
          <p:nvPr/>
        </p:nvCxnSpPr>
        <p:spPr>
          <a:xfrm flipH="1" flipV="1">
            <a:off x="1616629" y="5839690"/>
            <a:ext cx="177581" cy="72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F881CAF-D3A9-8C4D-B37B-8F3FAABEB130}"/>
              </a:ext>
            </a:extLst>
          </p:cNvPr>
          <p:cNvCxnSpPr>
            <a:cxnSpLocks/>
          </p:cNvCxnSpPr>
          <p:nvPr/>
        </p:nvCxnSpPr>
        <p:spPr>
          <a:xfrm flipH="1" flipV="1">
            <a:off x="1863389" y="5763491"/>
            <a:ext cx="177581" cy="72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E086F8-8A21-5D43-B945-D5DB847AE5A2}"/>
              </a:ext>
            </a:extLst>
          </p:cNvPr>
          <p:cNvCxnSpPr>
            <a:cxnSpLocks/>
          </p:cNvCxnSpPr>
          <p:nvPr/>
        </p:nvCxnSpPr>
        <p:spPr>
          <a:xfrm flipH="1" flipV="1">
            <a:off x="1861888" y="5871289"/>
            <a:ext cx="177581" cy="72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21FC3A-801C-AA41-9001-55F0424091B8}"/>
              </a:ext>
            </a:extLst>
          </p:cNvPr>
          <p:cNvCxnSpPr>
            <a:cxnSpLocks/>
          </p:cNvCxnSpPr>
          <p:nvPr/>
        </p:nvCxnSpPr>
        <p:spPr>
          <a:xfrm flipH="1" flipV="1">
            <a:off x="1944023" y="5562399"/>
            <a:ext cx="6656" cy="2373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33F69B-10A7-5243-B0FC-D9CBDDA62076}"/>
              </a:ext>
            </a:extLst>
          </p:cNvPr>
          <p:cNvCxnSpPr>
            <a:cxnSpLocks/>
          </p:cNvCxnSpPr>
          <p:nvPr/>
        </p:nvCxnSpPr>
        <p:spPr>
          <a:xfrm>
            <a:off x="1944023" y="5902304"/>
            <a:ext cx="6656" cy="1979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D9FCE1E-C8DE-C841-8B1E-F8B04CA2EA37}"/>
              </a:ext>
            </a:extLst>
          </p:cNvPr>
          <p:cNvSpPr/>
          <p:nvPr/>
        </p:nvSpPr>
        <p:spPr>
          <a:xfrm rot="5400000">
            <a:off x="3072897" y="4224708"/>
            <a:ext cx="205320" cy="577112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E9C84FF-CBFC-D648-97B4-557DFB1A317E}"/>
              </a:ext>
            </a:extLst>
          </p:cNvPr>
          <p:cNvSpPr/>
          <p:nvPr/>
        </p:nvSpPr>
        <p:spPr>
          <a:xfrm rot="5400000">
            <a:off x="3060700" y="4699352"/>
            <a:ext cx="205320" cy="577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E8BA2DC1-9D47-BB43-BB4B-4B547F0102A0}"/>
              </a:ext>
            </a:extLst>
          </p:cNvPr>
          <p:cNvSpPr/>
          <p:nvPr/>
        </p:nvSpPr>
        <p:spPr>
          <a:xfrm rot="5400000">
            <a:off x="3082886" y="5175522"/>
            <a:ext cx="205320" cy="577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9EF8A4-6BB9-514C-9FBC-7165CB56C0D4}"/>
              </a:ext>
            </a:extLst>
          </p:cNvPr>
          <p:cNvCxnSpPr>
            <a:cxnSpLocks/>
          </p:cNvCxnSpPr>
          <p:nvPr/>
        </p:nvCxnSpPr>
        <p:spPr>
          <a:xfrm>
            <a:off x="3061246" y="4629719"/>
            <a:ext cx="0" cy="255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EFE0D1F-4406-A149-A01E-06392B757CF1}"/>
              </a:ext>
            </a:extLst>
          </p:cNvPr>
          <p:cNvSpPr/>
          <p:nvPr/>
        </p:nvSpPr>
        <p:spPr>
          <a:xfrm rot="5400000">
            <a:off x="3089552" y="5905463"/>
            <a:ext cx="205320" cy="577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0FA8627-88D3-344D-AEEB-CD49D695D20E}"/>
              </a:ext>
            </a:extLst>
          </p:cNvPr>
          <p:cNvCxnSpPr>
            <a:cxnSpLocks/>
          </p:cNvCxnSpPr>
          <p:nvPr/>
        </p:nvCxnSpPr>
        <p:spPr>
          <a:xfrm>
            <a:off x="3050132" y="5090568"/>
            <a:ext cx="0" cy="264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73D87B8-6FE3-0546-BAAA-38FB36E2FCE7}"/>
              </a:ext>
            </a:extLst>
          </p:cNvPr>
          <p:cNvCxnSpPr>
            <a:cxnSpLocks/>
          </p:cNvCxnSpPr>
          <p:nvPr/>
        </p:nvCxnSpPr>
        <p:spPr>
          <a:xfrm>
            <a:off x="3044601" y="5843683"/>
            <a:ext cx="3329" cy="247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1FE2DB7-F9F8-4648-A079-25FA2AD57923}"/>
              </a:ext>
            </a:extLst>
          </p:cNvPr>
          <p:cNvCxnSpPr>
            <a:cxnSpLocks/>
          </p:cNvCxnSpPr>
          <p:nvPr/>
        </p:nvCxnSpPr>
        <p:spPr>
          <a:xfrm>
            <a:off x="3047918" y="5559332"/>
            <a:ext cx="0" cy="1752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A42506B-B6A6-4949-9140-EE3782BFE9EC}"/>
              </a:ext>
            </a:extLst>
          </p:cNvPr>
          <p:cNvCxnSpPr>
            <a:cxnSpLocks/>
          </p:cNvCxnSpPr>
          <p:nvPr/>
        </p:nvCxnSpPr>
        <p:spPr>
          <a:xfrm flipH="1" flipV="1">
            <a:off x="2961341" y="5703672"/>
            <a:ext cx="177581" cy="72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0F19566-6763-F249-9D7E-4B40B7F8F742}"/>
              </a:ext>
            </a:extLst>
          </p:cNvPr>
          <p:cNvCxnSpPr>
            <a:cxnSpLocks/>
          </p:cNvCxnSpPr>
          <p:nvPr/>
        </p:nvCxnSpPr>
        <p:spPr>
          <a:xfrm flipV="1">
            <a:off x="3276543" y="4602703"/>
            <a:ext cx="0" cy="282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9FF4CD7-997E-F24B-9E87-B52CDD4B9018}"/>
              </a:ext>
            </a:extLst>
          </p:cNvPr>
          <p:cNvCxnSpPr>
            <a:cxnSpLocks/>
          </p:cNvCxnSpPr>
          <p:nvPr/>
        </p:nvCxnSpPr>
        <p:spPr>
          <a:xfrm flipV="1">
            <a:off x="3276543" y="5084783"/>
            <a:ext cx="0" cy="282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48B11FF-37C1-9C4A-8F7B-1472FF1EFD29}"/>
              </a:ext>
            </a:extLst>
          </p:cNvPr>
          <p:cNvCxnSpPr>
            <a:cxnSpLocks/>
          </p:cNvCxnSpPr>
          <p:nvPr/>
        </p:nvCxnSpPr>
        <p:spPr>
          <a:xfrm flipH="1" flipV="1">
            <a:off x="2955809" y="5807379"/>
            <a:ext cx="177581" cy="72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5106AE2-F44C-FC4D-9AB1-CBE93CF8D9BE}"/>
              </a:ext>
            </a:extLst>
          </p:cNvPr>
          <p:cNvCxnSpPr>
            <a:cxnSpLocks/>
          </p:cNvCxnSpPr>
          <p:nvPr/>
        </p:nvCxnSpPr>
        <p:spPr>
          <a:xfrm flipH="1" flipV="1">
            <a:off x="3202570" y="5763490"/>
            <a:ext cx="175393" cy="801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EF2E1B-34C9-F34A-8546-7F2B9909C12B}"/>
              </a:ext>
            </a:extLst>
          </p:cNvPr>
          <p:cNvCxnSpPr>
            <a:cxnSpLocks/>
          </p:cNvCxnSpPr>
          <p:nvPr/>
        </p:nvCxnSpPr>
        <p:spPr>
          <a:xfrm flipH="1" flipV="1">
            <a:off x="3201067" y="5871290"/>
            <a:ext cx="177581" cy="72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3DC443A-D48F-6441-AB01-81CC4A764E87}"/>
              </a:ext>
            </a:extLst>
          </p:cNvPr>
          <p:cNvCxnSpPr>
            <a:cxnSpLocks/>
          </p:cNvCxnSpPr>
          <p:nvPr/>
        </p:nvCxnSpPr>
        <p:spPr>
          <a:xfrm flipH="1" flipV="1">
            <a:off x="3279172" y="5562399"/>
            <a:ext cx="1127" cy="2373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B77B50E-8D28-7449-A131-835B1DCA5A26}"/>
              </a:ext>
            </a:extLst>
          </p:cNvPr>
          <p:cNvCxnSpPr>
            <a:cxnSpLocks/>
          </p:cNvCxnSpPr>
          <p:nvPr/>
        </p:nvCxnSpPr>
        <p:spPr>
          <a:xfrm>
            <a:off x="3283202" y="5902306"/>
            <a:ext cx="0" cy="1890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28F3CB-659B-554C-82AC-7EE4EA3FB562}"/>
              </a:ext>
            </a:extLst>
          </p:cNvPr>
          <p:cNvCxnSpPr>
            <a:cxnSpLocks/>
          </p:cNvCxnSpPr>
          <p:nvPr/>
        </p:nvCxnSpPr>
        <p:spPr>
          <a:xfrm>
            <a:off x="2597588" y="4495417"/>
            <a:ext cx="277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70262E-AE42-364C-9F70-5990953EE0E0}"/>
              </a:ext>
            </a:extLst>
          </p:cNvPr>
          <p:cNvCxnSpPr>
            <a:cxnSpLocks/>
          </p:cNvCxnSpPr>
          <p:nvPr/>
        </p:nvCxnSpPr>
        <p:spPr>
          <a:xfrm>
            <a:off x="2124933" y="4495417"/>
            <a:ext cx="2732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E7DE254-3DF6-CA41-8D50-1EB69EE7B9A0}"/>
              </a:ext>
            </a:extLst>
          </p:cNvPr>
          <p:cNvCxnSpPr>
            <a:cxnSpLocks/>
          </p:cNvCxnSpPr>
          <p:nvPr/>
        </p:nvCxnSpPr>
        <p:spPr>
          <a:xfrm flipH="1" flipV="1">
            <a:off x="2362375" y="4381224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0C60ACB-33CC-D448-AC90-6592085946EF}"/>
              </a:ext>
            </a:extLst>
          </p:cNvPr>
          <p:cNvCxnSpPr>
            <a:cxnSpLocks/>
          </p:cNvCxnSpPr>
          <p:nvPr/>
        </p:nvCxnSpPr>
        <p:spPr>
          <a:xfrm flipH="1" flipV="1">
            <a:off x="2550961" y="4379474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0DC017B-05D1-074E-892E-43F75345E61F}"/>
              </a:ext>
            </a:extLst>
          </p:cNvPr>
          <p:cNvCxnSpPr>
            <a:cxnSpLocks/>
          </p:cNvCxnSpPr>
          <p:nvPr/>
        </p:nvCxnSpPr>
        <p:spPr>
          <a:xfrm>
            <a:off x="2589103" y="4984257"/>
            <a:ext cx="277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B9FB51-A0FA-014A-8460-1A3F31935D53}"/>
              </a:ext>
            </a:extLst>
          </p:cNvPr>
          <p:cNvCxnSpPr>
            <a:cxnSpLocks/>
          </p:cNvCxnSpPr>
          <p:nvPr/>
        </p:nvCxnSpPr>
        <p:spPr>
          <a:xfrm>
            <a:off x="2116448" y="4984257"/>
            <a:ext cx="2732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982648D-7F37-254A-95E6-4D0619A2DE02}"/>
              </a:ext>
            </a:extLst>
          </p:cNvPr>
          <p:cNvCxnSpPr>
            <a:cxnSpLocks/>
          </p:cNvCxnSpPr>
          <p:nvPr/>
        </p:nvCxnSpPr>
        <p:spPr>
          <a:xfrm flipH="1" flipV="1">
            <a:off x="2353890" y="4870064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51CC5B0-0051-1243-AA5E-51316BC27164}"/>
              </a:ext>
            </a:extLst>
          </p:cNvPr>
          <p:cNvCxnSpPr>
            <a:cxnSpLocks/>
          </p:cNvCxnSpPr>
          <p:nvPr/>
        </p:nvCxnSpPr>
        <p:spPr>
          <a:xfrm flipH="1" flipV="1">
            <a:off x="2542476" y="4868314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536F86F-7E94-3C47-BDBB-1C00252458A3}"/>
              </a:ext>
            </a:extLst>
          </p:cNvPr>
          <p:cNvCxnSpPr>
            <a:cxnSpLocks/>
          </p:cNvCxnSpPr>
          <p:nvPr/>
        </p:nvCxnSpPr>
        <p:spPr>
          <a:xfrm>
            <a:off x="2615756" y="5478778"/>
            <a:ext cx="277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EBF12EC-D84A-3541-A098-42D15AC548FC}"/>
              </a:ext>
            </a:extLst>
          </p:cNvPr>
          <p:cNvCxnSpPr>
            <a:cxnSpLocks/>
          </p:cNvCxnSpPr>
          <p:nvPr/>
        </p:nvCxnSpPr>
        <p:spPr>
          <a:xfrm>
            <a:off x="2143101" y="5478778"/>
            <a:ext cx="2732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C35F99E-3AF3-AB44-BD87-D75D575E69F8}"/>
              </a:ext>
            </a:extLst>
          </p:cNvPr>
          <p:cNvCxnSpPr>
            <a:cxnSpLocks/>
          </p:cNvCxnSpPr>
          <p:nvPr/>
        </p:nvCxnSpPr>
        <p:spPr>
          <a:xfrm flipH="1" flipV="1">
            <a:off x="2380542" y="5364586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D2869DA-79C3-4246-9677-2B4EA9FF68B8}"/>
              </a:ext>
            </a:extLst>
          </p:cNvPr>
          <p:cNvCxnSpPr>
            <a:cxnSpLocks/>
          </p:cNvCxnSpPr>
          <p:nvPr/>
        </p:nvCxnSpPr>
        <p:spPr>
          <a:xfrm flipH="1" flipV="1">
            <a:off x="2569128" y="5362836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D9545FB-3A96-9B4A-B808-C12A0BCFFD14}"/>
              </a:ext>
            </a:extLst>
          </p:cNvPr>
          <p:cNvCxnSpPr>
            <a:cxnSpLocks/>
          </p:cNvCxnSpPr>
          <p:nvPr/>
        </p:nvCxnSpPr>
        <p:spPr>
          <a:xfrm>
            <a:off x="2611417" y="6184345"/>
            <a:ext cx="277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3C42665-4A4F-E145-96A0-3A29D9CBAEED}"/>
              </a:ext>
            </a:extLst>
          </p:cNvPr>
          <p:cNvCxnSpPr>
            <a:cxnSpLocks/>
          </p:cNvCxnSpPr>
          <p:nvPr/>
        </p:nvCxnSpPr>
        <p:spPr>
          <a:xfrm>
            <a:off x="2138762" y="6184345"/>
            <a:ext cx="2732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B35CBA-736A-8144-88F9-B4E65630F7A5}"/>
              </a:ext>
            </a:extLst>
          </p:cNvPr>
          <p:cNvCxnSpPr>
            <a:cxnSpLocks/>
          </p:cNvCxnSpPr>
          <p:nvPr/>
        </p:nvCxnSpPr>
        <p:spPr>
          <a:xfrm flipH="1" flipV="1">
            <a:off x="2376204" y="6070152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1F2F059-CDAC-1447-BA8A-6D1578105C3C}"/>
              </a:ext>
            </a:extLst>
          </p:cNvPr>
          <p:cNvCxnSpPr>
            <a:cxnSpLocks/>
          </p:cNvCxnSpPr>
          <p:nvPr/>
        </p:nvCxnSpPr>
        <p:spPr>
          <a:xfrm flipH="1" flipV="1">
            <a:off x="2564790" y="6068402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6D0B391-651F-E044-B166-37AAC8906FF6}"/>
              </a:ext>
            </a:extLst>
          </p:cNvPr>
          <p:cNvCxnSpPr/>
          <p:nvPr/>
        </p:nvCxnSpPr>
        <p:spPr>
          <a:xfrm>
            <a:off x="3522350" y="5294753"/>
            <a:ext cx="4394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227AF815-50F2-A94C-9F50-58D8A18F7B38}"/>
              </a:ext>
            </a:extLst>
          </p:cNvPr>
          <p:cNvSpPr/>
          <p:nvPr/>
        </p:nvSpPr>
        <p:spPr>
          <a:xfrm rot="5400000">
            <a:off x="3397013" y="5213563"/>
            <a:ext cx="1701305" cy="2183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68" dirty="0"/>
              <a:t>Self-Attention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494A937-A8DF-A641-9704-8CEDEA26176B}"/>
              </a:ext>
            </a:extLst>
          </p:cNvPr>
          <p:cNvCxnSpPr>
            <a:cxnSpLocks/>
          </p:cNvCxnSpPr>
          <p:nvPr/>
        </p:nvCxnSpPr>
        <p:spPr>
          <a:xfrm>
            <a:off x="4360879" y="5289509"/>
            <a:ext cx="2032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99E572B5-4F68-CC43-A00B-E5F0C72702F8}"/>
              </a:ext>
            </a:extLst>
          </p:cNvPr>
          <p:cNvSpPr/>
          <p:nvPr/>
        </p:nvSpPr>
        <p:spPr>
          <a:xfrm rot="5400000">
            <a:off x="3829294" y="5213563"/>
            <a:ext cx="1701305" cy="2183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68" dirty="0"/>
              <a:t>Feed Forwaard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EA0E1BB0-CE0C-C040-AD1F-099F3DA83CD9}"/>
              </a:ext>
            </a:extLst>
          </p:cNvPr>
          <p:cNvSpPr/>
          <p:nvPr/>
        </p:nvSpPr>
        <p:spPr>
          <a:xfrm>
            <a:off x="4060689" y="4322916"/>
            <a:ext cx="797774" cy="199965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1683DA-4605-6044-8799-B3660C1DCF1F}"/>
              </a:ext>
            </a:extLst>
          </p:cNvPr>
          <p:cNvCxnSpPr>
            <a:cxnSpLocks/>
          </p:cNvCxnSpPr>
          <p:nvPr/>
        </p:nvCxnSpPr>
        <p:spPr>
          <a:xfrm>
            <a:off x="5323644" y="4646079"/>
            <a:ext cx="277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018C427-6D5B-2544-BD85-4ACB87F1FF23}"/>
              </a:ext>
            </a:extLst>
          </p:cNvPr>
          <p:cNvCxnSpPr>
            <a:cxnSpLocks/>
          </p:cNvCxnSpPr>
          <p:nvPr/>
        </p:nvCxnSpPr>
        <p:spPr>
          <a:xfrm>
            <a:off x="4850989" y="4646079"/>
            <a:ext cx="2732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41BE89B-90A8-2C4D-A53F-3565286C6840}"/>
              </a:ext>
            </a:extLst>
          </p:cNvPr>
          <p:cNvCxnSpPr>
            <a:cxnSpLocks/>
          </p:cNvCxnSpPr>
          <p:nvPr/>
        </p:nvCxnSpPr>
        <p:spPr>
          <a:xfrm flipH="1" flipV="1">
            <a:off x="5088430" y="4531886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2B0E528-EE49-2A4A-956E-B603C8F2A52A}"/>
              </a:ext>
            </a:extLst>
          </p:cNvPr>
          <p:cNvCxnSpPr>
            <a:cxnSpLocks/>
          </p:cNvCxnSpPr>
          <p:nvPr/>
        </p:nvCxnSpPr>
        <p:spPr>
          <a:xfrm flipH="1" flipV="1">
            <a:off x="5277016" y="4530137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655C335-BB76-A14C-BD14-ED0ABCE1758E}"/>
              </a:ext>
            </a:extLst>
          </p:cNvPr>
          <p:cNvCxnSpPr>
            <a:cxnSpLocks/>
          </p:cNvCxnSpPr>
          <p:nvPr/>
        </p:nvCxnSpPr>
        <p:spPr>
          <a:xfrm>
            <a:off x="5323644" y="5065511"/>
            <a:ext cx="277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D3CBAF4-108F-3949-B104-9EA8DA4A5823}"/>
              </a:ext>
            </a:extLst>
          </p:cNvPr>
          <p:cNvCxnSpPr>
            <a:cxnSpLocks/>
          </p:cNvCxnSpPr>
          <p:nvPr/>
        </p:nvCxnSpPr>
        <p:spPr>
          <a:xfrm>
            <a:off x="4850989" y="5065511"/>
            <a:ext cx="2732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36DA307-16B0-D547-8894-0BA5C05E558D}"/>
              </a:ext>
            </a:extLst>
          </p:cNvPr>
          <p:cNvCxnSpPr>
            <a:cxnSpLocks/>
          </p:cNvCxnSpPr>
          <p:nvPr/>
        </p:nvCxnSpPr>
        <p:spPr>
          <a:xfrm flipH="1" flipV="1">
            <a:off x="5088430" y="4951318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15E8F24-91CF-F14C-93E7-D90F53F96344}"/>
              </a:ext>
            </a:extLst>
          </p:cNvPr>
          <p:cNvCxnSpPr>
            <a:cxnSpLocks/>
          </p:cNvCxnSpPr>
          <p:nvPr/>
        </p:nvCxnSpPr>
        <p:spPr>
          <a:xfrm flipH="1" flipV="1">
            <a:off x="5277016" y="4949569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6D60C6B-16C8-B247-81D6-39D8C15F54DD}"/>
              </a:ext>
            </a:extLst>
          </p:cNvPr>
          <p:cNvCxnSpPr>
            <a:cxnSpLocks/>
          </p:cNvCxnSpPr>
          <p:nvPr/>
        </p:nvCxnSpPr>
        <p:spPr>
          <a:xfrm>
            <a:off x="5323644" y="5506441"/>
            <a:ext cx="277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B24D689-3241-AA41-952E-489B1D9B36E7}"/>
              </a:ext>
            </a:extLst>
          </p:cNvPr>
          <p:cNvCxnSpPr>
            <a:cxnSpLocks/>
          </p:cNvCxnSpPr>
          <p:nvPr/>
        </p:nvCxnSpPr>
        <p:spPr>
          <a:xfrm>
            <a:off x="4850989" y="5506441"/>
            <a:ext cx="2732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49B5C24-3664-484D-8B60-B2B37A6E537D}"/>
              </a:ext>
            </a:extLst>
          </p:cNvPr>
          <p:cNvCxnSpPr>
            <a:cxnSpLocks/>
          </p:cNvCxnSpPr>
          <p:nvPr/>
        </p:nvCxnSpPr>
        <p:spPr>
          <a:xfrm flipH="1" flipV="1">
            <a:off x="5088430" y="5392248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B91689F-3F1D-CE43-A9E3-1BA2A156937D}"/>
              </a:ext>
            </a:extLst>
          </p:cNvPr>
          <p:cNvCxnSpPr>
            <a:cxnSpLocks/>
          </p:cNvCxnSpPr>
          <p:nvPr/>
        </p:nvCxnSpPr>
        <p:spPr>
          <a:xfrm flipH="1" flipV="1">
            <a:off x="5277016" y="5390499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B49FFE6-88CD-A942-9C3F-AD41F1562F92}"/>
              </a:ext>
            </a:extLst>
          </p:cNvPr>
          <p:cNvCxnSpPr>
            <a:cxnSpLocks/>
          </p:cNvCxnSpPr>
          <p:nvPr/>
        </p:nvCxnSpPr>
        <p:spPr>
          <a:xfrm>
            <a:off x="5323644" y="5983269"/>
            <a:ext cx="2772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96A729C-D973-3945-807E-F2CE63B8CFAD}"/>
              </a:ext>
            </a:extLst>
          </p:cNvPr>
          <p:cNvCxnSpPr>
            <a:cxnSpLocks/>
          </p:cNvCxnSpPr>
          <p:nvPr/>
        </p:nvCxnSpPr>
        <p:spPr>
          <a:xfrm>
            <a:off x="4850989" y="5983269"/>
            <a:ext cx="2732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EA4539-E492-CA41-BBA7-31C25AFB9803}"/>
              </a:ext>
            </a:extLst>
          </p:cNvPr>
          <p:cNvCxnSpPr>
            <a:cxnSpLocks/>
          </p:cNvCxnSpPr>
          <p:nvPr/>
        </p:nvCxnSpPr>
        <p:spPr>
          <a:xfrm flipH="1" flipV="1">
            <a:off x="5088430" y="5869076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470BCE1-2E26-0D4B-B49E-5FEDFE44DCA3}"/>
              </a:ext>
            </a:extLst>
          </p:cNvPr>
          <p:cNvCxnSpPr>
            <a:cxnSpLocks/>
          </p:cNvCxnSpPr>
          <p:nvPr/>
        </p:nvCxnSpPr>
        <p:spPr>
          <a:xfrm flipH="1" flipV="1">
            <a:off x="5277016" y="5867326"/>
            <a:ext cx="84624" cy="22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69BA0878-3CD9-DD4D-89BF-E42F539C8540}"/>
              </a:ext>
            </a:extLst>
          </p:cNvPr>
          <p:cNvSpPr/>
          <p:nvPr/>
        </p:nvSpPr>
        <p:spPr>
          <a:xfrm rot="5400000">
            <a:off x="4937183" y="5207231"/>
            <a:ext cx="1701305" cy="2183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68" dirty="0"/>
              <a:t>Self-Attention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000997C-369F-2248-BF3C-2FC15AD70AEA}"/>
              </a:ext>
            </a:extLst>
          </p:cNvPr>
          <p:cNvCxnSpPr>
            <a:cxnSpLocks/>
          </p:cNvCxnSpPr>
          <p:nvPr/>
        </p:nvCxnSpPr>
        <p:spPr>
          <a:xfrm>
            <a:off x="5901047" y="5283177"/>
            <a:ext cx="2032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11691E8D-7C43-204E-A85F-B4AE8BE2DCC8}"/>
              </a:ext>
            </a:extLst>
          </p:cNvPr>
          <p:cNvSpPr/>
          <p:nvPr/>
        </p:nvSpPr>
        <p:spPr>
          <a:xfrm rot="5400000">
            <a:off x="5369462" y="5207231"/>
            <a:ext cx="1701305" cy="2183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68" dirty="0"/>
              <a:t>Feed Forwaard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99C47E83-6989-9142-978F-F7299391BA95}"/>
              </a:ext>
            </a:extLst>
          </p:cNvPr>
          <p:cNvSpPr/>
          <p:nvPr/>
        </p:nvSpPr>
        <p:spPr>
          <a:xfrm>
            <a:off x="5600857" y="4316584"/>
            <a:ext cx="797774" cy="199965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E944C39-ACD4-994D-A80E-A45EC7FD11BC}"/>
              </a:ext>
            </a:extLst>
          </p:cNvPr>
          <p:cNvSpPr/>
          <p:nvPr/>
        </p:nvSpPr>
        <p:spPr>
          <a:xfrm>
            <a:off x="224450" y="6564838"/>
            <a:ext cx="543100" cy="215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897" dirty="0"/>
              <a:t>Charge</a:t>
            </a:r>
            <a:endParaRPr lang="en-CN" sz="1468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C05AE99-CCB6-3D45-B3CE-648BAF90AB99}"/>
              </a:ext>
            </a:extLst>
          </p:cNvPr>
          <p:cNvCxnSpPr/>
          <p:nvPr/>
        </p:nvCxnSpPr>
        <p:spPr>
          <a:xfrm>
            <a:off x="815078" y="6666027"/>
            <a:ext cx="26858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9B28684E-B5E9-2C45-AC60-310E5F48854B}"/>
              </a:ext>
            </a:extLst>
          </p:cNvPr>
          <p:cNvCxnSpPr>
            <a:cxnSpLocks/>
          </p:cNvCxnSpPr>
          <p:nvPr/>
        </p:nvCxnSpPr>
        <p:spPr>
          <a:xfrm flipV="1">
            <a:off x="1076999" y="6151952"/>
            <a:ext cx="0" cy="52828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565974D-0956-7B44-9A37-CA0E711DD911}"/>
              </a:ext>
            </a:extLst>
          </p:cNvPr>
          <p:cNvCxnSpPr>
            <a:cxnSpLocks/>
          </p:cNvCxnSpPr>
          <p:nvPr/>
        </p:nvCxnSpPr>
        <p:spPr>
          <a:xfrm>
            <a:off x="6551648" y="4702082"/>
            <a:ext cx="1761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DEAE411-4451-9740-ADD4-D41FA7E861EA}"/>
              </a:ext>
            </a:extLst>
          </p:cNvPr>
          <p:cNvCxnSpPr>
            <a:cxnSpLocks/>
          </p:cNvCxnSpPr>
          <p:nvPr/>
        </p:nvCxnSpPr>
        <p:spPr>
          <a:xfrm>
            <a:off x="6551648" y="6027614"/>
            <a:ext cx="1372838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2582FA8E-15D6-FD46-A555-C3FFF7DFD6CE}"/>
              </a:ext>
            </a:extLst>
          </p:cNvPr>
          <p:cNvSpPr/>
          <p:nvPr/>
        </p:nvSpPr>
        <p:spPr>
          <a:xfrm>
            <a:off x="7924486" y="5912301"/>
            <a:ext cx="1901440" cy="25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Ion Intensity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1B70DFD-727D-FA46-8081-55257A7529FE}"/>
              </a:ext>
            </a:extLst>
          </p:cNvPr>
          <p:cNvSpPr txBox="1"/>
          <p:nvPr/>
        </p:nvSpPr>
        <p:spPr>
          <a:xfrm>
            <a:off x="83269" y="3768167"/>
            <a:ext cx="979755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79" dirty="0"/>
              <a:t>Input Sequence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327B080-1431-344A-9369-29294EFCA43F}"/>
              </a:ext>
            </a:extLst>
          </p:cNvPr>
          <p:cNvSpPr txBox="1"/>
          <p:nvPr/>
        </p:nvSpPr>
        <p:spPr>
          <a:xfrm>
            <a:off x="2134922" y="3768996"/>
            <a:ext cx="888385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79" dirty="0"/>
              <a:t>LSTM Module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767A61A-4593-9C4C-ACB4-8FEDF2D0DCA6}"/>
              </a:ext>
            </a:extLst>
          </p:cNvPr>
          <p:cNvSpPr txBox="1"/>
          <p:nvPr/>
        </p:nvSpPr>
        <p:spPr>
          <a:xfrm>
            <a:off x="4786478" y="3765913"/>
            <a:ext cx="1244251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79" dirty="0"/>
              <a:t>Transformer Module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811D2A3-BB4A-514D-A19E-C8CB064DDBE2}"/>
              </a:ext>
            </a:extLst>
          </p:cNvPr>
          <p:cNvSpPr txBox="1"/>
          <p:nvPr/>
        </p:nvSpPr>
        <p:spPr>
          <a:xfrm>
            <a:off x="9240061" y="3824642"/>
            <a:ext cx="70403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79" dirty="0"/>
              <a:t>Prediction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30161D4-68E7-014E-87B3-E932A375FB80}"/>
              </a:ext>
            </a:extLst>
          </p:cNvPr>
          <p:cNvSpPr/>
          <p:nvPr/>
        </p:nvSpPr>
        <p:spPr>
          <a:xfrm>
            <a:off x="6726741" y="4432225"/>
            <a:ext cx="1152853" cy="5090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305" dirty="0"/>
              <a:t>Adapted AA </a:t>
            </a:r>
          </a:p>
          <a:p>
            <a:pPr algn="ctr"/>
            <a:r>
              <a:rPr lang="en-CN" sz="1305" dirty="0"/>
              <a:t>Weight Layer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40B04F-C5AA-BD4F-B28D-99764C853347}"/>
              </a:ext>
            </a:extLst>
          </p:cNvPr>
          <p:cNvCxnSpPr>
            <a:cxnSpLocks/>
          </p:cNvCxnSpPr>
          <p:nvPr/>
        </p:nvCxnSpPr>
        <p:spPr>
          <a:xfrm>
            <a:off x="7882508" y="4683773"/>
            <a:ext cx="162974" cy="281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AF6B27-39E3-6744-9A64-FD73D2FC4EDA}"/>
              </a:ext>
            </a:extLst>
          </p:cNvPr>
          <p:cNvSpPr txBox="1"/>
          <p:nvPr/>
        </p:nvSpPr>
        <p:spPr>
          <a:xfrm>
            <a:off x="224450" y="7206712"/>
            <a:ext cx="94291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latin typeface="Arial" panose="020B0604020202020204" pitchFamily="34" charset="0"/>
                <a:cs typeface="Arial" panose="020B0604020202020204" pitchFamily="34" charset="0"/>
              </a:rPr>
              <a:t>The workflow of of our method. For ion intensity prediction, we input the sequence and precursor charge (for RT prediction, we only input sequence).</a:t>
            </a:r>
          </a:p>
          <a:p>
            <a:r>
              <a:rPr lang="en-CN" sz="1100" dirty="0">
                <a:latin typeface="Arial" panose="020B0604020202020204" pitchFamily="34" charset="0"/>
                <a:cs typeface="Arial" panose="020B0604020202020204" pitchFamily="34" charset="0"/>
              </a:rPr>
              <a:t>Then the sequence is embeded and take fo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N" sz="1100" dirty="0">
                <a:latin typeface="Arial" panose="020B0604020202020204" pitchFamily="34" charset="0"/>
                <a:cs typeface="Arial" panose="020B0604020202020204" pitchFamily="34" charset="0"/>
              </a:rPr>
              <a:t>ward the LSTM and Transformer module and output the prediction. Especially, for RT prediction, </a:t>
            </a:r>
          </a:p>
          <a:p>
            <a:r>
              <a:rPr lang="en-CN" sz="1100" dirty="0">
                <a:latin typeface="Arial" panose="020B0604020202020204" pitchFamily="34" charset="0"/>
                <a:cs typeface="Arial" panose="020B0604020202020204" pitchFamily="34" charset="0"/>
              </a:rPr>
              <a:t>we add a time-distributed module which would adaptively assign the different wieght for different amino acid in input. 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6FBA92A-C0EA-604A-9993-3B12CD7B9B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0375" y="3740184"/>
            <a:ext cx="108000" cy="2052000"/>
          </a:xfrm>
          <a:prstGeom prst="bentConnector3">
            <a:avLst>
              <a:gd name="adj1" fmla="val 284493"/>
            </a:avLst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27BBA5C-47FF-6A4B-BD69-83845D88EB7F}"/>
              </a:ext>
            </a:extLst>
          </p:cNvPr>
          <p:cNvCxnSpPr>
            <a:cxnSpLocks/>
          </p:cNvCxnSpPr>
          <p:nvPr/>
        </p:nvCxnSpPr>
        <p:spPr>
          <a:xfrm>
            <a:off x="9137673" y="4668108"/>
            <a:ext cx="285105" cy="77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FCFF027A-5CC1-654B-BBC4-A69712C4EFB2}"/>
              </a:ext>
            </a:extLst>
          </p:cNvPr>
          <p:cNvSpPr/>
          <p:nvPr/>
        </p:nvSpPr>
        <p:spPr>
          <a:xfrm>
            <a:off x="8050505" y="4410022"/>
            <a:ext cx="1235663" cy="5084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305" dirty="0"/>
              <a:t>Matrix</a:t>
            </a:r>
          </a:p>
          <a:p>
            <a:pPr algn="ctr"/>
            <a:r>
              <a:rPr lang="en-CN" sz="1305" dirty="0"/>
              <a:t>Multiplication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FCC82964-76C1-7745-AD71-A827274F70BA}"/>
              </a:ext>
            </a:extLst>
          </p:cNvPr>
          <p:cNvSpPr/>
          <p:nvPr/>
        </p:nvSpPr>
        <p:spPr>
          <a:xfrm>
            <a:off x="9441845" y="4537780"/>
            <a:ext cx="395398" cy="2478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RT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B21E8-E932-7643-AF53-AAFEF3D10483}"/>
              </a:ext>
            </a:extLst>
          </p:cNvPr>
          <p:cNvSpPr txBox="1"/>
          <p:nvPr/>
        </p:nvSpPr>
        <p:spPr>
          <a:xfrm>
            <a:off x="7198967" y="3788408"/>
            <a:ext cx="1451038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79" dirty="0"/>
              <a:t>Time distributed Module</a:t>
            </a:r>
          </a:p>
        </p:txBody>
      </p:sp>
    </p:spTree>
    <p:extLst>
      <p:ext uri="{BB962C8B-B14F-4D97-AF65-F5344CB8AC3E}">
        <p14:creationId xmlns:p14="http://schemas.microsoft.com/office/powerpoint/2010/main" val="318022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Rounded Rectangle 484">
            <a:extLst>
              <a:ext uri="{FF2B5EF4-FFF2-40B4-BE49-F238E27FC236}">
                <a16:creationId xmlns:a16="http://schemas.microsoft.com/office/drawing/2014/main" id="{E1CB9BA9-2F17-5B45-9F49-2F566FC81728}"/>
              </a:ext>
            </a:extLst>
          </p:cNvPr>
          <p:cNvSpPr/>
          <p:nvPr/>
        </p:nvSpPr>
        <p:spPr>
          <a:xfrm>
            <a:off x="776237" y="5022066"/>
            <a:ext cx="2205505" cy="35194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365" name="Rounded Rectangle 364">
            <a:extLst>
              <a:ext uri="{FF2B5EF4-FFF2-40B4-BE49-F238E27FC236}">
                <a16:creationId xmlns:a16="http://schemas.microsoft.com/office/drawing/2014/main" id="{B54AF35C-FFF3-A848-8164-96471BEBB333}"/>
              </a:ext>
            </a:extLst>
          </p:cNvPr>
          <p:cNvSpPr/>
          <p:nvPr/>
        </p:nvSpPr>
        <p:spPr>
          <a:xfrm>
            <a:off x="772519" y="2355309"/>
            <a:ext cx="2252203" cy="2096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0942C1F-7BA5-864C-B665-6654828A9B5C}"/>
              </a:ext>
            </a:extLst>
          </p:cNvPr>
          <p:cNvSpPr/>
          <p:nvPr/>
        </p:nvSpPr>
        <p:spPr>
          <a:xfrm>
            <a:off x="662742" y="1956977"/>
            <a:ext cx="1106598" cy="281831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79" dirty="0"/>
              <a:t>Embedding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F5D8D4DC-B92F-4C42-A8F5-540708C187EF}"/>
              </a:ext>
            </a:extLst>
          </p:cNvPr>
          <p:cNvSpPr/>
          <p:nvPr/>
        </p:nvSpPr>
        <p:spPr>
          <a:xfrm>
            <a:off x="517972" y="1366142"/>
            <a:ext cx="1106598" cy="32931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CN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recursor change</a:t>
            </a:r>
          </a:p>
          <a:p>
            <a:pPr algn="ctr"/>
            <a:r>
              <a:rPr lang="en-CN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(Integer) </a:t>
            </a:r>
            <a:endParaRPr lang="en-CN" sz="856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76A1A1-4FC9-1741-B053-CD5410882C6E}"/>
              </a:ext>
            </a:extLst>
          </p:cNvPr>
          <p:cNvSpPr txBox="1"/>
          <p:nvPr/>
        </p:nvSpPr>
        <p:spPr>
          <a:xfrm>
            <a:off x="772519" y="1119635"/>
            <a:ext cx="440301" cy="243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97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2+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E7B3089-C38F-5043-A25F-AE2FF6D30B5A}"/>
              </a:ext>
            </a:extLst>
          </p:cNvPr>
          <p:cNvCxnSpPr/>
          <p:nvPr/>
        </p:nvCxnSpPr>
        <p:spPr>
          <a:xfrm>
            <a:off x="1078021" y="1695460"/>
            <a:ext cx="0" cy="261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C3BE8BC9-42DD-EE49-9FE3-5F781332B5B7}"/>
              </a:ext>
            </a:extLst>
          </p:cNvPr>
          <p:cNvSpPr/>
          <p:nvPr/>
        </p:nvSpPr>
        <p:spPr>
          <a:xfrm>
            <a:off x="1918129" y="1366143"/>
            <a:ext cx="1106598" cy="3293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CN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(Integer sequence) </a:t>
            </a:r>
            <a:endParaRPr lang="en-CN" sz="856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5521FBD-18EE-CE42-86AD-E6BA4A125A70}"/>
              </a:ext>
            </a:extLst>
          </p:cNvPr>
          <p:cNvSpPr txBox="1"/>
          <p:nvPr/>
        </p:nvSpPr>
        <p:spPr>
          <a:xfrm>
            <a:off x="1660110" y="1140215"/>
            <a:ext cx="1537191" cy="243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97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SKLQMASAT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4F1CA3A-58ED-784E-A2F6-83DC4E393EB3}"/>
              </a:ext>
            </a:extLst>
          </p:cNvPr>
          <p:cNvCxnSpPr/>
          <p:nvPr/>
        </p:nvCxnSpPr>
        <p:spPr>
          <a:xfrm>
            <a:off x="2428705" y="1695460"/>
            <a:ext cx="0" cy="261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AF27112-F415-7949-A4B5-0879611077E0}"/>
              </a:ext>
            </a:extLst>
          </p:cNvPr>
          <p:cNvSpPr/>
          <p:nvPr/>
        </p:nvSpPr>
        <p:spPr>
          <a:xfrm>
            <a:off x="1769340" y="1956977"/>
            <a:ext cx="1106598" cy="281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79" dirty="0"/>
              <a:t>Embedding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A7A91C4-D229-5946-978F-0BF695304ED7}"/>
              </a:ext>
            </a:extLst>
          </p:cNvPr>
          <p:cNvCxnSpPr/>
          <p:nvPr/>
        </p:nvCxnSpPr>
        <p:spPr>
          <a:xfrm>
            <a:off x="1769340" y="2238808"/>
            <a:ext cx="0" cy="261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8E62494-A0BF-3E4B-9DF2-FE595D567C59}"/>
              </a:ext>
            </a:extLst>
          </p:cNvPr>
          <p:cNvGrpSpPr/>
          <p:nvPr/>
        </p:nvGrpSpPr>
        <p:grpSpPr>
          <a:xfrm>
            <a:off x="845769" y="2514858"/>
            <a:ext cx="2061866" cy="926948"/>
            <a:chOff x="1082141" y="2271783"/>
            <a:chExt cx="2817341" cy="1984852"/>
          </a:xfrm>
        </p:grpSpPr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0B637AEC-E1E5-7D49-8896-9DE8058E44A7}"/>
                </a:ext>
              </a:extLst>
            </p:cNvPr>
            <p:cNvSpPr/>
            <p:nvPr/>
          </p:nvSpPr>
          <p:spPr>
            <a:xfrm rot="16200000">
              <a:off x="1498386" y="1855538"/>
              <a:ext cx="1984852" cy="28173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61" name="Rounded Rectangle 260">
              <a:extLst>
                <a:ext uri="{FF2B5EF4-FFF2-40B4-BE49-F238E27FC236}">
                  <a16:creationId xmlns:a16="http://schemas.microsoft.com/office/drawing/2014/main" id="{C80E0399-F3EF-C24B-B53A-4326F79F43C9}"/>
                </a:ext>
              </a:extLst>
            </p:cNvPr>
            <p:cNvSpPr/>
            <p:nvPr/>
          </p:nvSpPr>
          <p:spPr>
            <a:xfrm>
              <a:off x="1321327" y="3432882"/>
              <a:ext cx="251733" cy="70757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62" name="Rounded Rectangle 261">
              <a:extLst>
                <a:ext uri="{FF2B5EF4-FFF2-40B4-BE49-F238E27FC236}">
                  <a16:creationId xmlns:a16="http://schemas.microsoft.com/office/drawing/2014/main" id="{098991C5-92EC-D445-8CB3-F0C80AA3387B}"/>
                </a:ext>
              </a:extLst>
            </p:cNvPr>
            <p:cNvSpPr/>
            <p:nvPr/>
          </p:nvSpPr>
          <p:spPr>
            <a:xfrm>
              <a:off x="1903265" y="3447838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BCA73200-6BA1-3646-B1CA-2BB4FB9801FD}"/>
                </a:ext>
              </a:extLst>
            </p:cNvPr>
            <p:cNvSpPr/>
            <p:nvPr/>
          </p:nvSpPr>
          <p:spPr>
            <a:xfrm>
              <a:off x="2487076" y="3420636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7F4DD982-4B9B-1D44-BA36-76745CAB8C3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46619" y="3770172"/>
              <a:ext cx="0" cy="3132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Rounded Rectangle 264">
              <a:extLst>
                <a:ext uri="{FF2B5EF4-FFF2-40B4-BE49-F238E27FC236}">
                  <a16:creationId xmlns:a16="http://schemas.microsoft.com/office/drawing/2014/main" id="{A5BADC7D-C5AE-484E-BD8D-E80A320DC4B4}"/>
                </a:ext>
              </a:extLst>
            </p:cNvPr>
            <p:cNvSpPr/>
            <p:nvPr/>
          </p:nvSpPr>
          <p:spPr>
            <a:xfrm>
              <a:off x="3382022" y="3412462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4FE02C1F-B2D3-DB41-BB62-37F2FC964E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16968" y="3778475"/>
              <a:ext cx="0" cy="3239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2EB2374-AD5C-4944-9950-2FB3DCEF67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48238" y="3813443"/>
              <a:ext cx="4081" cy="2634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BA02890-03AC-0942-B7C3-C91FAB7370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7138" y="3835747"/>
              <a:ext cx="0" cy="2148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7FC5033-C3A4-AF4F-AB14-3C237D881C0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842345" y="3895932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86266B56-F02C-A64A-BDD5-2BA63720DAA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0058" y="3489645"/>
              <a:ext cx="0" cy="346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C6EFDA0C-59B1-BA46-B3C7-CFA07EB3E9D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114" y="3489645"/>
              <a:ext cx="0" cy="346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DFDB661-7ADF-344A-B4F6-C5769A501B0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009113" y="3902715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99343A8-E02E-E042-B627-CC10C89A617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15687" y="3600175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5192654-243F-1341-9094-43E3FC8E184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047854" y="3602015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694EAB24-35C7-D041-B1E9-DB82F5A354D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874938" y="3505077"/>
              <a:ext cx="8161" cy="2910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DEE247C-BD9E-B443-804A-5C759F2A7B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7488" y="3529270"/>
              <a:ext cx="8161" cy="2426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ECA2FF9A-9CF6-5940-81BE-8E785B0AFFED}"/>
                </a:ext>
              </a:extLst>
            </p:cNvPr>
            <p:cNvSpPr/>
            <p:nvPr/>
          </p:nvSpPr>
          <p:spPr>
            <a:xfrm>
              <a:off x="1321327" y="2343185"/>
              <a:ext cx="251733" cy="70757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735887C5-BA61-9F44-8526-EF60DA4621E0}"/>
                </a:ext>
              </a:extLst>
            </p:cNvPr>
            <p:cNvSpPr/>
            <p:nvPr/>
          </p:nvSpPr>
          <p:spPr>
            <a:xfrm>
              <a:off x="1903265" y="2358141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CF03F291-7AAD-E04E-B89D-9B9EBE979D10}"/>
                </a:ext>
              </a:extLst>
            </p:cNvPr>
            <p:cNvSpPr/>
            <p:nvPr/>
          </p:nvSpPr>
          <p:spPr>
            <a:xfrm>
              <a:off x="2487076" y="2330939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E0B2427C-46E1-DB41-AD40-BA6A889EA02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46619" y="2680475"/>
              <a:ext cx="0" cy="3132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33024694-93DC-CA44-842D-B8158D6697A0}"/>
                </a:ext>
              </a:extLst>
            </p:cNvPr>
            <p:cNvSpPr/>
            <p:nvPr/>
          </p:nvSpPr>
          <p:spPr>
            <a:xfrm>
              <a:off x="3382022" y="2322765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224148C2-8BFA-594F-A362-A926B01409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16968" y="2688778"/>
              <a:ext cx="0" cy="3239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0FBC3800-EC5F-E14E-9FB5-03368EF51CD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28149" y="2703658"/>
              <a:ext cx="4081" cy="303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4E119AC-D9FC-FC44-90E2-F7EDCD6281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7138" y="2746050"/>
              <a:ext cx="0" cy="2148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14370D2-7431-CF46-AD43-762D50F113A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842345" y="2806235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E4E3090-C4E7-DE4F-87C0-6FB8DBFE4A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0057" y="2399948"/>
              <a:ext cx="0" cy="346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2C1DD2A9-FEB3-244A-8B3C-D11A2319DF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113" y="2399948"/>
              <a:ext cx="0" cy="346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F67C816-7143-1144-B0A0-68C8C0DD3AA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69496" y="2813018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CD82981-D497-E54D-A809-FB233515E4A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21677" y="2507172"/>
              <a:ext cx="215041" cy="98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ADEE26F-3E19-6846-BC23-4F8A87F9529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047854" y="2512318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F36857B-CD9B-F740-B75E-EA2D55E0669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878328" y="2423711"/>
              <a:ext cx="1382" cy="2910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B130540-EB9C-B140-982C-A756B83AADF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6126" y="2449096"/>
              <a:ext cx="0" cy="231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96C2281-3427-5E46-9B82-34EFA6547A05}"/>
                </a:ext>
              </a:extLst>
            </p:cNvPr>
            <p:cNvCxnSpPr>
              <a:cxnSpLocks/>
            </p:cNvCxnSpPr>
            <p:nvPr/>
          </p:nvCxnSpPr>
          <p:spPr>
            <a:xfrm>
              <a:off x="1447193" y="3065711"/>
              <a:ext cx="0" cy="3638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2A820259-B9C5-C84D-8C29-23722BAFA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5555" y="3082265"/>
              <a:ext cx="0" cy="3638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02FDA953-9425-C241-85B3-BBB9AFF670D4}"/>
                </a:ext>
              </a:extLst>
            </p:cNvPr>
            <p:cNvCxnSpPr>
              <a:cxnSpLocks/>
            </p:cNvCxnSpPr>
            <p:nvPr/>
          </p:nvCxnSpPr>
          <p:spPr>
            <a:xfrm>
              <a:off x="2612942" y="3056750"/>
              <a:ext cx="0" cy="3638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CD47FBEF-12D6-174B-ADD1-83BC1267471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88" y="3038509"/>
              <a:ext cx="0" cy="3638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284EE4F-6038-534A-8D15-5F2915F08700}"/>
              </a:ext>
            </a:extLst>
          </p:cNvPr>
          <p:cNvSpPr txBox="1"/>
          <p:nvPr/>
        </p:nvSpPr>
        <p:spPr>
          <a:xfrm>
            <a:off x="3030844" y="3090929"/>
            <a:ext cx="1015022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40" dirty="0"/>
              <a:t>B</a:t>
            </a:r>
            <a:r>
              <a:rPr lang="en-CN" sz="1140" dirty="0"/>
              <a:t>i-directional </a:t>
            </a:r>
          </a:p>
          <a:p>
            <a:pPr algn="ctr"/>
            <a:r>
              <a:rPr lang="en-CN" sz="1140" dirty="0"/>
              <a:t>LSTM Module</a:t>
            </a:r>
          </a:p>
        </p:txBody>
      </p:sp>
      <p:sp>
        <p:nvSpPr>
          <p:cNvPr id="315" name="Rounded Rectangle 314">
            <a:extLst>
              <a:ext uri="{FF2B5EF4-FFF2-40B4-BE49-F238E27FC236}">
                <a16:creationId xmlns:a16="http://schemas.microsoft.com/office/drawing/2014/main" id="{5BD24065-855E-E74D-ADA3-88872FE2B39A}"/>
              </a:ext>
            </a:extLst>
          </p:cNvPr>
          <p:cNvSpPr/>
          <p:nvPr/>
        </p:nvSpPr>
        <p:spPr>
          <a:xfrm>
            <a:off x="1253928" y="3669585"/>
            <a:ext cx="1284472" cy="5678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42" dirty="0"/>
              <a:t>Leaky-ReLU</a:t>
            </a:r>
          </a:p>
          <a:p>
            <a:pPr algn="ctr"/>
            <a:r>
              <a:rPr lang="en-CN" sz="1142" dirty="0"/>
              <a:t>Dropout</a:t>
            </a:r>
          </a:p>
          <a:p>
            <a:pPr algn="ctr"/>
            <a:r>
              <a:rPr lang="en-CN" sz="1142" dirty="0"/>
              <a:t>Linear Layer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9C93F16-2126-8543-A0FD-B052CB12E039}"/>
              </a:ext>
            </a:extLst>
          </p:cNvPr>
          <p:cNvCxnSpPr>
            <a:cxnSpLocks/>
          </p:cNvCxnSpPr>
          <p:nvPr/>
        </p:nvCxnSpPr>
        <p:spPr>
          <a:xfrm>
            <a:off x="1879269" y="3454883"/>
            <a:ext cx="0" cy="214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9E01D16B-E3D4-7641-85A6-D14D042E91E9}"/>
              </a:ext>
            </a:extLst>
          </p:cNvPr>
          <p:cNvCxnSpPr>
            <a:cxnSpLocks/>
          </p:cNvCxnSpPr>
          <p:nvPr/>
        </p:nvCxnSpPr>
        <p:spPr>
          <a:xfrm>
            <a:off x="1879889" y="4227507"/>
            <a:ext cx="0" cy="4492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3F041B6-F7F9-5D47-A436-D04E887B5B69}"/>
              </a:ext>
            </a:extLst>
          </p:cNvPr>
          <p:cNvSpPr txBox="1"/>
          <p:nvPr/>
        </p:nvSpPr>
        <p:spPr>
          <a:xfrm>
            <a:off x="3937547" y="3153413"/>
            <a:ext cx="378630" cy="31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68" dirty="0"/>
              <a:t>X2</a:t>
            </a:r>
          </a:p>
        </p:txBody>
      </p:sp>
      <p:pic>
        <p:nvPicPr>
          <p:cNvPr id="368" name="Picture 367">
            <a:extLst>
              <a:ext uri="{FF2B5EF4-FFF2-40B4-BE49-F238E27FC236}">
                <a16:creationId xmlns:a16="http://schemas.microsoft.com/office/drawing/2014/main" id="{ECAC375E-FD5C-C243-B84A-B3A026F3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6" y="4690046"/>
            <a:ext cx="249975" cy="276443"/>
          </a:xfrm>
          <a:prstGeom prst="rect">
            <a:avLst/>
          </a:prstGeom>
        </p:spPr>
      </p:pic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D936B990-7C0F-FC4A-A4BF-A525273B52F1}"/>
              </a:ext>
            </a:extLst>
          </p:cNvPr>
          <p:cNvCxnSpPr>
            <a:cxnSpLocks/>
          </p:cNvCxnSpPr>
          <p:nvPr/>
        </p:nvCxnSpPr>
        <p:spPr>
          <a:xfrm>
            <a:off x="1508054" y="4828906"/>
            <a:ext cx="2355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Or 378">
            <a:extLst>
              <a:ext uri="{FF2B5EF4-FFF2-40B4-BE49-F238E27FC236}">
                <a16:creationId xmlns:a16="http://schemas.microsoft.com/office/drawing/2014/main" id="{3E9DFFB8-70CE-304E-B5B3-F3E37852D247}"/>
              </a:ext>
            </a:extLst>
          </p:cNvPr>
          <p:cNvSpPr/>
          <p:nvPr/>
        </p:nvSpPr>
        <p:spPr>
          <a:xfrm>
            <a:off x="1764667" y="4708753"/>
            <a:ext cx="245425" cy="246645"/>
          </a:xfrm>
          <a:prstGeom prst="flowChar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B04BDCC-4E9D-3E40-B400-916DB670C6CD}"/>
              </a:ext>
            </a:extLst>
          </p:cNvPr>
          <p:cNvSpPr txBox="1"/>
          <p:nvPr/>
        </p:nvSpPr>
        <p:spPr>
          <a:xfrm>
            <a:off x="675358" y="4630663"/>
            <a:ext cx="641522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7" dirty="0"/>
              <a:t>P</a:t>
            </a:r>
            <a:r>
              <a:rPr lang="en-CN" sz="897" dirty="0"/>
              <a:t>ostional </a:t>
            </a:r>
          </a:p>
          <a:p>
            <a:r>
              <a:rPr lang="en-CN" sz="897" dirty="0"/>
              <a:t>encoding</a:t>
            </a:r>
          </a:p>
        </p:txBody>
      </p:sp>
      <p:sp>
        <p:nvSpPr>
          <p:cNvPr id="381" name="Rounded Rectangle 380">
            <a:extLst>
              <a:ext uri="{FF2B5EF4-FFF2-40B4-BE49-F238E27FC236}">
                <a16:creationId xmlns:a16="http://schemas.microsoft.com/office/drawing/2014/main" id="{D088244C-0155-BA44-9174-09538A008DDA}"/>
              </a:ext>
            </a:extLst>
          </p:cNvPr>
          <p:cNvSpPr/>
          <p:nvPr/>
        </p:nvSpPr>
        <p:spPr>
          <a:xfrm>
            <a:off x="1208075" y="5328806"/>
            <a:ext cx="1400828" cy="2466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Layer normalization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ECBD4FA4-30EF-094A-AD0E-284C4C0C88A5}"/>
              </a:ext>
            </a:extLst>
          </p:cNvPr>
          <p:cNvCxnSpPr>
            <a:cxnSpLocks/>
            <a:stCxn id="379" idx="4"/>
          </p:cNvCxnSpPr>
          <p:nvPr/>
        </p:nvCxnSpPr>
        <p:spPr>
          <a:xfrm flipH="1">
            <a:off x="1884814" y="4955398"/>
            <a:ext cx="2566" cy="354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Rounded Rectangle 387">
            <a:extLst>
              <a:ext uri="{FF2B5EF4-FFF2-40B4-BE49-F238E27FC236}">
                <a16:creationId xmlns:a16="http://schemas.microsoft.com/office/drawing/2014/main" id="{B3C01ABC-F749-0240-B767-CF8D06C989B4}"/>
              </a:ext>
            </a:extLst>
          </p:cNvPr>
          <p:cNvSpPr/>
          <p:nvPr/>
        </p:nvSpPr>
        <p:spPr>
          <a:xfrm>
            <a:off x="1202183" y="5752584"/>
            <a:ext cx="1413204" cy="4162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Multi-Head</a:t>
            </a:r>
          </a:p>
          <a:p>
            <a:pPr algn="ctr"/>
            <a:r>
              <a:rPr lang="en-CN" sz="1142" dirty="0"/>
              <a:t>Attention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A001BA99-150F-BC4B-A9AB-194B037D309A}"/>
              </a:ext>
            </a:extLst>
          </p:cNvPr>
          <p:cNvCxnSpPr>
            <a:cxnSpLocks/>
          </p:cNvCxnSpPr>
          <p:nvPr/>
        </p:nvCxnSpPr>
        <p:spPr>
          <a:xfrm>
            <a:off x="1892160" y="5575451"/>
            <a:ext cx="0" cy="1771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Elbow Connector 424">
            <a:extLst>
              <a:ext uri="{FF2B5EF4-FFF2-40B4-BE49-F238E27FC236}">
                <a16:creationId xmlns:a16="http://schemas.microsoft.com/office/drawing/2014/main" id="{5496F82B-BBC2-B54F-9209-22EE41711B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1616" y="5122930"/>
            <a:ext cx="601200" cy="1620000"/>
          </a:xfrm>
          <a:prstGeom prst="bentConnector3">
            <a:avLst>
              <a:gd name="adj1" fmla="val 1447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Or 457">
            <a:extLst>
              <a:ext uri="{FF2B5EF4-FFF2-40B4-BE49-F238E27FC236}">
                <a16:creationId xmlns:a16="http://schemas.microsoft.com/office/drawing/2014/main" id="{8851712B-5EA0-2A4E-A88A-7AB6096A56A0}"/>
              </a:ext>
            </a:extLst>
          </p:cNvPr>
          <p:cNvSpPr/>
          <p:nvPr/>
        </p:nvSpPr>
        <p:spPr>
          <a:xfrm>
            <a:off x="1753691" y="6650212"/>
            <a:ext cx="245425" cy="246645"/>
          </a:xfrm>
          <a:prstGeom prst="flowChar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 dirty="0"/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4547F19E-ECF8-2A49-A344-1A47B5D8251B}"/>
              </a:ext>
            </a:extLst>
          </p:cNvPr>
          <p:cNvCxnSpPr>
            <a:cxnSpLocks/>
          </p:cNvCxnSpPr>
          <p:nvPr/>
        </p:nvCxnSpPr>
        <p:spPr>
          <a:xfrm>
            <a:off x="1873838" y="6902776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10F44BAE-69D0-F545-A1EF-2651BCF3B359}"/>
              </a:ext>
            </a:extLst>
          </p:cNvPr>
          <p:cNvCxnSpPr>
            <a:cxnSpLocks/>
          </p:cNvCxnSpPr>
          <p:nvPr/>
        </p:nvCxnSpPr>
        <p:spPr>
          <a:xfrm>
            <a:off x="1878990" y="6410882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Rounded Rectangle 461">
            <a:extLst>
              <a:ext uri="{FF2B5EF4-FFF2-40B4-BE49-F238E27FC236}">
                <a16:creationId xmlns:a16="http://schemas.microsoft.com/office/drawing/2014/main" id="{21844D9B-71EB-D048-B72B-09B32B7B34A4}"/>
              </a:ext>
            </a:extLst>
          </p:cNvPr>
          <p:cNvSpPr/>
          <p:nvPr/>
        </p:nvSpPr>
        <p:spPr>
          <a:xfrm>
            <a:off x="1208075" y="7148025"/>
            <a:ext cx="1400826" cy="2466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Layer normalization</a:t>
            </a: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92F0ADB7-63B1-CA44-8CC4-26BAC19B4C88}"/>
              </a:ext>
            </a:extLst>
          </p:cNvPr>
          <p:cNvCxnSpPr>
            <a:cxnSpLocks/>
          </p:cNvCxnSpPr>
          <p:nvPr/>
        </p:nvCxnSpPr>
        <p:spPr>
          <a:xfrm>
            <a:off x="1873838" y="7400589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Rounded Rectangle 465">
            <a:extLst>
              <a:ext uri="{FF2B5EF4-FFF2-40B4-BE49-F238E27FC236}">
                <a16:creationId xmlns:a16="http://schemas.microsoft.com/office/drawing/2014/main" id="{EF10C88A-0BAD-C147-9DAC-9C6DA736E43C}"/>
              </a:ext>
            </a:extLst>
          </p:cNvPr>
          <p:cNvSpPr/>
          <p:nvPr/>
        </p:nvSpPr>
        <p:spPr>
          <a:xfrm>
            <a:off x="1202182" y="7650930"/>
            <a:ext cx="1413197" cy="323684"/>
          </a:xfrm>
          <a:prstGeom prst="roundRect">
            <a:avLst/>
          </a:prstGeom>
          <a:solidFill>
            <a:srgbClr val="00B0F0">
              <a:alpha val="42000"/>
            </a:srgbClr>
          </a:solidFill>
          <a:ln>
            <a:solidFill>
              <a:srgbClr val="00B0F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0" dirty="0"/>
              <a:t>Feed</a:t>
            </a:r>
          </a:p>
          <a:p>
            <a:pPr algn="ctr"/>
            <a:r>
              <a:rPr lang="en-CN" sz="1140" dirty="0"/>
              <a:t>Forward</a:t>
            </a:r>
          </a:p>
        </p:txBody>
      </p:sp>
      <p:sp>
        <p:nvSpPr>
          <p:cNvPr id="468" name="Rounded Rectangle 467">
            <a:extLst>
              <a:ext uri="{FF2B5EF4-FFF2-40B4-BE49-F238E27FC236}">
                <a16:creationId xmlns:a16="http://schemas.microsoft.com/office/drawing/2014/main" id="{E647162E-D976-824C-BB72-B03524CE29C0}"/>
              </a:ext>
            </a:extLst>
          </p:cNvPr>
          <p:cNvSpPr/>
          <p:nvPr/>
        </p:nvSpPr>
        <p:spPr>
          <a:xfrm>
            <a:off x="1214559" y="6288144"/>
            <a:ext cx="1400827" cy="1892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Dropout</a:t>
            </a:r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82DD67A6-DD79-D64F-97D3-54F2D6582B64}"/>
              </a:ext>
            </a:extLst>
          </p:cNvPr>
          <p:cNvCxnSpPr>
            <a:cxnSpLocks/>
          </p:cNvCxnSpPr>
          <p:nvPr/>
        </p:nvCxnSpPr>
        <p:spPr>
          <a:xfrm>
            <a:off x="1887379" y="6168915"/>
            <a:ext cx="0" cy="113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3374D882-91D1-5F45-B170-EA75D56C91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1112" y="6948930"/>
            <a:ext cx="601200" cy="1404000"/>
          </a:xfrm>
          <a:prstGeom prst="bentConnector3">
            <a:avLst>
              <a:gd name="adj1" fmla="val 1447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Or 480">
            <a:extLst>
              <a:ext uri="{FF2B5EF4-FFF2-40B4-BE49-F238E27FC236}">
                <a16:creationId xmlns:a16="http://schemas.microsoft.com/office/drawing/2014/main" id="{11F78DC2-813E-3346-B4C2-F2E8638A0C85}"/>
              </a:ext>
            </a:extLst>
          </p:cNvPr>
          <p:cNvSpPr/>
          <p:nvPr/>
        </p:nvSpPr>
        <p:spPr>
          <a:xfrm>
            <a:off x="1744791" y="8222786"/>
            <a:ext cx="245425" cy="246645"/>
          </a:xfrm>
          <a:prstGeom prst="flowChar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 dirty="0"/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FD142A6F-3DAE-7843-96EB-B4D70DF6FE5E}"/>
              </a:ext>
            </a:extLst>
          </p:cNvPr>
          <p:cNvCxnSpPr>
            <a:cxnSpLocks/>
          </p:cNvCxnSpPr>
          <p:nvPr/>
        </p:nvCxnSpPr>
        <p:spPr>
          <a:xfrm>
            <a:off x="1864647" y="7978013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A54A75A7-3492-9F4F-866A-C73317C2F31D}"/>
              </a:ext>
            </a:extLst>
          </p:cNvPr>
          <p:cNvCxnSpPr>
            <a:cxnSpLocks/>
          </p:cNvCxnSpPr>
          <p:nvPr/>
        </p:nvCxnSpPr>
        <p:spPr>
          <a:xfrm>
            <a:off x="1870057" y="8469431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A72099E3-BC71-CA4E-8B0E-475BA1C26823}"/>
              </a:ext>
            </a:extLst>
          </p:cNvPr>
          <p:cNvSpPr txBox="1"/>
          <p:nvPr/>
        </p:nvSpPr>
        <p:spPr>
          <a:xfrm>
            <a:off x="3064816" y="6532243"/>
            <a:ext cx="925253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40" dirty="0"/>
              <a:t>Transformer</a:t>
            </a:r>
            <a:endParaRPr lang="en-CN" sz="1140" dirty="0"/>
          </a:p>
          <a:p>
            <a:pPr algn="ctr"/>
            <a:r>
              <a:rPr lang="en-CN" sz="1140" dirty="0"/>
              <a:t>Module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6DD38A6B-FA21-064F-A43C-81E1822222AC}"/>
              </a:ext>
            </a:extLst>
          </p:cNvPr>
          <p:cNvSpPr txBox="1"/>
          <p:nvPr/>
        </p:nvSpPr>
        <p:spPr>
          <a:xfrm>
            <a:off x="3959196" y="6594727"/>
            <a:ext cx="404278" cy="31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68" dirty="0"/>
              <a:t>XN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D13A159E-01DA-5D49-8250-47FB10C91527}"/>
              </a:ext>
            </a:extLst>
          </p:cNvPr>
          <p:cNvSpPr txBox="1"/>
          <p:nvPr/>
        </p:nvSpPr>
        <p:spPr>
          <a:xfrm>
            <a:off x="4920712" y="4325175"/>
            <a:ext cx="3360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</a:t>
            </a:r>
            <a:r>
              <a:rPr lang="en-CN" sz="1050" dirty="0"/>
              <a:t>he detaied illustartion of LSTM and transformer module. </a:t>
            </a:r>
          </a:p>
        </p:txBody>
      </p:sp>
    </p:spTree>
    <p:extLst>
      <p:ext uri="{BB962C8B-B14F-4D97-AF65-F5344CB8AC3E}">
        <p14:creationId xmlns:p14="http://schemas.microsoft.com/office/powerpoint/2010/main" val="355314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154</Words>
  <Application>Microsoft Macintosh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2020-12-16T09:17:38Z</dcterms:created>
  <dcterms:modified xsi:type="dcterms:W3CDTF">2020-12-21T07:51:47Z</dcterms:modified>
</cp:coreProperties>
</file>