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6413-776B-B805-952D-F01E2F32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C64E2-2B6F-BB98-16A6-9FB5D5A1F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EF15-247D-F810-1EC0-80D23CD9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AE7A-C67B-A8C5-E8AD-309F8212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107D-72E8-60F3-7658-1116C912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89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46A9-8E0F-D7F3-FED2-E9F86312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BF6C-BE59-6456-91B0-E358E05E9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28C7-9853-DA01-7312-12FE7F7B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292D-4775-1986-6091-07A2723C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2C398-BFB8-A592-D4B3-23BF59B3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893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FCBFE-D9D9-2F89-AEE2-3E22E1365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9C1F-BE1B-12CF-DB50-6CEE90D49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8415-9FCC-1C6E-C7D7-3A6C33EA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0EA3-3115-10C9-3754-5E51F17D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2C13-1E2F-C71D-16DA-CBA2C247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9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FE7E-2C2C-96E5-E2B7-928C7029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E402B-478D-7D41-526F-0C27A779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B450-59C5-5A89-0AB3-E748F2FF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D5C9-8FA6-1B6D-D8FF-C4B2F02D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79F1-2546-18AB-6159-162C664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86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CF58-BFF7-1FBF-36AA-86CBD995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16038-F6EA-07DB-B74B-CE52DA55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A74F-EC88-CC33-2E3E-598A62E1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3175-40E8-FA36-9BCF-7CC29831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4A6A-3EFE-4629-0349-E4ADC7D6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4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EEA8-5A53-896B-B6C4-F59EF777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14B9-C845-7661-AC59-97635131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72C73-3BD3-F0E5-E7E8-496B6161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46AD2-643A-1048-5A53-2EE0E466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5C31-F848-4913-CFCB-F3773541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9AD51-3F0A-D1E0-3E20-9A3E763A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57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35F3-5279-13F9-9488-DC192EB5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439C-E913-AFCF-E617-A027FF59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29987-3C5B-E8D1-D8E9-B9B245C0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2EE0B-3E5B-DFFD-40AD-95FB7D334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1432A-CAB5-FC29-88B9-785DC340A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0F18D-ED94-F281-A688-79A68B46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5B485-FA4C-F1C0-C926-EE5E8DF0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3ACCE-40C5-B606-5459-85596919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0F81-4752-7B5A-BF86-7A24068A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A34C0-B17B-EB12-2749-8BE6911A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E0627-D1CB-7C98-2BFD-2FE12CA8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20B60-05D5-98D4-B1EC-7FFAA2CB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7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4F9E6-8303-3ED4-39A8-AFE87C8C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DA045-2C2F-0410-34C0-2D6C031D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4179A-BA99-1A0E-DDD5-C51558B4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535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94AB-6397-9A8D-87CA-EC4CD7CC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9AA3A-C1A5-AD83-6E77-FCB32943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16EE-30F7-486B-A6A1-86867729A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8E5AB-D0CC-8A43-DCC4-28485C86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1AC1-65B3-CA06-B361-AD49CED8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9AB9-7167-362E-B0BC-6279ADD5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02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12B-D126-BD6C-2B6E-CED9781C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5C26A-E36A-8738-EB0E-DBB11BBF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B46FB-2E34-A8E4-3010-64C26DEDC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2BCFF-0D50-3543-0822-23ED8D89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3881A-4CA6-4FC4-29F7-DB716486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F8426-1C77-5D6C-FC59-6DE10977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91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808C8-CD16-EAE0-2FF2-9ABE43D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B3AC4-BF62-3B1F-26A8-F9390848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D224-4598-7322-949A-3EC1C5DB7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AFFA-25AA-471A-8A78-658932EB4033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9B94-0C0F-41B7-BC7F-3B5255BE2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2CC1-C627-86D1-305F-2BFB45547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0110-852A-4B35-9888-D6376506F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DF9A-64C5-C4DB-7EAD-1BF13647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 essence, the Actor is an object containing </a:t>
            </a:r>
          </a:p>
          <a:p>
            <a:pPr lvl="1"/>
            <a:r>
              <a:rPr lang="en-SG"/>
              <a:t>The possible types of Command it can obey</a:t>
            </a:r>
          </a:p>
          <a:p>
            <a:pPr lvl="1"/>
            <a:r>
              <a:rPr lang="en-SG"/>
              <a:t>The logic to be executed for each Command</a:t>
            </a:r>
          </a:p>
          <a:p>
            <a:pPr marL="457200" lvl="1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76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F187BB-A036-7173-7220-3F064E38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81" y="575825"/>
            <a:ext cx="8972550" cy="602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171A4-2EA5-BFAB-3F1A-1DC9339346C3}"/>
              </a:ext>
            </a:extLst>
          </p:cNvPr>
          <p:cNvSpPr txBox="1"/>
          <p:nvPr/>
        </p:nvSpPr>
        <p:spPr>
          <a:xfrm>
            <a:off x="334599" y="252659"/>
            <a:ext cx="116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/>
              <a:t>FP-Style 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02CBE-0911-CE90-64AC-A2D372AA7A51}"/>
              </a:ext>
            </a:extLst>
          </p:cNvPr>
          <p:cNvSpPr txBox="1"/>
          <p:nvPr/>
        </p:nvSpPr>
        <p:spPr>
          <a:xfrm>
            <a:off x="6425967" y="4538165"/>
            <a:ext cx="217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Return behavior object holding updated state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019181-7417-96B0-F201-2417D9856B61}"/>
              </a:ext>
            </a:extLst>
          </p:cNvPr>
          <p:cNvCxnSpPr/>
          <p:nvPr/>
        </p:nvCxnSpPr>
        <p:spPr>
          <a:xfrm flipH="1">
            <a:off x="4420998" y="4798503"/>
            <a:ext cx="2004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F26160-E7CF-7575-FB53-0195476AF6C1}"/>
              </a:ext>
            </a:extLst>
          </p:cNvPr>
          <p:cNvSpPr/>
          <p:nvPr/>
        </p:nvSpPr>
        <p:spPr>
          <a:xfrm>
            <a:off x="2508308" y="3808601"/>
            <a:ext cx="2332140" cy="1191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0CB6A-3B86-4142-CDB5-E4293374D1F5}"/>
              </a:ext>
            </a:extLst>
          </p:cNvPr>
          <p:cNvSpPr txBox="1"/>
          <p:nvPr/>
        </p:nvSpPr>
        <p:spPr>
          <a:xfrm>
            <a:off x="6358857" y="2214695"/>
            <a:ext cx="3976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Upon receiving the Increment Command: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/>
              <a:t>Get the state in the argument,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/>
              <a:t>Update it,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/>
              <a:t>Return similar Behavior object, same behavior but updated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09E4C7-9D76-ECDF-FB15-336226FA0283}"/>
              </a:ext>
            </a:extLst>
          </p:cNvPr>
          <p:cNvCxnSpPr/>
          <p:nvPr/>
        </p:nvCxnSpPr>
        <p:spPr>
          <a:xfrm flipH="1">
            <a:off x="6096000" y="1124125"/>
            <a:ext cx="858473" cy="3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B40E21-A010-AEEC-97AF-ED5554A9AAC2}"/>
              </a:ext>
            </a:extLst>
          </p:cNvPr>
          <p:cNvSpPr txBox="1"/>
          <p:nvPr/>
        </p:nvSpPr>
        <p:spPr>
          <a:xfrm>
            <a:off x="7038362" y="800959"/>
            <a:ext cx="229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Reply to another Actor with Value Command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12FB42-F024-A162-4D01-7E870390F140}"/>
              </a:ext>
            </a:extLst>
          </p:cNvPr>
          <p:cNvCxnSpPr/>
          <p:nvPr/>
        </p:nvCxnSpPr>
        <p:spPr>
          <a:xfrm flipV="1">
            <a:off x="1291905" y="1593908"/>
            <a:ext cx="2298583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95F758-9691-704C-894A-819DDB4129C1}"/>
              </a:ext>
            </a:extLst>
          </p:cNvPr>
          <p:cNvCxnSpPr>
            <a:cxnSpLocks/>
          </p:cNvCxnSpPr>
          <p:nvPr/>
        </p:nvCxnSpPr>
        <p:spPr>
          <a:xfrm flipV="1">
            <a:off x="1300294" y="1870745"/>
            <a:ext cx="2231471" cy="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D3E3DA-2025-0158-6182-3068FAE998CB}"/>
              </a:ext>
            </a:extLst>
          </p:cNvPr>
          <p:cNvSpPr txBox="1"/>
          <p:nvPr/>
        </p:nvSpPr>
        <p:spPr>
          <a:xfrm>
            <a:off x="144883" y="1266736"/>
            <a:ext cx="171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2 different commands the Counter actor can obey </a:t>
            </a:r>
          </a:p>
        </p:txBody>
      </p:sp>
    </p:spTree>
    <p:extLst>
      <p:ext uri="{BB962C8B-B14F-4D97-AF65-F5344CB8AC3E}">
        <p14:creationId xmlns:p14="http://schemas.microsoft.com/office/powerpoint/2010/main" val="342583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0723E4-6D1A-8B8C-44B9-254AD358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17" y="74640"/>
            <a:ext cx="8979956" cy="6783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44648-1B25-37BA-A8A7-1A7A7F0AD6EA}"/>
              </a:ext>
            </a:extLst>
          </p:cNvPr>
          <p:cNvSpPr txBox="1"/>
          <p:nvPr/>
        </p:nvSpPr>
        <p:spPr>
          <a:xfrm>
            <a:off x="6959600" y="4419600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Similar to FP-style, Behavior object is returned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79829-7CFF-C53B-9102-62EAFB6D63B7}"/>
              </a:ext>
            </a:extLst>
          </p:cNvPr>
          <p:cNvSpPr txBox="1"/>
          <p:nvPr/>
        </p:nvSpPr>
        <p:spPr>
          <a:xfrm>
            <a:off x="8166100" y="317500"/>
            <a:ext cx="2370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Unlike in FP-style, the constructor of the actor needs to accept ActorContext as argument.</a:t>
            </a:r>
          </a:p>
          <a:p>
            <a:r>
              <a:rPr lang="en-SG"/>
              <a:t>Is it because FP style is implicit?</a:t>
            </a:r>
          </a:p>
        </p:txBody>
      </p:sp>
    </p:spTree>
    <p:extLst>
      <p:ext uri="{BB962C8B-B14F-4D97-AF65-F5344CB8AC3E}">
        <p14:creationId xmlns:p14="http://schemas.microsoft.com/office/powerpoint/2010/main" val="237559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 weizheng</dc:creator>
  <cp:lastModifiedBy>lian weizheng</cp:lastModifiedBy>
  <cp:revision>1</cp:revision>
  <dcterms:created xsi:type="dcterms:W3CDTF">2023-03-27T14:06:01Z</dcterms:created>
  <dcterms:modified xsi:type="dcterms:W3CDTF">2023-03-27T14:06:19Z</dcterms:modified>
</cp:coreProperties>
</file>