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0" r:id="rId3"/>
    <p:sldId id="321" r:id="rId4"/>
    <p:sldId id="322" r:id="rId5"/>
    <p:sldId id="324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" name="Shape 16"/>
          <p:cNvSpPr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 hasCustomPrompt="1"/>
          </p:nvPr>
        </p:nvSpPr>
        <p:spPr>
          <a:xfrm>
            <a:off x="2575559" y="4524428"/>
            <a:ext cx="7848602" cy="71998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2400"/>
              </a:spcBef>
              <a:defRPr sz="3400"/>
            </a:lvl1pPr>
          </a:lstStyle>
          <a:p>
            <a:r>
              <a:t>“在此键入引文。”</a:t>
            </a:r>
          </a:p>
        </p:txBody>
      </p:sp>
      <p:sp>
        <p:nvSpPr>
          <p:cNvPr id="98" name="Shape 98"/>
          <p:cNvSpPr/>
          <p:nvPr>
            <p:ph type="body" sz="quarter" idx="14" hasCustomPrompt="1"/>
          </p:nvPr>
        </p:nvSpPr>
        <p:spPr>
          <a:xfrm>
            <a:off x="2575559" y="5720079"/>
            <a:ext cx="7848602" cy="43097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t>–Johnny Appleseed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1625599" y="2133599"/>
            <a:ext cx="9753603" cy="5486402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sz="quarter" idx="13"/>
          </p:nvPr>
        </p:nvSpPr>
        <p:spPr>
          <a:xfrm>
            <a:off x="3505199" y="2791709"/>
            <a:ext cx="5984242" cy="309923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Shape 25"/>
          <p:cNvSpPr/>
          <p:nvPr>
            <p:ph type="title" hasCustomPrompt="1"/>
          </p:nvPr>
        </p:nvSpPr>
        <p:spPr>
          <a:xfrm>
            <a:off x="2336799" y="5953760"/>
            <a:ext cx="8331203" cy="84836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26" name="Shape 26"/>
          <p:cNvSpPr/>
          <p:nvPr>
            <p:ph type="body" sz="quarter" idx="1" hasCustomPrompt="1"/>
          </p:nvPr>
        </p:nvSpPr>
        <p:spPr>
          <a:xfrm>
            <a:off x="2336799" y="6847840"/>
            <a:ext cx="8331203" cy="53848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hasCustomPrompt="1"/>
          </p:nvPr>
        </p:nvSpPr>
        <p:spPr>
          <a:xfrm>
            <a:off x="2336799" y="4160520"/>
            <a:ext cx="8331203" cy="142748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pic" sz="quarter" idx="13"/>
          </p:nvPr>
        </p:nvSpPr>
        <p:spPr>
          <a:xfrm>
            <a:off x="7249160" y="2839719"/>
            <a:ext cx="3342641" cy="3937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Shape 43"/>
          <p:cNvSpPr/>
          <p:nvPr>
            <p:ph type="title" hasCustomPrompt="1"/>
          </p:nvPr>
        </p:nvSpPr>
        <p:spPr>
          <a:xfrm>
            <a:off x="2255519" y="2875279"/>
            <a:ext cx="4343402" cy="19304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Shape 44"/>
          <p:cNvSpPr/>
          <p:nvPr>
            <p:ph type="body" sz="quarter" idx="1" hasCustomPrompt="1"/>
          </p:nvPr>
        </p:nvSpPr>
        <p:spPr>
          <a:xfrm>
            <a:off x="2255519" y="4810759"/>
            <a:ext cx="4343402" cy="202692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 hasCustomPrompt="1"/>
          </p:nvPr>
        </p:nvSpPr>
        <p:spPr>
          <a:xfrm>
            <a:off x="2336799" y="2275839"/>
            <a:ext cx="8331203" cy="13970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 hasCustomPrompt="1"/>
          </p:nvPr>
        </p:nvSpPr>
        <p:spPr>
          <a:xfrm>
            <a:off x="2336799" y="2275839"/>
            <a:ext cx="8331203" cy="13970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61" name="Shape 61"/>
          <p:cNvSpPr/>
          <p:nvPr>
            <p:ph type="body" sz="half" idx="1" hasCustomPrompt="1"/>
          </p:nvPr>
        </p:nvSpPr>
        <p:spPr>
          <a:xfrm>
            <a:off x="2336799" y="3693159"/>
            <a:ext cx="8331203" cy="3215642"/>
          </a:xfrm>
          <a:prstGeom prst="rect">
            <a:avLst/>
          </a:prstGeom>
        </p:spPr>
        <p:txBody>
          <a:bodyPr anchor="ctr"/>
          <a:lstStyle>
            <a:lvl1pPr marL="487680" indent="-487680" algn="l">
              <a:spcBef>
                <a:spcPts val="3600"/>
              </a:spcBef>
              <a:buSzPct val="43000"/>
              <a:buBlip>
                <a:blip r:embed="rId2"/>
              </a:buBlip>
            </a:lvl1pPr>
            <a:lvl2pPr marL="1249680" indent="-487680" algn="l">
              <a:spcBef>
                <a:spcPts val="3600"/>
              </a:spcBef>
              <a:buSzPct val="43000"/>
              <a:buBlip>
                <a:blip r:embed="rId2"/>
              </a:buBlip>
            </a:lvl2pPr>
            <a:lvl3pPr marL="2011680" indent="-487680" algn="l">
              <a:spcBef>
                <a:spcPts val="3600"/>
              </a:spcBef>
              <a:buSzPct val="43000"/>
              <a:buBlip>
                <a:blip r:embed="rId2"/>
              </a:buBlip>
            </a:lvl3pPr>
            <a:lvl4pPr marL="2773680" indent="-487680" algn="l">
              <a:spcBef>
                <a:spcPts val="3600"/>
              </a:spcBef>
              <a:buSzPct val="43000"/>
              <a:buBlip>
                <a:blip r:embed="rId2"/>
              </a:buBlip>
            </a:lvl4pPr>
            <a:lvl5pPr marL="3535680" indent="-487680" algn="l">
              <a:spcBef>
                <a:spcPts val="3600"/>
              </a:spcBef>
              <a:buSzPct val="43000"/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quarter" idx="13"/>
          </p:nvPr>
        </p:nvSpPr>
        <p:spPr>
          <a:xfrm>
            <a:off x="6898639" y="3454399"/>
            <a:ext cx="3698270" cy="3708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Shape 70"/>
          <p:cNvSpPr/>
          <p:nvPr>
            <p:ph type="title" hasCustomPrompt="1"/>
          </p:nvPr>
        </p:nvSpPr>
        <p:spPr>
          <a:xfrm>
            <a:off x="2336799" y="2514599"/>
            <a:ext cx="8331203" cy="9144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71" name="Shape 71"/>
          <p:cNvSpPr/>
          <p:nvPr>
            <p:ph type="body" sz="quarter" idx="1" hasCustomPrompt="1"/>
          </p:nvPr>
        </p:nvSpPr>
        <p:spPr>
          <a:xfrm>
            <a:off x="2336799" y="3484879"/>
            <a:ext cx="4003042" cy="3647442"/>
          </a:xfrm>
          <a:prstGeom prst="rect">
            <a:avLst/>
          </a:prstGeom>
        </p:spPr>
        <p:txBody>
          <a:bodyPr anchor="ctr"/>
          <a:lstStyle>
            <a:lvl1pPr marL="420370" indent="-420370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1pPr>
            <a:lvl2pPr marL="1080770" indent="-420370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2pPr>
            <a:lvl3pPr marL="1741170" indent="-420370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3pPr>
            <a:lvl4pPr marL="2401570" indent="-420370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4pPr>
            <a:lvl5pPr marL="3061970" indent="-420370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6342318" y="7335520"/>
            <a:ext cx="283204" cy="317683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sz="half" idx="1" hasCustomPrompt="1"/>
          </p:nvPr>
        </p:nvSpPr>
        <p:spPr>
          <a:xfrm>
            <a:off x="2336799" y="2733039"/>
            <a:ext cx="8331203" cy="4287522"/>
          </a:xfrm>
          <a:prstGeom prst="rect">
            <a:avLst/>
          </a:prstGeom>
        </p:spPr>
        <p:txBody>
          <a:bodyPr anchor="ctr"/>
          <a:lstStyle>
            <a:lvl1pPr marL="487680" indent="-487680" algn="l">
              <a:spcBef>
                <a:spcPts val="3600"/>
              </a:spcBef>
              <a:buSzPct val="43000"/>
              <a:buBlip>
                <a:blip r:embed="rId2"/>
              </a:buBlip>
            </a:lvl1pPr>
            <a:lvl2pPr marL="1249680" indent="-487680" algn="l">
              <a:spcBef>
                <a:spcPts val="3600"/>
              </a:spcBef>
              <a:buSzPct val="43000"/>
              <a:buBlip>
                <a:blip r:embed="rId2"/>
              </a:buBlip>
            </a:lvl2pPr>
            <a:lvl3pPr marL="2011680" indent="-487680" algn="l">
              <a:spcBef>
                <a:spcPts val="3600"/>
              </a:spcBef>
              <a:buSzPct val="43000"/>
              <a:buBlip>
                <a:blip r:embed="rId2"/>
              </a:buBlip>
            </a:lvl3pPr>
            <a:lvl4pPr marL="2773680" indent="-487680" algn="l">
              <a:spcBef>
                <a:spcPts val="3600"/>
              </a:spcBef>
              <a:buSzPct val="43000"/>
              <a:buBlip>
                <a:blip r:embed="rId2"/>
              </a:buBlip>
            </a:lvl4pPr>
            <a:lvl5pPr marL="3535680" indent="-487680" algn="l">
              <a:spcBef>
                <a:spcPts val="3600"/>
              </a:spcBef>
              <a:buSzPct val="43000"/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7929880" y="4878470"/>
            <a:ext cx="2961641" cy="221996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 rot="21600000">
            <a:off x="7929879" y="2514599"/>
            <a:ext cx="2961641" cy="221996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Shape 89"/>
          <p:cNvSpPr/>
          <p:nvPr>
            <p:ph type="pic" sz="half" idx="15"/>
          </p:nvPr>
        </p:nvSpPr>
        <p:spPr>
          <a:xfrm rot="21600000">
            <a:off x="2118359" y="2514599"/>
            <a:ext cx="5669282" cy="45872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36799" y="3596639"/>
            <a:ext cx="8331203" cy="142748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36799" y="5064759"/>
            <a:ext cx="8331203" cy="75692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" name="CgpzWlYca82AQSDCAAAlqunkEds936.png"/>
            <p:cNvPicPr>
              <a:picLocks noChangeAspect="1"/>
            </p:cNvPicPr>
            <p:nvPr/>
          </p:nvPicPr>
          <p:blipFill>
            <a:blip r:embed="rId14">
              <a:alphaModFix amt="65286"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" name="Shape 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8" name="Shape 8"/>
          <p:cNvSpPr/>
          <p:nvPr>
            <p:ph type="sldNum" sz="quarter" idx="2"/>
          </p:nvPr>
        </p:nvSpPr>
        <p:spPr>
          <a:xfrm>
            <a:off x="6360446" y="7335520"/>
            <a:ext cx="283204" cy="317683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0" marR="0" indent="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3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594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91" name="CgpzWlYca82AQSDCAAAlqunkEds936.png"/>
            <p:cNvPicPr>
              <a:picLocks noChangeAspect="1"/>
            </p:cNvPicPr>
            <p:nvPr/>
          </p:nvPicPr>
          <p:blipFill>
            <a:blip r:embed="rId1">
              <a:alphaModFix amt="65286"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592" name="Shape 592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95" name="Shape 595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-添加评论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600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97" name="CgpzWlYca82AQSDCAAAlqunkEds936.png"/>
            <p:cNvPicPr>
              <a:picLocks noChangeAspect="1"/>
            </p:cNvPicPr>
            <p:nvPr/>
          </p:nvPicPr>
          <p:blipFill>
            <a:blip r:embed="rId1">
              <a:alphaModFix amt="65286"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598" name="Shape 598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01" name="Shape 601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-评论列表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roup 60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603" name="CgpzWlYca82AQSDCAAAlqunkEds936.png"/>
            <p:cNvPicPr>
              <a:picLocks noChangeAspect="1"/>
            </p:cNvPicPr>
            <p:nvPr/>
          </p:nvPicPr>
          <p:blipFill>
            <a:blip r:embed="rId1">
              <a:alphaModFix amt="65286"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04" name="Shape 60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07" name="Shape 607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-列表分页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8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615" name="CgpzWlYca82AQSDCAAAlqunkEds936.png"/>
            <p:cNvPicPr>
              <a:picLocks noChangeAspect="1"/>
            </p:cNvPicPr>
            <p:nvPr/>
          </p:nvPicPr>
          <p:blipFill>
            <a:blip r:embed="rId1">
              <a:alphaModFix amt="65286"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16" name="Shape 616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19" name="Shape 619"/>
          <p:cNvSpPr/>
          <p:nvPr/>
        </p:nvSpPr>
        <p:spPr>
          <a:xfrm>
            <a:off x="3745322" y="4234180"/>
            <a:ext cx="55141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-详情页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/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Chalkduster</vt:lpstr>
      <vt:lpstr>冬青黑体简体中文 W3</vt:lpstr>
      <vt:lpstr>Helvetica</vt:lpstr>
      <vt:lpstr>Helvetica Neue</vt:lpstr>
      <vt:lpstr>微软雅黑</vt:lpstr>
      <vt:lpstr>Chalkduster</vt:lpstr>
      <vt:lpstr>Segoe Print</vt:lpstr>
      <vt:lpstr>黑体</vt:lpstr>
      <vt:lpstr>Chalkboard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NodeJS视频教程</dc:title>
  <dc:creator/>
  <cp:lastModifiedBy>Administrator</cp:lastModifiedBy>
  <cp:revision>7</cp:revision>
  <dcterms:created xsi:type="dcterms:W3CDTF">2017-02-25T04:15:00Z</dcterms:created>
  <dcterms:modified xsi:type="dcterms:W3CDTF">2017-03-22T14:36:31Z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