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94" r:id="rId3"/>
    <p:sldId id="260" r:id="rId4"/>
    <p:sldId id="291" r:id="rId5"/>
    <p:sldId id="285" r:id="rId6"/>
    <p:sldId id="284" r:id="rId7"/>
    <p:sldId id="279" r:id="rId8"/>
    <p:sldId id="297" r:id="rId9"/>
    <p:sldId id="263" r:id="rId10"/>
    <p:sldId id="316" r:id="rId11"/>
    <p:sldId id="296" r:id="rId12"/>
    <p:sldId id="333" r:id="rId13"/>
    <p:sldId id="274" r:id="rId14"/>
    <p:sldId id="276" r:id="rId15"/>
    <p:sldId id="298" r:id="rId16"/>
    <p:sldId id="301" r:id="rId17"/>
    <p:sldId id="278" r:id="rId18"/>
    <p:sldId id="302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3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5B9BD5"/>
    <a:srgbClr val="6BBFB0"/>
    <a:srgbClr val="5D3A14"/>
    <a:srgbClr val="92D050"/>
    <a:srgbClr val="FFC000"/>
    <a:srgbClr val="F26E22"/>
    <a:srgbClr val="48B4D1"/>
    <a:srgbClr val="B4C7E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120"/>
      </p:cViewPr>
      <p:guideLst>
        <p:guide orient="horz" pos="2178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F6FF-4E7B-4E41-9AF9-269B3DD32E4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8632C-8C08-4D54-81C6-FDABA0C025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6E6381-93DD-42CF-B582-F6C6523FBCF4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771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91753" y="2877275"/>
            <a:ext cx="3505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驴趣旅游网站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2002"/>
            <a:ext cx="200025" cy="25292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1263"/>
            <a:ext cx="517947" cy="51794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6156"/>
            <a:ext cx="644545" cy="6445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889"/>
            <a:ext cx="213466" cy="21346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4656"/>
            <a:ext cx="474961" cy="4749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6455"/>
            <a:ext cx="356604" cy="35660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820"/>
            <a:ext cx="221243" cy="2212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6306"/>
            <a:ext cx="640149" cy="6401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7048"/>
            <a:ext cx="317090" cy="31709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987"/>
            <a:ext cx="316732" cy="34167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4353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930"/>
            <a:ext cx="830253" cy="8302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7362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8218"/>
            <a:ext cx="415127" cy="41512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928"/>
            <a:ext cx="486249" cy="4862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794561" y="5698179"/>
            <a:ext cx="644545" cy="717859"/>
            <a:chOff x="1031277" y="5180856"/>
            <a:chExt cx="552450" cy="552450"/>
          </a:xfrm>
        </p:grpSpPr>
        <p:sp>
          <p:nvSpPr>
            <p:cNvPr id="36" name="椭圆 35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>
            <a:xfrm flipH="1">
              <a:off x="1159564" y="5330349"/>
              <a:ext cx="275244" cy="258701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00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4055166" y="5859259"/>
            <a:ext cx="66264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小组成员：车玉勇 贺兴仕 刘阳 覃佐惠 李沿达 韦真燕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3627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系统功能介绍</a:t>
            </a:r>
          </a:p>
        </p:txBody>
      </p:sp>
      <p:grpSp>
        <p:nvGrpSpPr>
          <p:cNvPr id="3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>
            <a:off x="622852" y="2071372"/>
            <a:ext cx="4363270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986020" y="2446655"/>
            <a:ext cx="3392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首页信息展示和搜索功能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843304" y="3023512"/>
            <a:ext cx="5405717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网站首页展示出最新的旅游信息。包括景点信息，各色图片，网站基本信息和相关链接</a:t>
            </a:r>
          </a:p>
        </p:txBody>
      </p:sp>
      <p:sp>
        <p:nvSpPr>
          <p:cNvPr id="42" name="矩形 41"/>
          <p:cNvSpPr/>
          <p:nvPr/>
        </p:nvSpPr>
        <p:spPr>
          <a:xfrm>
            <a:off x="4938491" y="2904529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53340" y="2904528"/>
            <a:ext cx="1708071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912282" y="4463109"/>
            <a:ext cx="2812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景点详细信息和评论功能</a:t>
            </a:r>
          </a:p>
        </p:txBody>
      </p:sp>
      <p:sp>
        <p:nvSpPr>
          <p:cNvPr id="46" name="矩形 45"/>
          <p:cNvSpPr/>
          <p:nvPr/>
        </p:nvSpPr>
        <p:spPr>
          <a:xfrm>
            <a:off x="6942510" y="4837495"/>
            <a:ext cx="662303" cy="55276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7604815" y="4847051"/>
            <a:ext cx="1592974" cy="476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768340" y="4965174"/>
            <a:ext cx="5313731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查看景点信息、评论景点、点赞、回复别人评论。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hxs\Desktop\景区图片\sanya1.jpgsanya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7920" y="2500817"/>
            <a:ext cx="2631440" cy="19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hxs\Pictures\timg.jpgtim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4866" y="4630719"/>
            <a:ext cx="2118995" cy="211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bldLvl="0" animBg="1"/>
      <p:bldP spid="43" grpId="0" bldLvl="0" animBg="1"/>
      <p:bldP spid="45" grpId="0"/>
      <p:bldP spid="46" grpId="0" bldLvl="0" animBg="1"/>
      <p:bldP spid="47" grpId="0" bldLvl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3627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系统功能介绍</a:t>
            </a:r>
          </a:p>
        </p:txBody>
      </p:sp>
      <p:grpSp>
        <p:nvGrpSpPr>
          <p:cNvPr id="3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>
            <a:off x="622852" y="2071372"/>
            <a:ext cx="4363270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57533" y="2504419"/>
            <a:ext cx="274728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组团功能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843304" y="3023512"/>
            <a:ext cx="540571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组团包括发起组团和其他人员加入该团体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38491" y="2904529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53340" y="2904528"/>
            <a:ext cx="1708071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920537" y="4463744"/>
            <a:ext cx="28126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个人信息功能</a:t>
            </a:r>
          </a:p>
        </p:txBody>
      </p:sp>
      <p:sp>
        <p:nvSpPr>
          <p:cNvPr id="46" name="矩形 45"/>
          <p:cNvSpPr/>
          <p:nvPr/>
        </p:nvSpPr>
        <p:spPr>
          <a:xfrm>
            <a:off x="6942510" y="4837495"/>
            <a:ext cx="662303" cy="55276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7604815" y="4847051"/>
            <a:ext cx="1592974" cy="476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768340" y="4965174"/>
            <a:ext cx="5313731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展示个人信息，查看消息，也可以修改个人信息。</a:t>
            </a:r>
          </a:p>
        </p:txBody>
      </p:sp>
      <p:pic>
        <p:nvPicPr>
          <p:cNvPr id="1026" name="Picture 2" descr="C:\Users\hxs\Desktop\景区图片\u=1887975450,3084191321&amp;fm=27&amp;gp=0.jpgu=1887975450,3084191321&amp;fm=27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7390" y="2346512"/>
            <a:ext cx="2757170" cy="19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hxs\Desktop\景区图片\u=1569539752,2514462253&amp;fm=27&amp;gp=0.jpgu=1569539752,2514462253&amp;fm=27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283" y="4585634"/>
            <a:ext cx="2825750" cy="211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  <p:bldP spid="43" grpId="0" animBg="1"/>
      <p:bldP spid="45" grpId="0"/>
      <p:bldP spid="46" grpId="0" animBg="1"/>
      <p:bldP spid="47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3627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系统功能介绍</a:t>
            </a:r>
          </a:p>
        </p:txBody>
      </p:sp>
      <p:grpSp>
        <p:nvGrpSpPr>
          <p:cNvPr id="3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>
            <a:off x="622852" y="2071372"/>
            <a:ext cx="4363270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985803" y="3229589"/>
            <a:ext cx="274728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后台管理功能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19859" y="3988712"/>
            <a:ext cx="540571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网站的信息管理，录入数据</a:t>
            </a:r>
          </a:p>
        </p:txBody>
      </p:sp>
      <p:sp>
        <p:nvSpPr>
          <p:cNvPr id="42" name="矩形 41"/>
          <p:cNvSpPr/>
          <p:nvPr/>
        </p:nvSpPr>
        <p:spPr>
          <a:xfrm>
            <a:off x="4986116" y="3628429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86360" y="3623348"/>
            <a:ext cx="1708071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30" y="2779395"/>
            <a:ext cx="2419350" cy="24193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bldLvl="0" animBg="1"/>
      <p:bldP spid="4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88"/>
          <p:cNvSpPr>
            <a:spLocks noEditPoints="1"/>
          </p:cNvSpPr>
          <p:nvPr/>
        </p:nvSpPr>
        <p:spPr bwMode="auto">
          <a:xfrm>
            <a:off x="2212851" y="398877"/>
            <a:ext cx="1126363" cy="1127295"/>
          </a:xfrm>
          <a:custGeom>
            <a:avLst/>
            <a:gdLst>
              <a:gd name="T0" fmla="*/ 392 w 512"/>
              <a:gd name="T1" fmla="*/ 0 h 512"/>
              <a:gd name="T2" fmla="*/ 120 w 512"/>
              <a:gd name="T3" fmla="*/ 0 h 512"/>
              <a:gd name="T4" fmla="*/ 0 w 512"/>
              <a:gd name="T5" fmla="*/ 120 h 512"/>
              <a:gd name="T6" fmla="*/ 120 w 512"/>
              <a:gd name="T7" fmla="*/ 240 h 512"/>
              <a:gd name="T8" fmla="*/ 142 w 512"/>
              <a:gd name="T9" fmla="*/ 240 h 512"/>
              <a:gd name="T10" fmla="*/ 240 w 512"/>
              <a:gd name="T11" fmla="*/ 287 h 512"/>
              <a:gd name="T12" fmla="*/ 240 w 512"/>
              <a:gd name="T13" fmla="*/ 448 h 512"/>
              <a:gd name="T14" fmla="*/ 192 w 512"/>
              <a:gd name="T15" fmla="*/ 448 h 512"/>
              <a:gd name="T16" fmla="*/ 128 w 512"/>
              <a:gd name="T17" fmla="*/ 512 h 512"/>
              <a:gd name="T18" fmla="*/ 384 w 512"/>
              <a:gd name="T19" fmla="*/ 512 h 512"/>
              <a:gd name="T20" fmla="*/ 320 w 512"/>
              <a:gd name="T21" fmla="*/ 448 h 512"/>
              <a:gd name="T22" fmla="*/ 272 w 512"/>
              <a:gd name="T23" fmla="*/ 448 h 512"/>
              <a:gd name="T24" fmla="*/ 272 w 512"/>
              <a:gd name="T25" fmla="*/ 287 h 512"/>
              <a:gd name="T26" fmla="*/ 370 w 512"/>
              <a:gd name="T27" fmla="*/ 240 h 512"/>
              <a:gd name="T28" fmla="*/ 392 w 512"/>
              <a:gd name="T29" fmla="*/ 240 h 512"/>
              <a:gd name="T30" fmla="*/ 512 w 512"/>
              <a:gd name="T31" fmla="*/ 120 h 512"/>
              <a:gd name="T32" fmla="*/ 392 w 512"/>
              <a:gd name="T33" fmla="*/ 0 h 512"/>
              <a:gd name="T34" fmla="*/ 32 w 512"/>
              <a:gd name="T35" fmla="*/ 120 h 512"/>
              <a:gd name="T36" fmla="*/ 96 w 512"/>
              <a:gd name="T37" fmla="*/ 36 h 512"/>
              <a:gd name="T38" fmla="*/ 96 w 512"/>
              <a:gd name="T39" fmla="*/ 128 h 512"/>
              <a:gd name="T40" fmla="*/ 117 w 512"/>
              <a:gd name="T41" fmla="*/ 208 h 512"/>
              <a:gd name="T42" fmla="*/ 32 w 512"/>
              <a:gd name="T43" fmla="*/ 120 h 512"/>
              <a:gd name="T44" fmla="*/ 395 w 512"/>
              <a:gd name="T45" fmla="*/ 208 h 512"/>
              <a:gd name="T46" fmla="*/ 416 w 512"/>
              <a:gd name="T47" fmla="*/ 128 h 512"/>
              <a:gd name="T48" fmla="*/ 416 w 512"/>
              <a:gd name="T49" fmla="*/ 36 h 512"/>
              <a:gd name="T50" fmla="*/ 480 w 512"/>
              <a:gd name="T51" fmla="*/ 120 h 512"/>
              <a:gd name="T52" fmla="*/ 395 w 512"/>
              <a:gd name="T53" fmla="*/ 20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92" y="0"/>
                </a:move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42" y="240"/>
                  <a:pt x="142" y="240"/>
                  <a:pt x="142" y="240"/>
                </a:cubicBezTo>
                <a:cubicBezTo>
                  <a:pt x="167" y="266"/>
                  <a:pt x="202" y="283"/>
                  <a:pt x="240" y="287"/>
                </a:cubicBezTo>
                <a:cubicBezTo>
                  <a:pt x="240" y="448"/>
                  <a:pt x="240" y="448"/>
                  <a:pt x="240" y="448"/>
                </a:cubicBezTo>
                <a:cubicBezTo>
                  <a:pt x="192" y="448"/>
                  <a:pt x="192" y="448"/>
                  <a:pt x="192" y="448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384" y="512"/>
                  <a:pt x="384" y="512"/>
                  <a:pt x="384" y="512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72" y="448"/>
                  <a:pt x="272" y="448"/>
                  <a:pt x="272" y="448"/>
                </a:cubicBezTo>
                <a:cubicBezTo>
                  <a:pt x="272" y="287"/>
                  <a:pt x="272" y="287"/>
                  <a:pt x="272" y="287"/>
                </a:cubicBezTo>
                <a:cubicBezTo>
                  <a:pt x="310" y="283"/>
                  <a:pt x="345" y="266"/>
                  <a:pt x="370" y="240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458" y="240"/>
                  <a:pt x="512" y="186"/>
                  <a:pt x="512" y="120"/>
                </a:cubicBezTo>
                <a:cubicBezTo>
                  <a:pt x="512" y="54"/>
                  <a:pt x="458" y="0"/>
                  <a:pt x="392" y="0"/>
                </a:cubicBezTo>
                <a:close/>
                <a:moveTo>
                  <a:pt x="32" y="120"/>
                </a:moveTo>
                <a:cubicBezTo>
                  <a:pt x="32" y="80"/>
                  <a:pt x="59" y="46"/>
                  <a:pt x="96" y="36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57"/>
                  <a:pt x="104" y="184"/>
                  <a:pt x="117" y="208"/>
                </a:cubicBezTo>
                <a:cubicBezTo>
                  <a:pt x="70" y="206"/>
                  <a:pt x="32" y="168"/>
                  <a:pt x="32" y="120"/>
                </a:cubicBezTo>
                <a:close/>
                <a:moveTo>
                  <a:pt x="395" y="208"/>
                </a:moveTo>
                <a:cubicBezTo>
                  <a:pt x="408" y="184"/>
                  <a:pt x="416" y="157"/>
                  <a:pt x="416" y="128"/>
                </a:cubicBezTo>
                <a:cubicBezTo>
                  <a:pt x="416" y="36"/>
                  <a:pt x="416" y="36"/>
                  <a:pt x="416" y="36"/>
                </a:cubicBezTo>
                <a:cubicBezTo>
                  <a:pt x="453" y="46"/>
                  <a:pt x="480" y="80"/>
                  <a:pt x="480" y="120"/>
                </a:cubicBezTo>
                <a:cubicBezTo>
                  <a:pt x="480" y="168"/>
                  <a:pt x="442" y="206"/>
                  <a:pt x="395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40"/>
          <p:cNvSpPr/>
          <p:nvPr/>
        </p:nvSpPr>
        <p:spPr bwMode="auto">
          <a:xfrm>
            <a:off x="7814261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Freeform 41"/>
          <p:cNvSpPr>
            <a:spLocks noEditPoints="1"/>
          </p:cNvSpPr>
          <p:nvPr/>
        </p:nvSpPr>
        <p:spPr bwMode="auto">
          <a:xfrm>
            <a:off x="7814261" y="2749938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6BBFB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0" name="Freeform 42"/>
          <p:cNvSpPr/>
          <p:nvPr/>
        </p:nvSpPr>
        <p:spPr bwMode="auto">
          <a:xfrm>
            <a:off x="5772955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19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19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Freeform 43"/>
          <p:cNvSpPr>
            <a:spLocks noEditPoints="1"/>
          </p:cNvSpPr>
          <p:nvPr/>
        </p:nvSpPr>
        <p:spPr bwMode="auto">
          <a:xfrm>
            <a:off x="5772955" y="2749938"/>
            <a:ext cx="2722124" cy="2444498"/>
          </a:xfrm>
          <a:custGeom>
            <a:avLst/>
            <a:gdLst>
              <a:gd name="T0" fmla="*/ 1019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19 w 1149"/>
              <a:gd name="T9" fmla="*/ 618 h 1030"/>
              <a:gd name="T10" fmla="*/ 1149 w 1149"/>
              <a:gd name="T11" fmla="*/ 515 h 1030"/>
              <a:gd name="T12" fmla="*/ 1019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19" y="412"/>
                </a:move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B4C7E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44"/>
          <p:cNvSpPr/>
          <p:nvPr/>
        </p:nvSpPr>
        <p:spPr bwMode="auto">
          <a:xfrm>
            <a:off x="3866532" y="2669786"/>
            <a:ext cx="2719821" cy="2444498"/>
          </a:xfrm>
          <a:custGeom>
            <a:avLst/>
            <a:gdLst>
              <a:gd name="T0" fmla="*/ 1148 w 1148"/>
              <a:gd name="T1" fmla="*/ 515 h 1030"/>
              <a:gd name="T2" fmla="*/ 1019 w 1148"/>
              <a:gd name="T3" fmla="*/ 412 h 1030"/>
              <a:gd name="T4" fmla="*/ 515 w 1148"/>
              <a:gd name="T5" fmla="*/ 0 h 1030"/>
              <a:gd name="T6" fmla="*/ 0 w 1148"/>
              <a:gd name="T7" fmla="*/ 515 h 1030"/>
              <a:gd name="T8" fmla="*/ 515 w 1148"/>
              <a:gd name="T9" fmla="*/ 1030 h 1030"/>
              <a:gd name="T10" fmla="*/ 1019 w 1148"/>
              <a:gd name="T11" fmla="*/ 618 h 1030"/>
              <a:gd name="T12" fmla="*/ 1148 w 1148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8" h="1030">
                <a:moveTo>
                  <a:pt x="1148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lnTo>
                  <a:pt x="1148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45"/>
          <p:cNvSpPr>
            <a:spLocks noEditPoints="1"/>
          </p:cNvSpPr>
          <p:nvPr/>
        </p:nvSpPr>
        <p:spPr bwMode="auto">
          <a:xfrm>
            <a:off x="3866531" y="2678450"/>
            <a:ext cx="2719821" cy="2444498"/>
          </a:xfrm>
          <a:custGeom>
            <a:avLst/>
            <a:gdLst>
              <a:gd name="T0" fmla="*/ 1019 w 1148"/>
              <a:gd name="T1" fmla="*/ 412 h 1030"/>
              <a:gd name="T2" fmla="*/ 515 w 1148"/>
              <a:gd name="T3" fmla="*/ 0 h 1030"/>
              <a:gd name="T4" fmla="*/ 0 w 1148"/>
              <a:gd name="T5" fmla="*/ 515 h 1030"/>
              <a:gd name="T6" fmla="*/ 515 w 1148"/>
              <a:gd name="T7" fmla="*/ 1030 h 1030"/>
              <a:gd name="T8" fmla="*/ 1019 w 1148"/>
              <a:gd name="T9" fmla="*/ 618 h 1030"/>
              <a:gd name="T10" fmla="*/ 1148 w 1148"/>
              <a:gd name="T11" fmla="*/ 515 h 1030"/>
              <a:gd name="T12" fmla="*/ 1019 w 1148"/>
              <a:gd name="T13" fmla="*/ 412 h 1030"/>
              <a:gd name="T14" fmla="*/ 515 w 1148"/>
              <a:gd name="T15" fmla="*/ 979 h 1030"/>
              <a:gd name="T16" fmla="*/ 51 w 1148"/>
              <a:gd name="T17" fmla="*/ 515 h 1030"/>
              <a:gd name="T18" fmla="*/ 515 w 1148"/>
              <a:gd name="T19" fmla="*/ 51 h 1030"/>
              <a:gd name="T20" fmla="*/ 979 w 1148"/>
              <a:gd name="T21" fmla="*/ 515 h 1030"/>
              <a:gd name="T22" fmla="*/ 515 w 1148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8" h="1030">
                <a:moveTo>
                  <a:pt x="1019" y="412"/>
                </a:move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cubicBezTo>
                  <a:pt x="1148" y="515"/>
                  <a:pt x="1148" y="515"/>
                  <a:pt x="1148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8" y="979"/>
                  <a:pt x="51" y="771"/>
                  <a:pt x="51" y="515"/>
                </a:cubicBezTo>
                <a:cubicBezTo>
                  <a:pt x="51" y="259"/>
                  <a:pt x="258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F26E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46"/>
          <p:cNvSpPr/>
          <p:nvPr/>
        </p:nvSpPr>
        <p:spPr bwMode="auto">
          <a:xfrm>
            <a:off x="1686889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1686889" y="2749938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48"/>
          <p:cNvSpPr>
            <a:spLocks noEditPoints="1"/>
          </p:cNvSpPr>
          <p:nvPr/>
        </p:nvSpPr>
        <p:spPr bwMode="auto">
          <a:xfrm>
            <a:off x="4692207" y="3260598"/>
            <a:ext cx="630518" cy="630518"/>
          </a:xfrm>
          <a:custGeom>
            <a:avLst/>
            <a:gdLst>
              <a:gd name="T0" fmla="*/ 152 w 152"/>
              <a:gd name="T1" fmla="*/ 88 h 152"/>
              <a:gd name="T2" fmla="*/ 152 w 152"/>
              <a:gd name="T3" fmla="*/ 64 h 152"/>
              <a:gd name="T4" fmla="*/ 138 w 152"/>
              <a:gd name="T5" fmla="*/ 64 h 152"/>
              <a:gd name="T6" fmla="*/ 128 w 152"/>
              <a:gd name="T7" fmla="*/ 40 h 152"/>
              <a:gd name="T8" fmla="*/ 138 w 152"/>
              <a:gd name="T9" fmla="*/ 31 h 152"/>
              <a:gd name="T10" fmla="*/ 121 w 152"/>
              <a:gd name="T11" fmla="*/ 14 h 152"/>
              <a:gd name="T12" fmla="*/ 111 w 152"/>
              <a:gd name="T13" fmla="*/ 24 h 152"/>
              <a:gd name="T14" fmla="*/ 88 w 152"/>
              <a:gd name="T15" fmla="*/ 14 h 152"/>
              <a:gd name="T16" fmla="*/ 88 w 152"/>
              <a:gd name="T17" fmla="*/ 0 h 152"/>
              <a:gd name="T18" fmla="*/ 64 w 152"/>
              <a:gd name="T19" fmla="*/ 0 h 152"/>
              <a:gd name="T20" fmla="*/ 64 w 152"/>
              <a:gd name="T21" fmla="*/ 14 h 152"/>
              <a:gd name="T22" fmla="*/ 41 w 152"/>
              <a:gd name="T23" fmla="*/ 24 h 152"/>
              <a:gd name="T24" fmla="*/ 31 w 152"/>
              <a:gd name="T25" fmla="*/ 14 h 152"/>
              <a:gd name="T26" fmla="*/ 14 w 152"/>
              <a:gd name="T27" fmla="*/ 31 h 152"/>
              <a:gd name="T28" fmla="*/ 24 w 152"/>
              <a:gd name="T29" fmla="*/ 40 h 152"/>
              <a:gd name="T30" fmla="*/ 14 w 152"/>
              <a:gd name="T31" fmla="*/ 64 h 152"/>
              <a:gd name="T32" fmla="*/ 0 w 152"/>
              <a:gd name="T33" fmla="*/ 64 h 152"/>
              <a:gd name="T34" fmla="*/ 0 w 152"/>
              <a:gd name="T35" fmla="*/ 88 h 152"/>
              <a:gd name="T36" fmla="*/ 14 w 152"/>
              <a:gd name="T37" fmla="*/ 88 h 152"/>
              <a:gd name="T38" fmla="*/ 24 w 152"/>
              <a:gd name="T39" fmla="*/ 111 h 152"/>
              <a:gd name="T40" fmla="*/ 14 w 152"/>
              <a:gd name="T41" fmla="*/ 121 h 152"/>
              <a:gd name="T42" fmla="*/ 31 w 152"/>
              <a:gd name="T43" fmla="*/ 138 h 152"/>
              <a:gd name="T44" fmla="*/ 41 w 152"/>
              <a:gd name="T45" fmla="*/ 128 h 152"/>
              <a:gd name="T46" fmla="*/ 64 w 152"/>
              <a:gd name="T47" fmla="*/ 138 h 152"/>
              <a:gd name="T48" fmla="*/ 64 w 152"/>
              <a:gd name="T49" fmla="*/ 152 h 152"/>
              <a:gd name="T50" fmla="*/ 88 w 152"/>
              <a:gd name="T51" fmla="*/ 152 h 152"/>
              <a:gd name="T52" fmla="*/ 88 w 152"/>
              <a:gd name="T53" fmla="*/ 138 h 152"/>
              <a:gd name="T54" fmla="*/ 111 w 152"/>
              <a:gd name="T55" fmla="*/ 128 h 152"/>
              <a:gd name="T56" fmla="*/ 121 w 152"/>
              <a:gd name="T57" fmla="*/ 138 h 152"/>
              <a:gd name="T58" fmla="*/ 138 w 152"/>
              <a:gd name="T59" fmla="*/ 121 h 152"/>
              <a:gd name="T60" fmla="*/ 128 w 152"/>
              <a:gd name="T61" fmla="*/ 111 h 152"/>
              <a:gd name="T62" fmla="*/ 138 w 152"/>
              <a:gd name="T63" fmla="*/ 88 h 152"/>
              <a:gd name="T64" fmla="*/ 152 w 152"/>
              <a:gd name="T65" fmla="*/ 88 h 152"/>
              <a:gd name="T66" fmla="*/ 76 w 152"/>
              <a:gd name="T67" fmla="*/ 115 h 152"/>
              <a:gd name="T68" fmla="*/ 37 w 152"/>
              <a:gd name="T69" fmla="*/ 76 h 152"/>
              <a:gd name="T70" fmla="*/ 76 w 152"/>
              <a:gd name="T71" fmla="*/ 37 h 152"/>
              <a:gd name="T72" fmla="*/ 115 w 152"/>
              <a:gd name="T73" fmla="*/ 76 h 152"/>
              <a:gd name="T74" fmla="*/ 76 w 152"/>
              <a:gd name="T75" fmla="*/ 1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52">
                <a:moveTo>
                  <a:pt x="152" y="88"/>
                </a:moveTo>
                <a:cubicBezTo>
                  <a:pt x="152" y="64"/>
                  <a:pt x="152" y="64"/>
                  <a:pt x="152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6" y="55"/>
                  <a:pt x="133" y="47"/>
                  <a:pt x="128" y="40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04" y="19"/>
                  <a:pt x="96" y="16"/>
                  <a:pt x="88" y="14"/>
                </a:cubicBezTo>
                <a:cubicBezTo>
                  <a:pt x="88" y="0"/>
                  <a:pt x="88" y="0"/>
                  <a:pt x="8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14"/>
                  <a:pt x="64" y="14"/>
                  <a:pt x="64" y="14"/>
                </a:cubicBezTo>
                <a:cubicBezTo>
                  <a:pt x="56" y="16"/>
                  <a:pt x="48" y="19"/>
                  <a:pt x="41" y="24"/>
                </a:cubicBezTo>
                <a:cubicBezTo>
                  <a:pt x="31" y="14"/>
                  <a:pt x="31" y="14"/>
                  <a:pt x="31" y="14"/>
                </a:cubicBezTo>
                <a:cubicBezTo>
                  <a:pt x="14" y="31"/>
                  <a:pt x="14" y="31"/>
                  <a:pt x="14" y="31"/>
                </a:cubicBezTo>
                <a:cubicBezTo>
                  <a:pt x="24" y="40"/>
                  <a:pt x="24" y="40"/>
                  <a:pt x="24" y="40"/>
                </a:cubicBezTo>
                <a:cubicBezTo>
                  <a:pt x="19" y="47"/>
                  <a:pt x="16" y="55"/>
                  <a:pt x="1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8"/>
                  <a:pt x="0" y="88"/>
                  <a:pt x="0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16" y="96"/>
                  <a:pt x="19" y="104"/>
                  <a:pt x="24" y="111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8" y="133"/>
                  <a:pt x="56" y="136"/>
                  <a:pt x="64" y="138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96" y="136"/>
                  <a:pt x="104" y="133"/>
                  <a:pt x="111" y="12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33" y="104"/>
                  <a:pt x="136" y="96"/>
                  <a:pt x="138" y="88"/>
                </a:cubicBezTo>
                <a:lnTo>
                  <a:pt x="152" y="88"/>
                </a:lnTo>
                <a:close/>
                <a:moveTo>
                  <a:pt x="76" y="115"/>
                </a:moveTo>
                <a:cubicBezTo>
                  <a:pt x="54" y="115"/>
                  <a:pt x="37" y="98"/>
                  <a:pt x="37" y="76"/>
                </a:cubicBezTo>
                <a:cubicBezTo>
                  <a:pt x="37" y="54"/>
                  <a:pt x="54" y="37"/>
                  <a:pt x="76" y="37"/>
                </a:cubicBezTo>
                <a:cubicBezTo>
                  <a:pt x="98" y="37"/>
                  <a:pt x="115" y="54"/>
                  <a:pt x="115" y="76"/>
                </a:cubicBezTo>
                <a:cubicBezTo>
                  <a:pt x="115" y="98"/>
                  <a:pt x="98" y="115"/>
                  <a:pt x="76" y="115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49"/>
          <p:cNvSpPr>
            <a:spLocks noEditPoints="1"/>
          </p:cNvSpPr>
          <p:nvPr/>
        </p:nvSpPr>
        <p:spPr bwMode="auto">
          <a:xfrm>
            <a:off x="6737388" y="3294110"/>
            <a:ext cx="596272" cy="527780"/>
          </a:xfrm>
          <a:custGeom>
            <a:avLst/>
            <a:gdLst>
              <a:gd name="T0" fmla="*/ 29 w 144"/>
              <a:gd name="T1" fmla="*/ 53 h 127"/>
              <a:gd name="T2" fmla="*/ 45 w 144"/>
              <a:gd name="T3" fmla="*/ 72 h 127"/>
              <a:gd name="T4" fmla="*/ 65 w 144"/>
              <a:gd name="T5" fmla="*/ 58 h 127"/>
              <a:gd name="T6" fmla="*/ 50 w 144"/>
              <a:gd name="T7" fmla="*/ 39 h 127"/>
              <a:gd name="T8" fmla="*/ 65 w 144"/>
              <a:gd name="T9" fmla="*/ 29 h 127"/>
              <a:gd name="T10" fmla="*/ 8 w 144"/>
              <a:gd name="T11" fmla="*/ 0 h 127"/>
              <a:gd name="T12" fmla="*/ 13 w 144"/>
              <a:gd name="T13" fmla="*/ 63 h 127"/>
              <a:gd name="T14" fmla="*/ 29 w 144"/>
              <a:gd name="T15" fmla="*/ 53 h 127"/>
              <a:gd name="T16" fmla="*/ 115 w 144"/>
              <a:gd name="T17" fmla="*/ 53 h 127"/>
              <a:gd name="T18" fmla="*/ 131 w 144"/>
              <a:gd name="T19" fmla="*/ 63 h 127"/>
              <a:gd name="T20" fmla="*/ 136 w 144"/>
              <a:gd name="T21" fmla="*/ 0 h 127"/>
              <a:gd name="T22" fmla="*/ 80 w 144"/>
              <a:gd name="T23" fmla="*/ 29 h 127"/>
              <a:gd name="T24" fmla="*/ 95 w 144"/>
              <a:gd name="T25" fmla="*/ 39 h 127"/>
              <a:gd name="T26" fmla="*/ 0 w 144"/>
              <a:gd name="T27" fmla="*/ 103 h 127"/>
              <a:gd name="T28" fmla="*/ 5 w 144"/>
              <a:gd name="T29" fmla="*/ 127 h 127"/>
              <a:gd name="T30" fmla="*/ 115 w 144"/>
              <a:gd name="T31" fmla="*/ 53 h 127"/>
              <a:gd name="T32" fmla="*/ 101 w 144"/>
              <a:gd name="T33" fmla="*/ 86 h 127"/>
              <a:gd name="T34" fmla="*/ 81 w 144"/>
              <a:gd name="T35" fmla="*/ 103 h 127"/>
              <a:gd name="T36" fmla="*/ 139 w 144"/>
              <a:gd name="T37" fmla="*/ 127 h 127"/>
              <a:gd name="T38" fmla="*/ 144 w 144"/>
              <a:gd name="T39" fmla="*/ 103 h 127"/>
              <a:gd name="T40" fmla="*/ 101 w 144"/>
              <a:gd name="T41" fmla="*/ 8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27">
                <a:moveTo>
                  <a:pt x="29" y="53"/>
                </a:moveTo>
                <a:cubicBezTo>
                  <a:pt x="34" y="60"/>
                  <a:pt x="39" y="66"/>
                  <a:pt x="45" y="72"/>
                </a:cubicBezTo>
                <a:cubicBezTo>
                  <a:pt x="51" y="68"/>
                  <a:pt x="58" y="63"/>
                  <a:pt x="65" y="58"/>
                </a:cubicBezTo>
                <a:cubicBezTo>
                  <a:pt x="59" y="52"/>
                  <a:pt x="54" y="46"/>
                  <a:pt x="50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8" y="0"/>
                  <a:pt x="8" y="0"/>
                  <a:pt x="8" y="0"/>
                </a:cubicBezTo>
                <a:cubicBezTo>
                  <a:pt x="13" y="63"/>
                  <a:pt x="13" y="63"/>
                  <a:pt x="13" y="63"/>
                </a:cubicBezTo>
                <a:lnTo>
                  <a:pt x="29" y="53"/>
                </a:lnTo>
                <a:close/>
                <a:moveTo>
                  <a:pt x="115" y="53"/>
                </a:moveTo>
                <a:cubicBezTo>
                  <a:pt x="131" y="63"/>
                  <a:pt x="131" y="63"/>
                  <a:pt x="131" y="63"/>
                </a:cubicBezTo>
                <a:cubicBezTo>
                  <a:pt x="136" y="0"/>
                  <a:pt x="136" y="0"/>
                  <a:pt x="136" y="0"/>
                </a:cubicBezTo>
                <a:cubicBezTo>
                  <a:pt x="80" y="29"/>
                  <a:pt x="80" y="29"/>
                  <a:pt x="80" y="29"/>
                </a:cubicBezTo>
                <a:cubicBezTo>
                  <a:pt x="95" y="39"/>
                  <a:pt x="95" y="39"/>
                  <a:pt x="95" y="39"/>
                </a:cubicBezTo>
                <a:cubicBezTo>
                  <a:pt x="61" y="90"/>
                  <a:pt x="1" y="103"/>
                  <a:pt x="0" y="103"/>
                </a:cubicBezTo>
                <a:cubicBezTo>
                  <a:pt x="5" y="127"/>
                  <a:pt x="5" y="127"/>
                  <a:pt x="5" y="127"/>
                </a:cubicBezTo>
                <a:cubicBezTo>
                  <a:pt x="8" y="127"/>
                  <a:pt x="75" y="112"/>
                  <a:pt x="115" y="53"/>
                </a:cubicBezTo>
                <a:close/>
                <a:moveTo>
                  <a:pt x="101" y="86"/>
                </a:moveTo>
                <a:cubicBezTo>
                  <a:pt x="95" y="92"/>
                  <a:pt x="88" y="98"/>
                  <a:pt x="81" y="103"/>
                </a:cubicBezTo>
                <a:cubicBezTo>
                  <a:pt x="111" y="121"/>
                  <a:pt x="137" y="127"/>
                  <a:pt x="139" y="127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3"/>
                  <a:pt x="124" y="99"/>
                  <a:pt x="101" y="86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0"/>
          <p:cNvSpPr/>
          <p:nvPr/>
        </p:nvSpPr>
        <p:spPr bwMode="auto">
          <a:xfrm>
            <a:off x="8812925" y="3287074"/>
            <a:ext cx="495552" cy="582170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51"/>
          <p:cNvSpPr/>
          <p:nvPr/>
        </p:nvSpPr>
        <p:spPr bwMode="auto">
          <a:xfrm>
            <a:off x="2341659" y="3298729"/>
            <a:ext cx="1176430" cy="560012"/>
          </a:xfrm>
          <a:custGeom>
            <a:avLst/>
            <a:gdLst>
              <a:gd name="T0" fmla="*/ 584 w 584"/>
              <a:gd name="T1" fmla="*/ 0 h 278"/>
              <a:gd name="T2" fmla="*/ 449 w 584"/>
              <a:gd name="T3" fmla="*/ 31 h 278"/>
              <a:gd name="T4" fmla="*/ 469 w 584"/>
              <a:gd name="T5" fmla="*/ 62 h 278"/>
              <a:gd name="T6" fmla="*/ 278 w 584"/>
              <a:gd name="T7" fmla="*/ 200 h 278"/>
              <a:gd name="T8" fmla="*/ 214 w 584"/>
              <a:gd name="T9" fmla="*/ 116 h 278"/>
              <a:gd name="T10" fmla="*/ 204 w 584"/>
              <a:gd name="T11" fmla="*/ 101 h 278"/>
              <a:gd name="T12" fmla="*/ 190 w 584"/>
              <a:gd name="T13" fmla="*/ 112 h 278"/>
              <a:gd name="T14" fmla="*/ 0 w 584"/>
              <a:gd name="T15" fmla="*/ 250 h 278"/>
              <a:gd name="T16" fmla="*/ 21 w 584"/>
              <a:gd name="T17" fmla="*/ 278 h 278"/>
              <a:gd name="T18" fmla="*/ 196 w 584"/>
              <a:gd name="T19" fmla="*/ 151 h 278"/>
              <a:gd name="T20" fmla="*/ 260 w 584"/>
              <a:gd name="T21" fmla="*/ 237 h 278"/>
              <a:gd name="T22" fmla="*/ 270 w 584"/>
              <a:gd name="T23" fmla="*/ 252 h 278"/>
              <a:gd name="T24" fmla="*/ 284 w 584"/>
              <a:gd name="T25" fmla="*/ 241 h 278"/>
              <a:gd name="T26" fmla="*/ 490 w 584"/>
              <a:gd name="T27" fmla="*/ 91 h 278"/>
              <a:gd name="T28" fmla="*/ 490 w 584"/>
              <a:gd name="T29" fmla="*/ 91 h 278"/>
              <a:gd name="T30" fmla="*/ 512 w 584"/>
              <a:gd name="T31" fmla="*/ 120 h 278"/>
              <a:gd name="T32" fmla="*/ 584 w 584"/>
              <a:gd name="T3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278">
                <a:moveTo>
                  <a:pt x="584" y="0"/>
                </a:moveTo>
                <a:lnTo>
                  <a:pt x="449" y="31"/>
                </a:lnTo>
                <a:lnTo>
                  <a:pt x="469" y="62"/>
                </a:lnTo>
                <a:lnTo>
                  <a:pt x="278" y="200"/>
                </a:lnTo>
                <a:lnTo>
                  <a:pt x="214" y="116"/>
                </a:lnTo>
                <a:lnTo>
                  <a:pt x="204" y="101"/>
                </a:lnTo>
                <a:lnTo>
                  <a:pt x="190" y="112"/>
                </a:lnTo>
                <a:lnTo>
                  <a:pt x="0" y="250"/>
                </a:lnTo>
                <a:lnTo>
                  <a:pt x="21" y="278"/>
                </a:lnTo>
                <a:lnTo>
                  <a:pt x="196" y="151"/>
                </a:lnTo>
                <a:lnTo>
                  <a:pt x="260" y="237"/>
                </a:lnTo>
                <a:lnTo>
                  <a:pt x="270" y="252"/>
                </a:lnTo>
                <a:lnTo>
                  <a:pt x="284" y="241"/>
                </a:lnTo>
                <a:lnTo>
                  <a:pt x="490" y="91"/>
                </a:lnTo>
                <a:lnTo>
                  <a:pt x="490" y="91"/>
                </a:lnTo>
                <a:lnTo>
                  <a:pt x="512" y="120"/>
                </a:lnTo>
                <a:lnTo>
                  <a:pt x="584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TextBox 462"/>
          <p:cNvSpPr txBox="1"/>
          <p:nvPr/>
        </p:nvSpPr>
        <p:spPr>
          <a:xfrm>
            <a:off x="1537253" y="5355305"/>
            <a:ext cx="235911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系统界面采用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 swing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技术设计，只需用很少的代码就可以利用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丰富、灵活的功能和模块化组件来创建优雅的用户界面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038477" y="4019610"/>
            <a:ext cx="17827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servlet</a:t>
            </a:r>
            <a:r>
              <a:rPr lang="zh-CN" altLang="en-US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462"/>
          <p:cNvSpPr txBox="1"/>
          <p:nvPr/>
        </p:nvSpPr>
        <p:spPr>
          <a:xfrm>
            <a:off x="3991806" y="5355305"/>
            <a:ext cx="203131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是一种关联数据库管理系统，将数据保存在不同的表中，这样就增加了速度并提高了灵活性。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8" name="TextBox 462"/>
          <p:cNvSpPr txBox="1"/>
          <p:nvPr/>
        </p:nvSpPr>
        <p:spPr>
          <a:xfrm>
            <a:off x="8240829" y="5355305"/>
            <a:ext cx="282473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系统分为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service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层。前台调用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service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进行交互，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service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层负责调用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层进行业务逻辑处理，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层负责调用数据库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359547" y="4019610"/>
            <a:ext cx="17827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293815" y="4033177"/>
            <a:ext cx="17827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417080" y="4019610"/>
            <a:ext cx="17827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分层思想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015242" y="571078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功能模块关系</a:t>
            </a: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5052508" y="2144225"/>
            <a:ext cx="6887701" cy="1706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2053959" y="405590"/>
            <a:ext cx="1480002" cy="947538"/>
          </a:xfrm>
          <a:custGeom>
            <a:avLst/>
            <a:gdLst>
              <a:gd name="T0" fmla="*/ 522 w 674"/>
              <a:gd name="T1" fmla="*/ 221 h 392"/>
              <a:gd name="T2" fmla="*/ 348 w 674"/>
              <a:gd name="T3" fmla="*/ 146 h 392"/>
              <a:gd name="T4" fmla="*/ 151 w 674"/>
              <a:gd name="T5" fmla="*/ 221 h 392"/>
              <a:gd name="T6" fmla="*/ 96 w 674"/>
              <a:gd name="T7" fmla="*/ 198 h 392"/>
              <a:gd name="T8" fmla="*/ 96 w 674"/>
              <a:gd name="T9" fmla="*/ 265 h 392"/>
              <a:gd name="T10" fmla="*/ 111 w 674"/>
              <a:gd name="T11" fmla="*/ 286 h 392"/>
              <a:gd name="T12" fmla="*/ 96 w 674"/>
              <a:gd name="T13" fmla="*/ 306 h 392"/>
              <a:gd name="T14" fmla="*/ 112 w 674"/>
              <a:gd name="T15" fmla="*/ 352 h 392"/>
              <a:gd name="T16" fmla="*/ 64 w 674"/>
              <a:gd name="T17" fmla="*/ 352 h 392"/>
              <a:gd name="T18" fmla="*/ 80 w 674"/>
              <a:gd name="T19" fmla="*/ 306 h 392"/>
              <a:gd name="T20" fmla="*/ 67 w 674"/>
              <a:gd name="T21" fmla="*/ 286 h 392"/>
              <a:gd name="T22" fmla="*/ 80 w 674"/>
              <a:gd name="T23" fmla="*/ 266 h 392"/>
              <a:gd name="T24" fmla="*/ 80 w 674"/>
              <a:gd name="T25" fmla="*/ 191 h 392"/>
              <a:gd name="T26" fmla="*/ 0 w 674"/>
              <a:gd name="T27" fmla="*/ 158 h 392"/>
              <a:gd name="T28" fmla="*/ 352 w 674"/>
              <a:gd name="T29" fmla="*/ 0 h 392"/>
              <a:gd name="T30" fmla="*/ 674 w 674"/>
              <a:gd name="T31" fmla="*/ 160 h 392"/>
              <a:gd name="T32" fmla="*/ 522 w 674"/>
              <a:gd name="T33" fmla="*/ 221 h 392"/>
              <a:gd name="T34" fmla="*/ 344 w 674"/>
              <a:gd name="T35" fmla="*/ 184 h 392"/>
              <a:gd name="T36" fmla="*/ 495 w 674"/>
              <a:gd name="T37" fmla="*/ 238 h 392"/>
              <a:gd name="T38" fmla="*/ 495 w 674"/>
              <a:gd name="T39" fmla="*/ 350 h 392"/>
              <a:gd name="T40" fmla="*/ 336 w 674"/>
              <a:gd name="T41" fmla="*/ 392 h 392"/>
              <a:gd name="T42" fmla="*/ 192 w 674"/>
              <a:gd name="T43" fmla="*/ 350 h 392"/>
              <a:gd name="T44" fmla="*/ 192 w 674"/>
              <a:gd name="T45" fmla="*/ 238 h 392"/>
              <a:gd name="T46" fmla="*/ 344 w 674"/>
              <a:gd name="T47" fmla="*/ 184 h 392"/>
              <a:gd name="T48" fmla="*/ 342 w 674"/>
              <a:gd name="T49" fmla="*/ 368 h 392"/>
              <a:gd name="T50" fmla="*/ 469 w 674"/>
              <a:gd name="T51" fmla="*/ 336 h 392"/>
              <a:gd name="T52" fmla="*/ 342 w 674"/>
              <a:gd name="T53" fmla="*/ 304 h 392"/>
              <a:gd name="T54" fmla="*/ 214 w 674"/>
              <a:gd name="T55" fmla="*/ 336 h 392"/>
              <a:gd name="T56" fmla="*/ 342 w 674"/>
              <a:gd name="T57" fmla="*/ 36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4" h="392">
                <a:moveTo>
                  <a:pt x="522" y="221"/>
                </a:moveTo>
                <a:cubicBezTo>
                  <a:pt x="522" y="221"/>
                  <a:pt x="449" y="146"/>
                  <a:pt x="348" y="146"/>
                </a:cubicBezTo>
                <a:cubicBezTo>
                  <a:pt x="249" y="146"/>
                  <a:pt x="151" y="221"/>
                  <a:pt x="151" y="221"/>
                </a:cubicBezTo>
                <a:cubicBezTo>
                  <a:pt x="96" y="198"/>
                  <a:pt x="96" y="198"/>
                  <a:pt x="96" y="198"/>
                </a:cubicBezTo>
                <a:cubicBezTo>
                  <a:pt x="96" y="265"/>
                  <a:pt x="96" y="265"/>
                  <a:pt x="96" y="265"/>
                </a:cubicBezTo>
                <a:cubicBezTo>
                  <a:pt x="105" y="268"/>
                  <a:pt x="111" y="276"/>
                  <a:pt x="111" y="286"/>
                </a:cubicBezTo>
                <a:cubicBezTo>
                  <a:pt x="111" y="296"/>
                  <a:pt x="104" y="304"/>
                  <a:pt x="96" y="306"/>
                </a:cubicBezTo>
                <a:cubicBezTo>
                  <a:pt x="112" y="352"/>
                  <a:pt x="112" y="352"/>
                  <a:pt x="112" y="352"/>
                </a:cubicBezTo>
                <a:cubicBezTo>
                  <a:pt x="64" y="352"/>
                  <a:pt x="64" y="352"/>
                  <a:pt x="64" y="352"/>
                </a:cubicBezTo>
                <a:cubicBezTo>
                  <a:pt x="80" y="306"/>
                  <a:pt x="80" y="306"/>
                  <a:pt x="80" y="306"/>
                </a:cubicBezTo>
                <a:cubicBezTo>
                  <a:pt x="72" y="303"/>
                  <a:pt x="67" y="295"/>
                  <a:pt x="67" y="286"/>
                </a:cubicBezTo>
                <a:cubicBezTo>
                  <a:pt x="67" y="277"/>
                  <a:pt x="72" y="269"/>
                  <a:pt x="80" y="266"/>
                </a:cubicBezTo>
                <a:cubicBezTo>
                  <a:pt x="80" y="191"/>
                  <a:pt x="80" y="191"/>
                  <a:pt x="80" y="191"/>
                </a:cubicBezTo>
                <a:cubicBezTo>
                  <a:pt x="0" y="158"/>
                  <a:pt x="0" y="158"/>
                  <a:pt x="0" y="158"/>
                </a:cubicBezTo>
                <a:cubicBezTo>
                  <a:pt x="352" y="0"/>
                  <a:pt x="352" y="0"/>
                  <a:pt x="352" y="0"/>
                </a:cubicBezTo>
                <a:cubicBezTo>
                  <a:pt x="674" y="160"/>
                  <a:pt x="674" y="160"/>
                  <a:pt x="674" y="160"/>
                </a:cubicBezTo>
                <a:lnTo>
                  <a:pt x="522" y="221"/>
                </a:lnTo>
                <a:close/>
                <a:moveTo>
                  <a:pt x="344" y="184"/>
                </a:moveTo>
                <a:cubicBezTo>
                  <a:pt x="445" y="184"/>
                  <a:pt x="495" y="238"/>
                  <a:pt x="495" y="238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95" y="350"/>
                  <a:pt x="443" y="392"/>
                  <a:pt x="336" y="392"/>
                </a:cubicBezTo>
                <a:cubicBezTo>
                  <a:pt x="228" y="392"/>
                  <a:pt x="192" y="350"/>
                  <a:pt x="192" y="350"/>
                </a:cubicBezTo>
                <a:cubicBezTo>
                  <a:pt x="192" y="238"/>
                  <a:pt x="192" y="238"/>
                  <a:pt x="192" y="238"/>
                </a:cubicBezTo>
                <a:cubicBezTo>
                  <a:pt x="192" y="238"/>
                  <a:pt x="242" y="184"/>
                  <a:pt x="344" y="184"/>
                </a:cubicBezTo>
                <a:close/>
                <a:moveTo>
                  <a:pt x="342" y="368"/>
                </a:moveTo>
                <a:cubicBezTo>
                  <a:pt x="412" y="368"/>
                  <a:pt x="469" y="353"/>
                  <a:pt x="469" y="336"/>
                </a:cubicBezTo>
                <a:cubicBezTo>
                  <a:pt x="469" y="318"/>
                  <a:pt x="412" y="304"/>
                  <a:pt x="342" y="304"/>
                </a:cubicBezTo>
                <a:cubicBezTo>
                  <a:pt x="271" y="304"/>
                  <a:pt x="214" y="318"/>
                  <a:pt x="214" y="336"/>
                </a:cubicBezTo>
                <a:cubicBezTo>
                  <a:pt x="214" y="353"/>
                  <a:pt x="271" y="368"/>
                  <a:pt x="342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梯形 2"/>
          <p:cNvSpPr/>
          <p:nvPr/>
        </p:nvSpPr>
        <p:spPr>
          <a:xfrm rot="7222760">
            <a:off x="6730332" y="4683719"/>
            <a:ext cx="1500030" cy="1039172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F26E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梯形 2"/>
          <p:cNvSpPr/>
          <p:nvPr/>
        </p:nvSpPr>
        <p:spPr>
          <a:xfrm rot="14402460">
            <a:off x="4326660" y="4779826"/>
            <a:ext cx="1246393" cy="863461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梯形 2"/>
          <p:cNvSpPr/>
          <p:nvPr/>
        </p:nvSpPr>
        <p:spPr>
          <a:xfrm rot="17708635">
            <a:off x="4095161" y="3216480"/>
            <a:ext cx="1391101" cy="963711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B4C7E7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梯形 2"/>
          <p:cNvSpPr/>
          <p:nvPr/>
        </p:nvSpPr>
        <p:spPr>
          <a:xfrm rot="3089199">
            <a:off x="6725126" y="3011660"/>
            <a:ext cx="1184869" cy="820839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6BBFB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02061" y="3056922"/>
            <a:ext cx="2648956" cy="2648956"/>
            <a:chOff x="4676072" y="3105442"/>
            <a:chExt cx="2648956" cy="2648956"/>
          </a:xfrm>
        </p:grpSpPr>
        <p:sp>
          <p:nvSpPr>
            <p:cNvPr id="40" name="椭圆 39"/>
            <p:cNvSpPr/>
            <p:nvPr/>
          </p:nvSpPr>
          <p:spPr>
            <a:xfrm>
              <a:off x="4676072" y="3105442"/>
              <a:ext cx="2648956" cy="2648956"/>
            </a:xfrm>
            <a:prstGeom prst="ellipse">
              <a:avLst/>
            </a:prstGeom>
            <a:solidFill>
              <a:srgbClr val="645068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809528" y="3212772"/>
              <a:ext cx="2382044" cy="23820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ED6E0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7283944" y="2266838"/>
            <a:ext cx="1191022" cy="1191022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143927" y="2539817"/>
            <a:ext cx="1389403" cy="1389403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152400" dist="889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014534" y="4768804"/>
            <a:ext cx="1857304" cy="179570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68954" y="4900779"/>
            <a:ext cx="1531754" cy="153175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60416" y="2539967"/>
            <a:ext cx="8377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组团活动</a:t>
            </a:r>
          </a:p>
        </p:txBody>
      </p:sp>
      <p:sp>
        <p:nvSpPr>
          <p:cNvPr id="65" name="TextBox 462"/>
          <p:cNvSpPr txBox="1"/>
          <p:nvPr/>
        </p:nvSpPr>
        <p:spPr>
          <a:xfrm>
            <a:off x="941652" y="2474340"/>
            <a:ext cx="2031319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查看个人信息和消息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219105" y="5302296"/>
            <a:ext cx="171656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景点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详细信息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78115" y="5313680"/>
            <a:ext cx="913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267960" y="3785870"/>
            <a:ext cx="1890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首页登陆</a:t>
            </a:r>
          </a:p>
        </p:txBody>
      </p:sp>
      <p:sp>
        <p:nvSpPr>
          <p:cNvPr id="44" name="TextBox 462"/>
          <p:cNvSpPr txBox="1"/>
          <p:nvPr/>
        </p:nvSpPr>
        <p:spPr>
          <a:xfrm>
            <a:off x="9197816" y="5135088"/>
            <a:ext cx="2330841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用户管理，景点管理，活动管理，留言管理，用户建议，系统管理。</a:t>
            </a:r>
          </a:p>
        </p:txBody>
      </p:sp>
      <p:sp>
        <p:nvSpPr>
          <p:cNvPr id="47" name="TextBox 462"/>
          <p:cNvSpPr txBox="1"/>
          <p:nvPr/>
        </p:nvSpPr>
        <p:spPr>
          <a:xfrm>
            <a:off x="821458" y="5082248"/>
            <a:ext cx="203131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显示景点详细设计，评论景点、点赞、回复别人评论</a:t>
            </a:r>
          </a:p>
        </p:txBody>
      </p:sp>
      <p:sp>
        <p:nvSpPr>
          <p:cNvPr id="50" name="TextBox 462"/>
          <p:cNvSpPr txBox="1"/>
          <p:nvPr/>
        </p:nvSpPr>
        <p:spPr>
          <a:xfrm>
            <a:off x="8937018" y="2400677"/>
            <a:ext cx="231333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发起组团活动和其他人员加入活动。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05941" y="2885407"/>
            <a:ext cx="8377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  <p:bldP spid="66" grpId="0"/>
      <p:bldP spid="4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682"/>
          <p:cNvSpPr/>
          <p:nvPr/>
        </p:nvSpPr>
        <p:spPr bwMode="auto">
          <a:xfrm rot="18746405">
            <a:off x="5267326" y="2559874"/>
            <a:ext cx="755650" cy="746125"/>
          </a:xfrm>
          <a:custGeom>
            <a:avLst/>
            <a:gdLst>
              <a:gd name="T0" fmla="*/ 7139448 w 21600"/>
              <a:gd name="T1" fmla="*/ 0 h 21356"/>
              <a:gd name="T2" fmla="*/ 47640451 w 21600"/>
              <a:gd name="T3" fmla="*/ 47134805 h 21356"/>
              <a:gd name="T4" fmla="*/ 0 w 21600"/>
              <a:gd name="T5" fmla="*/ 47134805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F26E22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Freeform 673"/>
          <p:cNvSpPr>
            <a:spLocks noEditPoints="1"/>
          </p:cNvSpPr>
          <p:nvPr/>
        </p:nvSpPr>
        <p:spPr bwMode="auto">
          <a:xfrm rot="-324743">
            <a:off x="5751513" y="2901187"/>
            <a:ext cx="1957387" cy="1958975"/>
          </a:xfrm>
          <a:custGeom>
            <a:avLst/>
            <a:gdLst>
              <a:gd name="T0" fmla="*/ 2147483646 w 1816"/>
              <a:gd name="T1" fmla="*/ 1237553390 h 1816"/>
              <a:gd name="T2" fmla="*/ 2147483646 w 1816"/>
              <a:gd name="T3" fmla="*/ 771908173 h 1816"/>
              <a:gd name="T4" fmla="*/ 2147483646 w 1816"/>
              <a:gd name="T5" fmla="*/ 662528931 h 1816"/>
              <a:gd name="T6" fmla="*/ 2147483646 w 1816"/>
              <a:gd name="T7" fmla="*/ 453144732 h 1816"/>
              <a:gd name="T8" fmla="*/ 2060101053 w 1816"/>
              <a:gd name="T9" fmla="*/ 150006896 h 1816"/>
              <a:gd name="T10" fmla="*/ 1663688188 w 1816"/>
              <a:gd name="T11" fmla="*/ 181258108 h 1816"/>
              <a:gd name="T12" fmla="*/ 1304730452 w 1816"/>
              <a:gd name="T13" fmla="*/ 162507381 h 1816"/>
              <a:gd name="T14" fmla="*/ 1039414848 w 1816"/>
              <a:gd name="T15" fmla="*/ 215634442 h 1816"/>
              <a:gd name="T16" fmla="*/ 774099244 w 1816"/>
              <a:gd name="T17" fmla="*/ 334389047 h 1816"/>
              <a:gd name="T18" fmla="*/ 337108014 w 1816"/>
              <a:gd name="T19" fmla="*/ 493771307 h 1816"/>
              <a:gd name="T20" fmla="*/ 333985854 w 1816"/>
              <a:gd name="T21" fmla="*/ 775033294 h 1816"/>
              <a:gd name="T22" fmla="*/ 215373995 w 1816"/>
              <a:gd name="T23" fmla="*/ 1040669675 h 1816"/>
              <a:gd name="T24" fmla="*/ 0 w 1816"/>
              <a:gd name="T25" fmla="*/ 1306306056 h 1816"/>
              <a:gd name="T26" fmla="*/ 181038870 w 1816"/>
              <a:gd name="T27" fmla="*/ 1665696073 h 1816"/>
              <a:gd name="T28" fmla="*/ 299650729 w 1816"/>
              <a:gd name="T29" fmla="*/ 2000086199 h 1816"/>
              <a:gd name="T30" fmla="*/ 449476633 w 1816"/>
              <a:gd name="T31" fmla="*/ 2147483646 h 1816"/>
              <a:gd name="T32" fmla="*/ 661729547 w 1816"/>
              <a:gd name="T33" fmla="*/ 2147483646 h 1816"/>
              <a:gd name="T34" fmla="*/ 976987837 w 1816"/>
              <a:gd name="T35" fmla="*/ 2147483646 h 1816"/>
              <a:gd name="T36" fmla="*/ 1236061279 w 1816"/>
              <a:gd name="T37" fmla="*/ 2147483646 h 1816"/>
              <a:gd name="T38" fmla="*/ 1526347687 w 1816"/>
              <a:gd name="T39" fmla="*/ 2147483646 h 1816"/>
              <a:gd name="T40" fmla="*/ 1854091379 w 1816"/>
              <a:gd name="T41" fmla="*/ 2147483646 h 1816"/>
              <a:gd name="T42" fmla="*/ 2116285902 w 1816"/>
              <a:gd name="T43" fmla="*/ 2147483646 h 1816"/>
              <a:gd name="T44" fmla="*/ 2147483646 w 1816"/>
              <a:gd name="T45" fmla="*/ 2147483646 h 1816"/>
              <a:gd name="T46" fmla="*/ 2147483646 w 1816"/>
              <a:gd name="T47" fmla="*/ 2000086199 h 1816"/>
              <a:gd name="T48" fmla="*/ 2147483646 w 1816"/>
              <a:gd name="T49" fmla="*/ 1731324697 h 1816"/>
              <a:gd name="T50" fmla="*/ 1417100149 w 1816"/>
              <a:gd name="T51" fmla="*/ 2147483646 h 1816"/>
              <a:gd name="T52" fmla="*/ 1195482913 w 1816"/>
              <a:gd name="T53" fmla="*/ 2147483646 h 1816"/>
              <a:gd name="T54" fmla="*/ 939531631 w 1816"/>
              <a:gd name="T55" fmla="*/ 2147483646 h 1816"/>
              <a:gd name="T56" fmla="*/ 714793314 w 1816"/>
              <a:gd name="T57" fmla="*/ 2147483646 h 1816"/>
              <a:gd name="T58" fmla="*/ 533753367 w 1816"/>
              <a:gd name="T59" fmla="*/ 2078214229 h 1816"/>
              <a:gd name="T60" fmla="*/ 399535024 w 1816"/>
              <a:gd name="T61" fmla="*/ 1846954182 h 1816"/>
              <a:gd name="T62" fmla="*/ 327743692 w 1816"/>
              <a:gd name="T63" fmla="*/ 1587568043 h 1816"/>
              <a:gd name="T64" fmla="*/ 315258290 w 1816"/>
              <a:gd name="T65" fmla="*/ 1362558238 h 1816"/>
              <a:gd name="T66" fmla="*/ 365199899 w 1816"/>
              <a:gd name="T67" fmla="*/ 1090671615 h 1816"/>
              <a:gd name="T68" fmla="*/ 474447437 w 1816"/>
              <a:gd name="T69" fmla="*/ 846911082 h 1816"/>
              <a:gd name="T70" fmla="*/ 636758743 w 1816"/>
              <a:gd name="T71" fmla="*/ 637526883 h 1816"/>
              <a:gd name="T72" fmla="*/ 845890576 w 1816"/>
              <a:gd name="T73" fmla="*/ 475020580 h 1816"/>
              <a:gd name="T74" fmla="*/ 1089356456 w 1816"/>
              <a:gd name="T75" fmla="*/ 365640259 h 1816"/>
              <a:gd name="T76" fmla="*/ 1360915300 w 1816"/>
              <a:gd name="T77" fmla="*/ 315638320 h 1816"/>
              <a:gd name="T78" fmla="*/ 1582532535 w 1816"/>
              <a:gd name="T79" fmla="*/ 328138805 h 1816"/>
              <a:gd name="T80" fmla="*/ 1844727058 w 1816"/>
              <a:gd name="T81" fmla="*/ 403142793 h 1816"/>
              <a:gd name="T82" fmla="*/ 2075708615 w 1816"/>
              <a:gd name="T83" fmla="*/ 534397883 h 1816"/>
              <a:gd name="T84" fmla="*/ 2147483646 w 1816"/>
              <a:gd name="T85" fmla="*/ 715655992 h 1816"/>
              <a:gd name="T86" fmla="*/ 2147483646 w 1816"/>
              <a:gd name="T87" fmla="*/ 940665797 h 1816"/>
              <a:gd name="T88" fmla="*/ 2147483646 w 1816"/>
              <a:gd name="T89" fmla="*/ 1196926814 h 1816"/>
              <a:gd name="T90" fmla="*/ 2147483646 w 1816"/>
              <a:gd name="T91" fmla="*/ 1418811498 h 1816"/>
              <a:gd name="T92" fmla="*/ 2147483646 w 1816"/>
              <a:gd name="T93" fmla="*/ 1693823243 h 1816"/>
              <a:gd name="T94" fmla="*/ 2147483646 w 1816"/>
              <a:gd name="T95" fmla="*/ 1943834018 h 1816"/>
              <a:gd name="T96" fmla="*/ 2147483646 w 1816"/>
              <a:gd name="T97" fmla="*/ 2147483646 h 1816"/>
              <a:gd name="T98" fmla="*/ 2032009168 w 1816"/>
              <a:gd name="T99" fmla="*/ 2147483646 h 1816"/>
              <a:gd name="T100" fmla="*/ 1794785450 w 1816"/>
              <a:gd name="T101" fmla="*/ 2147483646 h 1816"/>
              <a:gd name="T102" fmla="*/ 1529469846 w 1816"/>
              <a:gd name="T103" fmla="*/ 2147483646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Freeform 675"/>
          <p:cNvSpPr>
            <a:spLocks noEditPoints="1"/>
          </p:cNvSpPr>
          <p:nvPr/>
        </p:nvSpPr>
        <p:spPr bwMode="auto">
          <a:xfrm rot="-324743">
            <a:off x="3321050" y="2953574"/>
            <a:ext cx="2552700" cy="2554288"/>
          </a:xfrm>
          <a:custGeom>
            <a:avLst/>
            <a:gdLst>
              <a:gd name="T0" fmla="*/ 2147483646 w 2622"/>
              <a:gd name="T1" fmla="*/ 1467304450 h 2622"/>
              <a:gd name="T2" fmla="*/ 2147483646 w 2622"/>
              <a:gd name="T3" fmla="*/ 1184542894 h 2622"/>
              <a:gd name="T4" fmla="*/ 2147483646 w 2622"/>
              <a:gd name="T5" fmla="*/ 756579299 h 2622"/>
              <a:gd name="T6" fmla="*/ 2147483646 w 2622"/>
              <a:gd name="T7" fmla="*/ 647040081 h 2622"/>
              <a:gd name="T8" fmla="*/ 2147483646 w 2622"/>
              <a:gd name="T9" fmla="*/ 448343324 h 2622"/>
              <a:gd name="T10" fmla="*/ 2147483646 w 2622"/>
              <a:gd name="T11" fmla="*/ 292950934 h 2622"/>
              <a:gd name="T12" fmla="*/ 2014996455 w 2622"/>
              <a:gd name="T13" fmla="*/ 33115964 h 2622"/>
              <a:gd name="T14" fmla="*/ 1760256074 w 2622"/>
              <a:gd name="T15" fmla="*/ 132464830 h 2622"/>
              <a:gd name="T16" fmla="*/ 1469851883 w 2622"/>
              <a:gd name="T17" fmla="*/ 142654207 h 2622"/>
              <a:gd name="T18" fmla="*/ 1184543358 w 2622"/>
              <a:gd name="T19" fmla="*/ 206339277 h 2622"/>
              <a:gd name="T20" fmla="*/ 756579595 w 2622"/>
              <a:gd name="T21" fmla="*/ 270024348 h 2622"/>
              <a:gd name="T22" fmla="*/ 647040335 w 2622"/>
              <a:gd name="T23" fmla="*/ 517123083 h 2622"/>
              <a:gd name="T24" fmla="*/ 448343500 w 2622"/>
              <a:gd name="T25" fmla="*/ 731104881 h 2622"/>
              <a:gd name="T26" fmla="*/ 292951049 w 2622"/>
              <a:gd name="T27" fmla="*/ 978202642 h 2622"/>
              <a:gd name="T28" fmla="*/ 33115977 w 2622"/>
              <a:gd name="T29" fmla="*/ 1324650243 h 2622"/>
              <a:gd name="T30" fmla="*/ 132464881 w 2622"/>
              <a:gd name="T31" fmla="*/ 1579390525 h 2622"/>
              <a:gd name="T32" fmla="*/ 142654263 w 2622"/>
              <a:gd name="T33" fmla="*/ 1872341459 h 2622"/>
              <a:gd name="T34" fmla="*/ 208887191 w 2622"/>
              <a:gd name="T35" fmla="*/ 2147483646 h 2622"/>
              <a:gd name="T36" fmla="*/ 270024454 w 2622"/>
              <a:gd name="T37" fmla="*/ 2147483646 h 2622"/>
              <a:gd name="T38" fmla="*/ 519670144 w 2622"/>
              <a:gd name="T39" fmla="*/ 2147483646 h 2622"/>
              <a:gd name="T40" fmla="*/ 733652026 w 2622"/>
              <a:gd name="T41" fmla="*/ 2147483646 h 2622"/>
              <a:gd name="T42" fmla="*/ 980750858 w 2622"/>
              <a:gd name="T43" fmla="*/ 2147483646 h 2622"/>
              <a:gd name="T44" fmla="*/ 1327197620 w 2622"/>
              <a:gd name="T45" fmla="*/ 2147483646 h 2622"/>
              <a:gd name="T46" fmla="*/ 1579391143 w 2622"/>
              <a:gd name="T47" fmla="*/ 2147483646 h 2622"/>
              <a:gd name="T48" fmla="*/ 1872342192 w 2622"/>
              <a:gd name="T49" fmla="*/ 2147483646 h 2622"/>
              <a:gd name="T50" fmla="*/ 2147483646 w 2622"/>
              <a:gd name="T51" fmla="*/ 2147483646 h 2622"/>
              <a:gd name="T52" fmla="*/ 2147483646 w 2622"/>
              <a:gd name="T53" fmla="*/ 2147483646 h 2622"/>
              <a:gd name="T54" fmla="*/ 2147483646 w 2622"/>
              <a:gd name="T55" fmla="*/ 2147483646 h 2622"/>
              <a:gd name="T56" fmla="*/ 2147483646 w 2622"/>
              <a:gd name="T57" fmla="*/ 2147483646 h 2622"/>
              <a:gd name="T58" fmla="*/ 2147483646 w 2622"/>
              <a:gd name="T59" fmla="*/ 2147483646 h 2622"/>
              <a:gd name="T60" fmla="*/ 2147483646 w 2622"/>
              <a:gd name="T61" fmla="*/ 2014995666 h 2622"/>
              <a:gd name="T62" fmla="*/ 2147483646 w 2622"/>
              <a:gd name="T63" fmla="*/ 1760255385 h 2622"/>
              <a:gd name="T64" fmla="*/ 1454567811 w 2622"/>
              <a:gd name="T65" fmla="*/ 2147483646 h 2622"/>
              <a:gd name="T66" fmla="*/ 1057173167 w 2622"/>
              <a:gd name="T67" fmla="*/ 2147483646 h 2622"/>
              <a:gd name="T68" fmla="*/ 720915786 w 2622"/>
              <a:gd name="T69" fmla="*/ 2147483646 h 2622"/>
              <a:gd name="T70" fmla="*/ 461079740 w 2622"/>
              <a:gd name="T71" fmla="*/ 2147483646 h 2622"/>
              <a:gd name="T72" fmla="*/ 303141404 w 2622"/>
              <a:gd name="T73" fmla="*/ 2022638186 h 2622"/>
              <a:gd name="T74" fmla="*/ 257288214 w 2622"/>
              <a:gd name="T75" fmla="*/ 1671096870 h 2622"/>
              <a:gd name="T76" fmla="*/ 320973309 w 2622"/>
              <a:gd name="T77" fmla="*/ 1250774822 h 2622"/>
              <a:gd name="T78" fmla="*/ 499291381 w 2622"/>
              <a:gd name="T79" fmla="*/ 881401608 h 2622"/>
              <a:gd name="T80" fmla="*/ 771863667 w 2622"/>
              <a:gd name="T81" fmla="*/ 580808154 h 2622"/>
              <a:gd name="T82" fmla="*/ 1120858262 w 2622"/>
              <a:gd name="T83" fmla="*/ 369373214 h 2622"/>
              <a:gd name="T84" fmla="*/ 1525895430 w 2622"/>
              <a:gd name="T85" fmla="*/ 264929659 h 2622"/>
              <a:gd name="T86" fmla="*/ 1885079406 w 2622"/>
              <a:gd name="T87" fmla="*/ 272572179 h 2622"/>
              <a:gd name="T88" fmla="*/ 2147483646 w 2622"/>
              <a:gd name="T89" fmla="*/ 397394489 h 2622"/>
              <a:gd name="T90" fmla="*/ 2147483646 w 2622"/>
              <a:gd name="T91" fmla="*/ 624113495 h 2622"/>
              <a:gd name="T92" fmla="*/ 2147483646 w 2622"/>
              <a:gd name="T93" fmla="*/ 937444158 h 2622"/>
              <a:gd name="T94" fmla="*/ 2147483646 w 2622"/>
              <a:gd name="T95" fmla="*/ 1317007723 h 2622"/>
              <a:gd name="T96" fmla="*/ 2147483646 w 2622"/>
              <a:gd name="T97" fmla="*/ 1671096870 h 2622"/>
              <a:gd name="T98" fmla="*/ 2147483646 w 2622"/>
              <a:gd name="T99" fmla="*/ 2091417946 h 2622"/>
              <a:gd name="T100" fmla="*/ 2147483646 w 2622"/>
              <a:gd name="T101" fmla="*/ 2147483646 h 2622"/>
              <a:gd name="T102" fmla="*/ 2147483646 w 2622"/>
              <a:gd name="T103" fmla="*/ 2147483646 h 2622"/>
              <a:gd name="T104" fmla="*/ 2147483646 w 2622"/>
              <a:gd name="T105" fmla="*/ 2147483646 h 2622"/>
              <a:gd name="T106" fmla="*/ 1816299620 w 2622"/>
              <a:gd name="T107" fmla="*/ 2147483646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676"/>
          <p:cNvSpPr>
            <a:spLocks noChangeArrowheads="1"/>
          </p:cNvSpPr>
          <p:nvPr/>
        </p:nvSpPr>
        <p:spPr bwMode="auto">
          <a:xfrm rot="-324743">
            <a:off x="3594100" y="3226624"/>
            <a:ext cx="2006600" cy="20066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3" name="Oval 677"/>
          <p:cNvSpPr>
            <a:spLocks noChangeArrowheads="1"/>
          </p:cNvSpPr>
          <p:nvPr/>
        </p:nvSpPr>
        <p:spPr bwMode="auto">
          <a:xfrm rot="-324743">
            <a:off x="6059488" y="3210749"/>
            <a:ext cx="1341437" cy="134143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4" name="Freeform 679"/>
          <p:cNvSpPr>
            <a:spLocks noEditPoints="1"/>
          </p:cNvSpPr>
          <p:nvPr/>
        </p:nvSpPr>
        <p:spPr bwMode="auto">
          <a:xfrm rot="-324743">
            <a:off x="6861175" y="4463287"/>
            <a:ext cx="1714500" cy="1716087"/>
          </a:xfrm>
          <a:custGeom>
            <a:avLst/>
            <a:gdLst>
              <a:gd name="T0" fmla="*/ 2044128301 w 1816"/>
              <a:gd name="T1" fmla="*/ 950281467 h 1816"/>
              <a:gd name="T2" fmla="*/ 2058506581 w 1816"/>
              <a:gd name="T3" fmla="*/ 592726587 h 1816"/>
              <a:gd name="T4" fmla="*/ 1859605314 w 1816"/>
              <a:gd name="T5" fmla="*/ 508736151 h 1816"/>
              <a:gd name="T6" fmla="*/ 1708632906 w 1816"/>
              <a:gd name="T7" fmla="*/ 347956459 h 1816"/>
              <a:gd name="T8" fmla="*/ 1581623038 w 1816"/>
              <a:gd name="T9" fmla="*/ 115185776 h 1816"/>
              <a:gd name="T10" fmla="*/ 1277280739 w 1816"/>
              <a:gd name="T11" fmla="*/ 139182773 h 1816"/>
              <a:gd name="T12" fmla="*/ 1001695000 w 1816"/>
              <a:gd name="T13" fmla="*/ 124784196 h 1816"/>
              <a:gd name="T14" fmla="*/ 798000659 w 1816"/>
              <a:gd name="T15" fmla="*/ 165578902 h 1816"/>
              <a:gd name="T16" fmla="*/ 594307262 w 1816"/>
              <a:gd name="T17" fmla="*/ 256767681 h 1816"/>
              <a:gd name="T18" fmla="*/ 258810922 w 1816"/>
              <a:gd name="T19" fmla="*/ 379152745 h 1816"/>
              <a:gd name="T20" fmla="*/ 256414385 w 1816"/>
              <a:gd name="T21" fmla="*/ 595125719 h 1816"/>
              <a:gd name="T22" fmla="*/ 165351632 w 1816"/>
              <a:gd name="T23" fmla="*/ 799100195 h 1816"/>
              <a:gd name="T24" fmla="*/ 0 w 1816"/>
              <a:gd name="T25" fmla="*/ 1003074671 h 1816"/>
              <a:gd name="T26" fmla="*/ 138991611 w 1816"/>
              <a:gd name="T27" fmla="*/ 1279041084 h 1816"/>
              <a:gd name="T28" fmla="*/ 230054363 w 1816"/>
              <a:gd name="T29" fmla="*/ 1535808765 h 1816"/>
              <a:gd name="T30" fmla="*/ 345081545 w 1816"/>
              <a:gd name="T31" fmla="*/ 1710987033 h 1816"/>
              <a:gd name="T32" fmla="*/ 508036640 w 1816"/>
              <a:gd name="T33" fmla="*/ 1864567437 h 1816"/>
              <a:gd name="T34" fmla="*/ 750072745 w 1816"/>
              <a:gd name="T35" fmla="*/ 2128534406 h 1816"/>
              <a:gd name="T36" fmla="*/ 948974011 w 1816"/>
              <a:gd name="T37" fmla="*/ 2046944994 h 1816"/>
              <a:gd name="T38" fmla="*/ 1171838762 w 1816"/>
              <a:gd name="T39" fmla="*/ 2054144282 h 1816"/>
              <a:gd name="T40" fmla="*/ 1423461017 w 1816"/>
              <a:gd name="T41" fmla="*/ 2128534406 h 1816"/>
              <a:gd name="T42" fmla="*/ 1624758821 w 1816"/>
              <a:gd name="T43" fmla="*/ 1893363645 h 1816"/>
              <a:gd name="T44" fmla="*/ 1828452218 w 1816"/>
              <a:gd name="T45" fmla="*/ 1710987033 h 1816"/>
              <a:gd name="T46" fmla="*/ 1943479399 w 1816"/>
              <a:gd name="T47" fmla="*/ 1535808765 h 1816"/>
              <a:gd name="T48" fmla="*/ 2022560409 w 1816"/>
              <a:gd name="T49" fmla="*/ 1329434211 h 1816"/>
              <a:gd name="T50" fmla="*/ 1087965622 w 1816"/>
              <a:gd name="T51" fmla="*/ 1936558429 h 1816"/>
              <a:gd name="T52" fmla="*/ 917820915 w 1816"/>
              <a:gd name="T53" fmla="*/ 1919760720 h 1816"/>
              <a:gd name="T54" fmla="*/ 721316186 w 1816"/>
              <a:gd name="T55" fmla="*/ 1852568939 h 1816"/>
              <a:gd name="T56" fmla="*/ 548774941 w 1816"/>
              <a:gd name="T57" fmla="*/ 1742183319 h 1816"/>
              <a:gd name="T58" fmla="*/ 409784275 w 1816"/>
              <a:gd name="T59" fmla="*/ 1595801258 h 1816"/>
              <a:gd name="T60" fmla="*/ 306738836 w 1816"/>
              <a:gd name="T61" fmla="*/ 1418222912 h 1816"/>
              <a:gd name="T62" fmla="*/ 251622255 w 1816"/>
              <a:gd name="T63" fmla="*/ 1219047646 h 1816"/>
              <a:gd name="T64" fmla="*/ 242036105 w 1816"/>
              <a:gd name="T65" fmla="*/ 1046269455 h 1816"/>
              <a:gd name="T66" fmla="*/ 280378814 w 1816"/>
              <a:gd name="T67" fmla="*/ 837495769 h 1816"/>
              <a:gd name="T68" fmla="*/ 364252899 w 1816"/>
              <a:gd name="T69" fmla="*/ 650319002 h 1816"/>
              <a:gd name="T70" fmla="*/ 488865285 w 1816"/>
              <a:gd name="T71" fmla="*/ 489539310 h 1816"/>
              <a:gd name="T72" fmla="*/ 649423843 w 1816"/>
              <a:gd name="T73" fmla="*/ 364754168 h 1816"/>
              <a:gd name="T74" fmla="*/ 836343367 w 1816"/>
              <a:gd name="T75" fmla="*/ 280764678 h 1816"/>
              <a:gd name="T76" fmla="*/ 1044829839 w 1816"/>
              <a:gd name="T77" fmla="*/ 242370050 h 1816"/>
              <a:gd name="T78" fmla="*/ 1214974546 w 1816"/>
              <a:gd name="T79" fmla="*/ 251968470 h 1816"/>
              <a:gd name="T80" fmla="*/ 1416271405 w 1816"/>
              <a:gd name="T81" fmla="*/ 309561831 h 1816"/>
              <a:gd name="T82" fmla="*/ 1593605724 w 1816"/>
              <a:gd name="T83" fmla="*/ 410349030 h 1816"/>
              <a:gd name="T84" fmla="*/ 1739786003 w 1816"/>
              <a:gd name="T85" fmla="*/ 549531803 h 1816"/>
              <a:gd name="T86" fmla="*/ 1850020109 w 1816"/>
              <a:gd name="T87" fmla="*/ 722309993 h 1816"/>
              <a:gd name="T88" fmla="*/ 1914722840 w 1816"/>
              <a:gd name="T89" fmla="*/ 919085181 h 1816"/>
              <a:gd name="T90" fmla="*/ 1933894194 w 1816"/>
              <a:gd name="T91" fmla="*/ 1089464239 h 1816"/>
              <a:gd name="T92" fmla="*/ 1907533228 w 1816"/>
              <a:gd name="T93" fmla="*/ 1300638003 h 1816"/>
              <a:gd name="T94" fmla="*/ 1830848755 w 1816"/>
              <a:gd name="T95" fmla="*/ 1492613981 h 1816"/>
              <a:gd name="T96" fmla="*/ 1713425036 w 1816"/>
              <a:gd name="T97" fmla="*/ 1658193829 h 1816"/>
              <a:gd name="T98" fmla="*/ 1560056091 w 1816"/>
              <a:gd name="T99" fmla="*/ 1790177313 h 1816"/>
              <a:gd name="T100" fmla="*/ 1377929641 w 1816"/>
              <a:gd name="T101" fmla="*/ 1883765224 h 1816"/>
              <a:gd name="T102" fmla="*/ 1174235300 w 1816"/>
              <a:gd name="T103" fmla="*/ 1931759218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Oval 680"/>
          <p:cNvSpPr>
            <a:spLocks noChangeArrowheads="1"/>
          </p:cNvSpPr>
          <p:nvPr/>
        </p:nvSpPr>
        <p:spPr bwMode="auto">
          <a:xfrm rot="-324743">
            <a:off x="7129463" y="4734749"/>
            <a:ext cx="1176337" cy="117475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6" name="Arc 681"/>
          <p:cNvSpPr/>
          <p:nvPr/>
        </p:nvSpPr>
        <p:spPr bwMode="auto">
          <a:xfrm rot="7501686">
            <a:off x="5704681" y="4413281"/>
            <a:ext cx="1419225" cy="1154112"/>
          </a:xfrm>
          <a:custGeom>
            <a:avLst/>
            <a:gdLst>
              <a:gd name="T0" fmla="*/ 115621791 w 21600"/>
              <a:gd name="T1" fmla="*/ 0 h 15695"/>
              <a:gd name="T2" fmla="*/ 168290462 w 21600"/>
              <a:gd name="T3" fmla="*/ 152955741 h 15695"/>
              <a:gd name="T4" fmla="*/ 0 w 21600"/>
              <a:gd name="T5" fmla="*/ 152955741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76200">
            <a:solidFill>
              <a:srgbClr val="6BBFB0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Arc 683"/>
          <p:cNvSpPr/>
          <p:nvPr/>
        </p:nvSpPr>
        <p:spPr bwMode="auto">
          <a:xfrm rot="256945">
            <a:off x="7847013" y="3769549"/>
            <a:ext cx="463550" cy="668338"/>
          </a:xfrm>
          <a:custGeom>
            <a:avLst/>
            <a:gdLst>
              <a:gd name="T0" fmla="*/ 2673113 w 21600"/>
              <a:gd name="T1" fmla="*/ 0 h 31203"/>
              <a:gd name="T2" fmla="*/ 15875916 w 21600"/>
              <a:gd name="T3" fmla="*/ 25874024 h 31203"/>
              <a:gd name="T4" fmla="*/ 0 w 21600"/>
              <a:gd name="T5" fmla="*/ 17708743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92D050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TextBox 462"/>
          <p:cNvSpPr txBox="1"/>
          <p:nvPr/>
        </p:nvSpPr>
        <p:spPr>
          <a:xfrm>
            <a:off x="1063563" y="4023870"/>
            <a:ext cx="2142711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可以查看网站展示的部分景点信息，或主动查询感兴趣的景点，查看景点的信息和评论。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044513" y="3450464"/>
            <a:ext cx="24415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访问首页</a:t>
            </a:r>
          </a:p>
        </p:txBody>
      </p:sp>
      <p:sp>
        <p:nvSpPr>
          <p:cNvPr id="138" name="TextBox 462"/>
          <p:cNvSpPr txBox="1"/>
          <p:nvPr/>
        </p:nvSpPr>
        <p:spPr>
          <a:xfrm>
            <a:off x="8334870" y="2782434"/>
            <a:ext cx="269093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登陆后可以进行评论和参与旅行组团活动，也可以查看用户个人信息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8351836" y="2209028"/>
            <a:ext cx="28064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用户登陆</a:t>
            </a:r>
          </a:p>
        </p:txBody>
      </p:sp>
      <p:sp>
        <p:nvSpPr>
          <p:cNvPr id="140" name="TextBox 462"/>
          <p:cNvSpPr txBox="1"/>
          <p:nvPr/>
        </p:nvSpPr>
        <p:spPr>
          <a:xfrm>
            <a:off x="8856246" y="5459474"/>
            <a:ext cx="203131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用户管理，景点管理，活动管理，留言管理，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用户建议，系统管理。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856068" y="4861303"/>
            <a:ext cx="24415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管理员进入后台</a:t>
            </a:r>
          </a:p>
        </p:txBody>
      </p:sp>
      <p:sp>
        <p:nvSpPr>
          <p:cNvPr id="142" name="Freeform 33"/>
          <p:cNvSpPr>
            <a:spLocks noEditPoints="1"/>
          </p:cNvSpPr>
          <p:nvPr/>
        </p:nvSpPr>
        <p:spPr bwMode="auto">
          <a:xfrm>
            <a:off x="2237914" y="398466"/>
            <a:ext cx="1155335" cy="1170275"/>
          </a:xfrm>
          <a:custGeom>
            <a:avLst/>
            <a:gdLst>
              <a:gd name="T0" fmla="*/ 212 w 491"/>
              <a:gd name="T1" fmla="*/ 192 h 497"/>
              <a:gd name="T2" fmla="*/ 63 w 491"/>
              <a:gd name="T3" fmla="*/ 129 h 497"/>
              <a:gd name="T4" fmla="*/ 212 w 491"/>
              <a:gd name="T5" fmla="*/ 192 h 497"/>
              <a:gd name="T6" fmla="*/ 212 w 491"/>
              <a:gd name="T7" fmla="*/ 256 h 497"/>
              <a:gd name="T8" fmla="*/ 63 w 491"/>
              <a:gd name="T9" fmla="*/ 193 h 497"/>
              <a:gd name="T10" fmla="*/ 212 w 491"/>
              <a:gd name="T11" fmla="*/ 256 h 497"/>
              <a:gd name="T12" fmla="*/ 148 w 491"/>
              <a:gd name="T13" fmla="*/ 279 h 497"/>
              <a:gd name="T14" fmla="*/ 63 w 491"/>
              <a:gd name="T15" fmla="*/ 257 h 497"/>
              <a:gd name="T16" fmla="*/ 148 w 491"/>
              <a:gd name="T17" fmla="*/ 279 h 497"/>
              <a:gd name="T18" fmla="*/ 278 w 491"/>
              <a:gd name="T19" fmla="*/ 192 h 497"/>
              <a:gd name="T20" fmla="*/ 428 w 491"/>
              <a:gd name="T21" fmla="*/ 129 h 497"/>
              <a:gd name="T22" fmla="*/ 278 w 491"/>
              <a:gd name="T23" fmla="*/ 192 h 497"/>
              <a:gd name="T24" fmla="*/ 278 w 491"/>
              <a:gd name="T25" fmla="*/ 256 h 497"/>
              <a:gd name="T26" fmla="*/ 428 w 491"/>
              <a:gd name="T27" fmla="*/ 193 h 497"/>
              <a:gd name="T28" fmla="*/ 278 w 491"/>
              <a:gd name="T29" fmla="*/ 256 h 497"/>
              <a:gd name="T30" fmla="*/ 428 w 491"/>
              <a:gd name="T31" fmla="*/ 257 h 497"/>
              <a:gd name="T32" fmla="*/ 343 w 491"/>
              <a:gd name="T33" fmla="*/ 279 h 497"/>
              <a:gd name="T34" fmla="*/ 428 w 491"/>
              <a:gd name="T35" fmla="*/ 257 h 497"/>
              <a:gd name="T36" fmla="*/ 470 w 491"/>
              <a:gd name="T37" fmla="*/ 0 h 497"/>
              <a:gd name="T38" fmla="*/ 248 w 491"/>
              <a:gd name="T39" fmla="*/ 78 h 497"/>
              <a:gd name="T40" fmla="*/ 242 w 491"/>
              <a:gd name="T41" fmla="*/ 78 h 497"/>
              <a:gd name="T42" fmla="*/ 20 w 491"/>
              <a:gd name="T43" fmla="*/ 0 h 497"/>
              <a:gd name="T44" fmla="*/ 0 w 491"/>
              <a:gd name="T45" fmla="*/ 0 h 497"/>
              <a:gd name="T46" fmla="*/ 0 w 491"/>
              <a:gd name="T47" fmla="*/ 405 h 497"/>
              <a:gd name="T48" fmla="*/ 20 w 491"/>
              <a:gd name="T49" fmla="*/ 405 h 497"/>
              <a:gd name="T50" fmla="*/ 200 w 491"/>
              <a:gd name="T51" fmla="*/ 457 h 497"/>
              <a:gd name="T52" fmla="*/ 227 w 491"/>
              <a:gd name="T53" fmla="*/ 481 h 497"/>
              <a:gd name="T54" fmla="*/ 244 w 491"/>
              <a:gd name="T55" fmla="*/ 497 h 497"/>
              <a:gd name="T56" fmla="*/ 246 w 491"/>
              <a:gd name="T57" fmla="*/ 497 h 497"/>
              <a:gd name="T58" fmla="*/ 263 w 491"/>
              <a:gd name="T59" fmla="*/ 481 h 497"/>
              <a:gd name="T60" fmla="*/ 291 w 491"/>
              <a:gd name="T61" fmla="*/ 457 h 497"/>
              <a:gd name="T62" fmla="*/ 470 w 491"/>
              <a:gd name="T63" fmla="*/ 405 h 497"/>
              <a:gd name="T64" fmla="*/ 491 w 491"/>
              <a:gd name="T65" fmla="*/ 405 h 497"/>
              <a:gd name="T66" fmla="*/ 491 w 491"/>
              <a:gd name="T67" fmla="*/ 0 h 497"/>
              <a:gd name="T68" fmla="*/ 470 w 491"/>
              <a:gd name="T69" fmla="*/ 0 h 497"/>
              <a:gd name="T70" fmla="*/ 235 w 491"/>
              <a:gd name="T71" fmla="*/ 430 h 497"/>
              <a:gd name="T72" fmla="*/ 227 w 491"/>
              <a:gd name="T73" fmla="*/ 423 h 497"/>
              <a:gd name="T74" fmla="*/ 43 w 491"/>
              <a:gd name="T75" fmla="*/ 363 h 497"/>
              <a:gd name="T76" fmla="*/ 43 w 491"/>
              <a:gd name="T77" fmla="*/ 43 h 497"/>
              <a:gd name="T78" fmla="*/ 228 w 491"/>
              <a:gd name="T79" fmla="*/ 121 h 497"/>
              <a:gd name="T80" fmla="*/ 234 w 491"/>
              <a:gd name="T81" fmla="*/ 128 h 497"/>
              <a:gd name="T82" fmla="*/ 235 w 491"/>
              <a:gd name="T83" fmla="*/ 128 h 497"/>
              <a:gd name="T84" fmla="*/ 235 w 491"/>
              <a:gd name="T85" fmla="*/ 430 h 497"/>
              <a:gd name="T86" fmla="*/ 448 w 491"/>
              <a:gd name="T87" fmla="*/ 363 h 497"/>
              <a:gd name="T88" fmla="*/ 264 w 491"/>
              <a:gd name="T89" fmla="*/ 423 h 497"/>
              <a:gd name="T90" fmla="*/ 256 w 491"/>
              <a:gd name="T91" fmla="*/ 430 h 497"/>
              <a:gd name="T92" fmla="*/ 256 w 491"/>
              <a:gd name="T93" fmla="*/ 128 h 497"/>
              <a:gd name="T94" fmla="*/ 257 w 491"/>
              <a:gd name="T95" fmla="*/ 128 h 497"/>
              <a:gd name="T96" fmla="*/ 263 w 491"/>
              <a:gd name="T97" fmla="*/ 121 h 497"/>
              <a:gd name="T98" fmla="*/ 448 w 491"/>
              <a:gd name="T99" fmla="*/ 43 h 497"/>
              <a:gd name="T100" fmla="*/ 448 w 491"/>
              <a:gd name="T101" fmla="*/ 363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1" h="497">
                <a:moveTo>
                  <a:pt x="212" y="192"/>
                </a:moveTo>
                <a:cubicBezTo>
                  <a:pt x="176" y="164"/>
                  <a:pt x="132" y="134"/>
                  <a:pt x="63" y="129"/>
                </a:cubicBezTo>
                <a:lnTo>
                  <a:pt x="212" y="192"/>
                </a:lnTo>
                <a:close/>
                <a:moveTo>
                  <a:pt x="212" y="256"/>
                </a:moveTo>
                <a:cubicBezTo>
                  <a:pt x="176" y="228"/>
                  <a:pt x="132" y="198"/>
                  <a:pt x="63" y="193"/>
                </a:cubicBezTo>
                <a:lnTo>
                  <a:pt x="212" y="256"/>
                </a:lnTo>
                <a:close/>
                <a:moveTo>
                  <a:pt x="148" y="279"/>
                </a:moveTo>
                <a:cubicBezTo>
                  <a:pt x="124" y="268"/>
                  <a:pt x="97" y="259"/>
                  <a:pt x="63" y="257"/>
                </a:cubicBezTo>
                <a:lnTo>
                  <a:pt x="148" y="279"/>
                </a:lnTo>
                <a:close/>
                <a:moveTo>
                  <a:pt x="278" y="192"/>
                </a:moveTo>
                <a:cubicBezTo>
                  <a:pt x="428" y="129"/>
                  <a:pt x="428" y="129"/>
                  <a:pt x="428" y="129"/>
                </a:cubicBezTo>
                <a:cubicBezTo>
                  <a:pt x="359" y="134"/>
                  <a:pt x="315" y="164"/>
                  <a:pt x="278" y="192"/>
                </a:cubicBezTo>
                <a:close/>
                <a:moveTo>
                  <a:pt x="278" y="256"/>
                </a:moveTo>
                <a:cubicBezTo>
                  <a:pt x="428" y="193"/>
                  <a:pt x="428" y="193"/>
                  <a:pt x="428" y="193"/>
                </a:cubicBezTo>
                <a:cubicBezTo>
                  <a:pt x="359" y="198"/>
                  <a:pt x="315" y="228"/>
                  <a:pt x="278" y="256"/>
                </a:cubicBezTo>
                <a:close/>
                <a:moveTo>
                  <a:pt x="428" y="257"/>
                </a:moveTo>
                <a:cubicBezTo>
                  <a:pt x="394" y="259"/>
                  <a:pt x="366" y="268"/>
                  <a:pt x="343" y="279"/>
                </a:cubicBezTo>
                <a:lnTo>
                  <a:pt x="428" y="257"/>
                </a:lnTo>
                <a:close/>
                <a:moveTo>
                  <a:pt x="470" y="0"/>
                </a:moveTo>
                <a:cubicBezTo>
                  <a:pt x="377" y="0"/>
                  <a:pt x="292" y="43"/>
                  <a:pt x="248" y="78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199" y="43"/>
                  <a:pt x="114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5"/>
                  <a:pt x="0" y="405"/>
                  <a:pt x="0" y="405"/>
                </a:cubicBezTo>
                <a:cubicBezTo>
                  <a:pt x="20" y="405"/>
                  <a:pt x="20" y="405"/>
                  <a:pt x="20" y="405"/>
                </a:cubicBezTo>
                <a:cubicBezTo>
                  <a:pt x="89" y="405"/>
                  <a:pt x="166" y="432"/>
                  <a:pt x="200" y="457"/>
                </a:cubicBezTo>
                <a:cubicBezTo>
                  <a:pt x="210" y="465"/>
                  <a:pt x="219" y="473"/>
                  <a:pt x="227" y="481"/>
                </a:cubicBezTo>
                <a:cubicBezTo>
                  <a:pt x="244" y="497"/>
                  <a:pt x="244" y="497"/>
                  <a:pt x="244" y="497"/>
                </a:cubicBezTo>
                <a:cubicBezTo>
                  <a:pt x="246" y="497"/>
                  <a:pt x="246" y="497"/>
                  <a:pt x="246" y="497"/>
                </a:cubicBezTo>
                <a:cubicBezTo>
                  <a:pt x="263" y="481"/>
                  <a:pt x="263" y="481"/>
                  <a:pt x="263" y="481"/>
                </a:cubicBezTo>
                <a:cubicBezTo>
                  <a:pt x="272" y="473"/>
                  <a:pt x="281" y="465"/>
                  <a:pt x="291" y="457"/>
                </a:cubicBezTo>
                <a:cubicBezTo>
                  <a:pt x="325" y="432"/>
                  <a:pt x="401" y="405"/>
                  <a:pt x="470" y="405"/>
                </a:cubicBezTo>
                <a:cubicBezTo>
                  <a:pt x="491" y="405"/>
                  <a:pt x="491" y="405"/>
                  <a:pt x="491" y="405"/>
                </a:cubicBezTo>
                <a:cubicBezTo>
                  <a:pt x="491" y="0"/>
                  <a:pt x="491" y="0"/>
                  <a:pt x="491" y="0"/>
                </a:cubicBezTo>
                <a:cubicBezTo>
                  <a:pt x="470" y="0"/>
                  <a:pt x="470" y="0"/>
                  <a:pt x="470" y="0"/>
                </a:cubicBezTo>
                <a:close/>
                <a:moveTo>
                  <a:pt x="235" y="430"/>
                </a:moveTo>
                <a:cubicBezTo>
                  <a:pt x="235" y="428"/>
                  <a:pt x="229" y="425"/>
                  <a:pt x="227" y="423"/>
                </a:cubicBezTo>
                <a:cubicBezTo>
                  <a:pt x="191" y="396"/>
                  <a:pt x="107" y="368"/>
                  <a:pt x="43" y="363"/>
                </a:cubicBezTo>
                <a:cubicBezTo>
                  <a:pt x="43" y="43"/>
                  <a:pt x="43" y="43"/>
                  <a:pt x="43" y="43"/>
                </a:cubicBezTo>
                <a:cubicBezTo>
                  <a:pt x="128" y="50"/>
                  <a:pt x="198" y="91"/>
                  <a:pt x="228" y="121"/>
                </a:cubicBezTo>
                <a:cubicBezTo>
                  <a:pt x="234" y="128"/>
                  <a:pt x="234" y="128"/>
                  <a:pt x="234" y="128"/>
                </a:cubicBezTo>
                <a:cubicBezTo>
                  <a:pt x="235" y="128"/>
                  <a:pt x="235" y="128"/>
                  <a:pt x="235" y="128"/>
                </a:cubicBezTo>
                <a:lnTo>
                  <a:pt x="235" y="430"/>
                </a:lnTo>
                <a:close/>
                <a:moveTo>
                  <a:pt x="448" y="363"/>
                </a:moveTo>
                <a:cubicBezTo>
                  <a:pt x="384" y="368"/>
                  <a:pt x="300" y="396"/>
                  <a:pt x="264" y="423"/>
                </a:cubicBezTo>
                <a:cubicBezTo>
                  <a:pt x="261" y="425"/>
                  <a:pt x="256" y="428"/>
                  <a:pt x="256" y="430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63" y="121"/>
                  <a:pt x="263" y="121"/>
                  <a:pt x="263" y="121"/>
                </a:cubicBezTo>
                <a:cubicBezTo>
                  <a:pt x="293" y="91"/>
                  <a:pt x="363" y="50"/>
                  <a:pt x="448" y="43"/>
                </a:cubicBezTo>
                <a:cubicBezTo>
                  <a:pt x="448" y="363"/>
                  <a:pt x="448" y="363"/>
                  <a:pt x="448" y="3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36" grpId="0"/>
      <p:bldP spid="137" grpId="0"/>
      <p:bldP spid="138" grpId="0"/>
      <p:bldP spid="139" grpId="0"/>
      <p:bldP spid="140" grpId="0"/>
      <p:bldP spid="1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168603" y="558960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普通用户功能展示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8"/>
          <p:cNvCxnSpPr>
            <a:cxnSpLocks noChangeShapeType="1"/>
          </p:cNvCxnSpPr>
          <p:nvPr/>
        </p:nvCxnSpPr>
        <p:spPr bwMode="auto">
          <a:xfrm>
            <a:off x="7179492" y="3849396"/>
            <a:ext cx="2256860" cy="0"/>
          </a:xfrm>
          <a:prstGeom prst="line">
            <a:avLst/>
          </a:prstGeom>
          <a:noFill/>
          <a:ln w="19050">
            <a:solidFill>
              <a:srgbClr val="F26E2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直接连接符 8"/>
          <p:cNvCxnSpPr>
            <a:cxnSpLocks noChangeShapeType="1"/>
          </p:cNvCxnSpPr>
          <p:nvPr/>
        </p:nvCxnSpPr>
        <p:spPr bwMode="auto">
          <a:xfrm>
            <a:off x="7076908" y="5700803"/>
            <a:ext cx="2256860" cy="0"/>
          </a:xfrm>
          <a:prstGeom prst="line">
            <a:avLst/>
          </a:prstGeom>
          <a:noFill/>
          <a:ln w="19050">
            <a:solidFill>
              <a:srgbClr val="B4C7E7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接连接符 8"/>
          <p:cNvCxnSpPr>
            <a:cxnSpLocks noChangeShapeType="1"/>
          </p:cNvCxnSpPr>
          <p:nvPr/>
        </p:nvCxnSpPr>
        <p:spPr bwMode="auto">
          <a:xfrm>
            <a:off x="3111622" y="4632768"/>
            <a:ext cx="2256860" cy="0"/>
          </a:xfrm>
          <a:prstGeom prst="line">
            <a:avLst/>
          </a:prstGeom>
          <a:noFill/>
          <a:ln w="19050">
            <a:solidFill>
              <a:srgbClr val="6BBFB0"/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接连接符 8"/>
          <p:cNvCxnSpPr>
            <a:cxnSpLocks noChangeShapeType="1"/>
          </p:cNvCxnSpPr>
          <p:nvPr/>
        </p:nvCxnSpPr>
        <p:spPr bwMode="auto">
          <a:xfrm>
            <a:off x="3102977" y="2957888"/>
            <a:ext cx="2256860" cy="0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环形箭头 35"/>
          <p:cNvSpPr/>
          <p:nvPr/>
        </p:nvSpPr>
        <p:spPr>
          <a:xfrm rot="20563910" flipH="1">
            <a:off x="5213287" y="2117672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1326258">
            <a:off x="5750635" y="3028720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20563910" flipH="1">
            <a:off x="5144898" y="3873821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空心弧 41"/>
          <p:cNvSpPr/>
          <p:nvPr/>
        </p:nvSpPr>
        <p:spPr>
          <a:xfrm rot="3375582">
            <a:off x="5798263" y="4942411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31"/>
          <p:cNvSpPr txBox="1">
            <a:spLocks noChangeArrowheads="1"/>
          </p:cNvSpPr>
          <p:nvPr/>
        </p:nvSpPr>
        <p:spPr bwMode="auto">
          <a:xfrm>
            <a:off x="5851192" y="257429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92D050"/>
                </a:solidFill>
                <a:latin typeface="+mn-lt"/>
              </a:rPr>
              <a:t>1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373885" y="3451148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26E22"/>
                </a:solidFill>
                <a:latin typeface="+mn-lt"/>
              </a:rPr>
              <a:t>2</a:t>
            </a:r>
            <a:endParaRPr lang="zh-CN" altLang="en-US" sz="4000" b="1" dirty="0">
              <a:solidFill>
                <a:srgbClr val="F26E22"/>
              </a:solidFill>
              <a:latin typeface="+mn-lt"/>
            </a:endParaRPr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5743722" y="4347542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C000"/>
                </a:solidFill>
                <a:latin typeface="+mn-lt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6327478" y="531232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B4C7E7"/>
                </a:solidFill>
                <a:latin typeface="+mn-lt"/>
              </a:rPr>
              <a:t>4</a:t>
            </a:r>
            <a:endParaRPr lang="zh-CN" altLang="en-US" sz="4000" b="1" dirty="0">
              <a:solidFill>
                <a:srgbClr val="B4C7E7"/>
              </a:solidFill>
              <a:latin typeface="+mn-lt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3102977" y="248893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进入首页</a:t>
            </a:r>
          </a:p>
        </p:txBody>
      </p:sp>
      <p:sp>
        <p:nvSpPr>
          <p:cNvPr id="50" name="TextBox 15"/>
          <p:cNvSpPr txBox="1">
            <a:spLocks noChangeArrowheads="1"/>
          </p:cNvSpPr>
          <p:nvPr/>
        </p:nvSpPr>
        <p:spPr bwMode="auto">
          <a:xfrm>
            <a:off x="3161781" y="429421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组团功能</a:t>
            </a: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7475033" y="3461041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26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7286962" y="535983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107286" y="29978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TextBox 462"/>
          <p:cNvSpPr txBox="1"/>
          <p:nvPr/>
        </p:nvSpPr>
        <p:spPr>
          <a:xfrm>
            <a:off x="2970153" y="3044732"/>
            <a:ext cx="2031319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浏览并查看网站的景点和详细信息</a:t>
            </a:r>
          </a:p>
        </p:txBody>
      </p:sp>
      <p:sp>
        <p:nvSpPr>
          <p:cNvPr id="61" name="TextBox 462"/>
          <p:cNvSpPr txBox="1"/>
          <p:nvPr/>
        </p:nvSpPr>
        <p:spPr>
          <a:xfrm>
            <a:off x="7330687" y="5760581"/>
            <a:ext cx="2031319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查看或修改个人信息，查看用户消息</a:t>
            </a:r>
          </a:p>
        </p:txBody>
      </p:sp>
      <p:sp>
        <p:nvSpPr>
          <p:cNvPr id="62" name="TextBox 462"/>
          <p:cNvSpPr txBox="1"/>
          <p:nvPr/>
        </p:nvSpPr>
        <p:spPr>
          <a:xfrm>
            <a:off x="3188779" y="4739195"/>
            <a:ext cx="2031319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组团包括发起组团和其他人员加入该团体</a:t>
            </a:r>
          </a:p>
        </p:txBody>
      </p:sp>
      <p:sp>
        <p:nvSpPr>
          <p:cNvPr id="65" name="TextBox 462"/>
          <p:cNvSpPr txBox="1"/>
          <p:nvPr/>
        </p:nvSpPr>
        <p:spPr>
          <a:xfrm>
            <a:off x="7191555" y="3923417"/>
            <a:ext cx="2031319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登陆后可以使用组团和查看个人信息功能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 animBg="1"/>
      <p:bldP spid="42" grpId="0" animBg="1"/>
      <p:bldP spid="49" grpId="0"/>
      <p:bldP spid="50" grpId="0"/>
      <p:bldP spid="51" grpId="0"/>
      <p:bldP spid="52" grpId="0"/>
      <p:bldP spid="59" grpId="0"/>
      <p:bldP spid="61" grpId="0"/>
      <p:bldP spid="62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134313" y="52403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管理员后台功能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8"/>
          <p:cNvCxnSpPr>
            <a:cxnSpLocks noChangeShapeType="1"/>
          </p:cNvCxnSpPr>
          <p:nvPr/>
        </p:nvCxnSpPr>
        <p:spPr bwMode="auto">
          <a:xfrm>
            <a:off x="7179492" y="3849396"/>
            <a:ext cx="2256860" cy="0"/>
          </a:xfrm>
          <a:prstGeom prst="line">
            <a:avLst/>
          </a:prstGeom>
          <a:noFill/>
          <a:ln w="19050">
            <a:solidFill>
              <a:srgbClr val="F26E2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直接连接符 8"/>
          <p:cNvCxnSpPr>
            <a:cxnSpLocks noChangeShapeType="1"/>
          </p:cNvCxnSpPr>
          <p:nvPr/>
        </p:nvCxnSpPr>
        <p:spPr bwMode="auto">
          <a:xfrm>
            <a:off x="7076908" y="5700803"/>
            <a:ext cx="2256860" cy="0"/>
          </a:xfrm>
          <a:prstGeom prst="line">
            <a:avLst/>
          </a:prstGeom>
          <a:noFill/>
          <a:ln w="19050">
            <a:solidFill>
              <a:srgbClr val="B4C7E7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接连接符 8"/>
          <p:cNvCxnSpPr>
            <a:cxnSpLocks noChangeShapeType="1"/>
          </p:cNvCxnSpPr>
          <p:nvPr/>
        </p:nvCxnSpPr>
        <p:spPr bwMode="auto">
          <a:xfrm>
            <a:off x="3111622" y="4632768"/>
            <a:ext cx="2256860" cy="0"/>
          </a:xfrm>
          <a:prstGeom prst="line">
            <a:avLst/>
          </a:prstGeom>
          <a:noFill/>
          <a:ln w="19050">
            <a:solidFill>
              <a:srgbClr val="6BBFB0"/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接连接符 8"/>
          <p:cNvCxnSpPr>
            <a:cxnSpLocks noChangeShapeType="1"/>
          </p:cNvCxnSpPr>
          <p:nvPr/>
        </p:nvCxnSpPr>
        <p:spPr bwMode="auto">
          <a:xfrm>
            <a:off x="3102977" y="2957888"/>
            <a:ext cx="2256860" cy="0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环形箭头 35"/>
          <p:cNvSpPr/>
          <p:nvPr/>
        </p:nvSpPr>
        <p:spPr>
          <a:xfrm rot="20563910" flipH="1">
            <a:off x="5213287" y="2117672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1326258">
            <a:off x="5750635" y="3028720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20563910" flipH="1">
            <a:off x="5144898" y="3873821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空心弧 41"/>
          <p:cNvSpPr/>
          <p:nvPr/>
        </p:nvSpPr>
        <p:spPr>
          <a:xfrm rot="3375582">
            <a:off x="5798263" y="4942411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31"/>
          <p:cNvSpPr txBox="1">
            <a:spLocks noChangeArrowheads="1"/>
          </p:cNvSpPr>
          <p:nvPr/>
        </p:nvSpPr>
        <p:spPr bwMode="auto">
          <a:xfrm>
            <a:off x="5851192" y="257429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92D050"/>
                </a:solidFill>
                <a:latin typeface="+mn-lt"/>
              </a:rPr>
              <a:t>1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373885" y="3451148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26E22"/>
                </a:solidFill>
                <a:latin typeface="+mn-lt"/>
              </a:rPr>
              <a:t>2</a:t>
            </a:r>
            <a:endParaRPr lang="zh-CN" altLang="en-US" sz="4000" b="1" dirty="0">
              <a:solidFill>
                <a:srgbClr val="F26E22"/>
              </a:solidFill>
              <a:latin typeface="+mn-lt"/>
            </a:endParaRPr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5743722" y="4347542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C000"/>
                </a:solidFill>
                <a:latin typeface="+mn-lt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6327478" y="531232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B4C7E7"/>
                </a:solidFill>
                <a:latin typeface="+mn-lt"/>
              </a:rPr>
              <a:t>4</a:t>
            </a:r>
            <a:endParaRPr lang="zh-CN" altLang="en-US" sz="4000" b="1" dirty="0">
              <a:solidFill>
                <a:srgbClr val="B4C7E7"/>
              </a:solidFill>
              <a:latin typeface="+mn-lt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3102977" y="248893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50" name="TextBox 15"/>
          <p:cNvSpPr txBox="1">
            <a:spLocks noChangeArrowheads="1"/>
          </p:cNvSpPr>
          <p:nvPr/>
        </p:nvSpPr>
        <p:spPr bwMode="auto">
          <a:xfrm>
            <a:off x="3161781" y="429421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活动管理</a:t>
            </a: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7475033" y="346104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26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景点管理</a:t>
            </a: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7286962" y="535983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留言管理</a:t>
            </a: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107286" y="29978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TextBox 462"/>
          <p:cNvSpPr txBox="1"/>
          <p:nvPr/>
        </p:nvSpPr>
        <p:spPr>
          <a:xfrm>
            <a:off x="3025398" y="3102517"/>
            <a:ext cx="203131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查看所有用户信息</a:t>
            </a:r>
          </a:p>
        </p:txBody>
      </p:sp>
      <p:sp>
        <p:nvSpPr>
          <p:cNvPr id="61" name="TextBox 462"/>
          <p:cNvSpPr txBox="1"/>
          <p:nvPr/>
        </p:nvSpPr>
        <p:spPr>
          <a:xfrm>
            <a:off x="7330687" y="5760581"/>
            <a:ext cx="2031319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查看或删除景点和活动留言</a:t>
            </a:r>
          </a:p>
        </p:txBody>
      </p:sp>
      <p:sp>
        <p:nvSpPr>
          <p:cNvPr id="62" name="TextBox 462"/>
          <p:cNvSpPr txBox="1"/>
          <p:nvPr/>
        </p:nvSpPr>
        <p:spPr>
          <a:xfrm>
            <a:off x="3188779" y="4739195"/>
            <a:ext cx="203131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查看或删除活动</a:t>
            </a:r>
          </a:p>
        </p:txBody>
      </p:sp>
      <p:sp>
        <p:nvSpPr>
          <p:cNvPr id="65" name="TextBox 462"/>
          <p:cNvSpPr txBox="1"/>
          <p:nvPr/>
        </p:nvSpPr>
        <p:spPr>
          <a:xfrm>
            <a:off x="7522061" y="3923417"/>
            <a:ext cx="203131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增加或删除景点信息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 animBg="1"/>
      <p:bldP spid="42" grpId="0" animBg="1"/>
      <p:bldP spid="49" grpId="0"/>
      <p:bldP spid="50" grpId="0"/>
      <p:bldP spid="51" grpId="0"/>
      <p:bldP spid="52" grpId="0"/>
      <p:bldP spid="59" grpId="0"/>
      <p:bldP spid="61" grpId="0"/>
      <p:bldP spid="62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9124780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051851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8803" y="568067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898719" y="125963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26104" y="534309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99768" y="451236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33574" y="1599715"/>
            <a:ext cx="429811" cy="42981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27092" y="5343091"/>
            <a:ext cx="833012" cy="8330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5930" y="106585"/>
            <a:ext cx="540348" cy="54034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08128" y="4739129"/>
            <a:ext cx="603962" cy="60396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6308" y="1062297"/>
            <a:ext cx="855406" cy="85540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0669" y="5256032"/>
            <a:ext cx="424645" cy="4246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4935" y="2212292"/>
            <a:ext cx="583277" cy="58327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88212" y="3906117"/>
            <a:ext cx="382457" cy="38245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515649">
            <a:off x="2075244" y="2440497"/>
            <a:ext cx="73237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8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8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73930" y="167779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57267" y="609600"/>
            <a:ext cx="3730770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441452" y="1647628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441452" y="2564216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项目需求、背景和特点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441452" y="3425839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系统整体设计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379372" y="4321213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系统演示及项目意义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485557" y="2574616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85557" y="3471433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504607" y="4368250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2" grpId="0" animBg="1"/>
      <p:bldP spid="24" grpId="0" animBg="1"/>
      <p:bldP spid="26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 rot="10800000">
            <a:off x="443914" y="4622638"/>
            <a:ext cx="4351163" cy="1083242"/>
            <a:chOff x="575016" y="1946706"/>
            <a:chExt cx="5390842" cy="1083238"/>
          </a:xfrm>
        </p:grpSpPr>
        <p:cxnSp>
          <p:nvCxnSpPr>
            <p:cNvPr id="75" name="直接连接符 74"/>
            <p:cNvCxnSpPr>
              <a:stCxn id="112" idx="2"/>
            </p:cNvCxnSpPr>
            <p:nvPr/>
          </p:nvCxnSpPr>
          <p:spPr>
            <a:xfrm rot="10800000">
              <a:off x="5558277" y="1946706"/>
              <a:ext cx="407581" cy="108323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800000">
              <a:off x="575016" y="1946706"/>
              <a:ext cx="498521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1384983" y="1455005"/>
            <a:ext cx="1203960" cy="1051561"/>
            <a:chOff x="6842760" y="2637270"/>
            <a:chExt cx="1203960" cy="1051560"/>
          </a:xfrm>
          <a:solidFill>
            <a:schemeClr val="accent4">
              <a:lumMod val="50000"/>
            </a:schemeClr>
          </a:solidFill>
        </p:grpSpPr>
        <p:sp>
          <p:nvSpPr>
            <p:cNvPr id="78" name="六边形 77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5D3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61072" y="2128465"/>
            <a:ext cx="1203960" cy="1051563"/>
            <a:chOff x="5525852" y="1879080"/>
            <a:chExt cx="1203960" cy="1051560"/>
          </a:xfrm>
        </p:grpSpPr>
        <p:sp>
          <p:nvSpPr>
            <p:cNvPr id="81" name="六边形 80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707860" y="2123415"/>
            <a:ext cx="1203960" cy="1051563"/>
            <a:chOff x="6842760" y="4008870"/>
            <a:chExt cx="1203960" cy="1051560"/>
          </a:xfrm>
          <a:solidFill>
            <a:srgbClr val="00B0F0"/>
          </a:solidFill>
        </p:grpSpPr>
        <p:sp>
          <p:nvSpPr>
            <p:cNvPr id="91" name="六边形 90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981634" y="4172981"/>
              <a:ext cx="926211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441256" y="4237996"/>
            <a:ext cx="1203960" cy="1051563"/>
            <a:chOff x="4206240" y="4008870"/>
            <a:chExt cx="1203960" cy="1051560"/>
          </a:xfrm>
          <a:solidFill>
            <a:srgbClr val="92D050"/>
          </a:solidFill>
        </p:grpSpPr>
        <p:sp>
          <p:nvSpPr>
            <p:cNvPr id="95" name="六边形 94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97857" y="4119152"/>
              <a:ext cx="820725" cy="7630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81024" y="3571077"/>
            <a:ext cx="1203960" cy="1051561"/>
            <a:chOff x="4206240" y="2637270"/>
            <a:chExt cx="1203960" cy="1051560"/>
          </a:xfrm>
        </p:grpSpPr>
        <p:sp>
          <p:nvSpPr>
            <p:cNvPr id="112" name="六边形 111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B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38774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707860" y="3561745"/>
            <a:ext cx="1203960" cy="1051561"/>
            <a:chOff x="5525852" y="4683240"/>
            <a:chExt cx="1203960" cy="1051560"/>
          </a:xfrm>
          <a:solidFill>
            <a:srgbClr val="F26E22"/>
          </a:solidFill>
        </p:grpSpPr>
        <p:sp>
          <p:nvSpPr>
            <p:cNvPr id="115" name="六边形 114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693281" y="4855077"/>
              <a:ext cx="820724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5115340" y="258814"/>
            <a:ext cx="1615444" cy="39751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贺兴仕</a:t>
            </a:r>
          </a:p>
        </p:txBody>
      </p:sp>
      <p:sp>
        <p:nvSpPr>
          <p:cNvPr id="118" name="矩形 117"/>
          <p:cNvSpPr/>
          <p:nvPr/>
        </p:nvSpPr>
        <p:spPr>
          <a:xfrm>
            <a:off x="5115339" y="1232094"/>
            <a:ext cx="1615444" cy="39751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覃佐惠</a:t>
            </a:r>
          </a:p>
        </p:txBody>
      </p:sp>
      <p:sp>
        <p:nvSpPr>
          <p:cNvPr id="120" name="矩形 119"/>
          <p:cNvSpPr/>
          <p:nvPr/>
        </p:nvSpPr>
        <p:spPr>
          <a:xfrm>
            <a:off x="5115339" y="2362866"/>
            <a:ext cx="1615443" cy="39751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李沿达</a:t>
            </a:r>
          </a:p>
        </p:txBody>
      </p:sp>
      <p:sp>
        <p:nvSpPr>
          <p:cNvPr id="122" name="矩形 121"/>
          <p:cNvSpPr/>
          <p:nvPr/>
        </p:nvSpPr>
        <p:spPr>
          <a:xfrm>
            <a:off x="5128591" y="3416895"/>
            <a:ext cx="2103277" cy="39751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车玉勇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139251" y="4537657"/>
            <a:ext cx="2085810" cy="39751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刘阳</a:t>
            </a:r>
          </a:p>
        </p:txBody>
      </p:sp>
      <p:sp>
        <p:nvSpPr>
          <p:cNvPr id="131" name="矩形 130"/>
          <p:cNvSpPr/>
          <p:nvPr/>
        </p:nvSpPr>
        <p:spPr>
          <a:xfrm>
            <a:off x="5115339" y="5532819"/>
            <a:ext cx="1114357" cy="40010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韦真燕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 flipH="1">
            <a:off x="1102141" y="544601"/>
            <a:ext cx="3692936" cy="1583864"/>
            <a:chOff x="-1602008" y="590179"/>
            <a:chExt cx="6288166" cy="1583858"/>
          </a:xfrm>
        </p:grpSpPr>
        <p:cxnSp>
          <p:nvCxnSpPr>
            <p:cNvPr id="134" name="直接连接符 133"/>
            <p:cNvCxnSpPr>
              <a:stCxn id="81" idx="5"/>
            </p:cNvCxnSpPr>
            <p:nvPr/>
          </p:nvCxnSpPr>
          <p:spPr>
            <a:xfrm flipH="1" flipV="1">
              <a:off x="3441315" y="590179"/>
              <a:ext cx="1244843" cy="158385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-1602008" y="590179"/>
              <a:ext cx="504332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/>
          <p:cNvGrpSpPr/>
          <p:nvPr/>
        </p:nvGrpSpPr>
        <p:grpSpPr>
          <a:xfrm>
            <a:off x="1085120" y="2578037"/>
            <a:ext cx="1887055" cy="1592580"/>
            <a:chOff x="5927099" y="3207123"/>
            <a:chExt cx="1887055" cy="1592580"/>
          </a:xfrm>
          <a:solidFill>
            <a:srgbClr val="B4C7E7"/>
          </a:solidFill>
        </p:grpSpPr>
        <p:sp>
          <p:nvSpPr>
            <p:cNvPr id="137" name="六边形 136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281108" y="3331617"/>
              <a:ext cx="1157999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成员分工情况</a:t>
              </a:r>
            </a:p>
          </p:txBody>
        </p:sp>
      </p:grpSp>
      <p:sp>
        <p:nvSpPr>
          <p:cNvPr id="139" name="TextBox 462"/>
          <p:cNvSpPr txBox="1"/>
          <p:nvPr/>
        </p:nvSpPr>
        <p:spPr>
          <a:xfrm>
            <a:off x="5139141" y="715042"/>
            <a:ext cx="59634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网站主页，显示景点粗略信息，提供查找功能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0" name="TextBox 462"/>
          <p:cNvSpPr txBox="1"/>
          <p:nvPr/>
        </p:nvSpPr>
        <p:spPr>
          <a:xfrm>
            <a:off x="5128981" y="2702728"/>
            <a:ext cx="59977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后台信息管理，数据录入</a:t>
            </a:r>
          </a:p>
        </p:txBody>
      </p:sp>
      <p:sp>
        <p:nvSpPr>
          <p:cNvPr id="141" name="TextBox 462"/>
          <p:cNvSpPr txBox="1"/>
          <p:nvPr/>
        </p:nvSpPr>
        <p:spPr>
          <a:xfrm>
            <a:off x="5007061" y="1626723"/>
            <a:ext cx="6070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查看个人信息和消息，修改个人信息</a:t>
            </a:r>
          </a:p>
        </p:txBody>
      </p:sp>
      <p:sp>
        <p:nvSpPr>
          <p:cNvPr id="142" name="TextBox 462"/>
          <p:cNvSpPr txBox="1"/>
          <p:nvPr/>
        </p:nvSpPr>
        <p:spPr>
          <a:xfrm>
            <a:off x="5088267" y="5916255"/>
            <a:ext cx="590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管理组团服务，发起组团活动，申请计入组团，评价活动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4" name="TextBox 462"/>
          <p:cNvSpPr txBox="1"/>
          <p:nvPr/>
        </p:nvSpPr>
        <p:spPr>
          <a:xfrm>
            <a:off x="5007251" y="3728790"/>
            <a:ext cx="59875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查看景点详细信息、评论景点、点赞、回复别人评论</a:t>
            </a:r>
          </a:p>
        </p:txBody>
      </p:sp>
      <p:grpSp>
        <p:nvGrpSpPr>
          <p:cNvPr id="46" name="组合 45"/>
          <p:cNvGrpSpPr/>
          <p:nvPr/>
        </p:nvGrpSpPr>
        <p:grpSpPr>
          <a:xfrm flipH="1">
            <a:off x="2588943" y="1442033"/>
            <a:ext cx="2142083" cy="538753"/>
            <a:chOff x="2378757" y="1607797"/>
            <a:chExt cx="3647443" cy="538751"/>
          </a:xfrm>
        </p:grpSpPr>
        <p:cxnSp>
          <p:nvCxnSpPr>
            <p:cNvPr id="47" name="直接连接符 46"/>
            <p:cNvCxnSpPr>
              <a:stCxn id="78" idx="0"/>
            </p:cNvCxnSpPr>
            <p:nvPr/>
          </p:nvCxnSpPr>
          <p:spPr>
            <a:xfrm flipH="1" flipV="1">
              <a:off x="5587245" y="1607797"/>
              <a:ext cx="438955" cy="53875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378757" y="1607797"/>
              <a:ext cx="319371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连接符 69"/>
          <p:cNvCxnSpPr>
            <a:stCxn id="91" idx="0"/>
          </p:cNvCxnSpPr>
          <p:nvPr/>
        </p:nvCxnSpPr>
        <p:spPr>
          <a:xfrm flipV="1">
            <a:off x="3911820" y="2649196"/>
            <a:ext cx="883257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95" idx="0"/>
          </p:cNvCxnSpPr>
          <p:nvPr/>
        </p:nvCxnSpPr>
        <p:spPr>
          <a:xfrm flipH="1">
            <a:off x="2645216" y="4763778"/>
            <a:ext cx="208581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 flipH="1">
            <a:off x="3911820" y="3677869"/>
            <a:ext cx="839090" cy="409657"/>
            <a:chOff x="4651658" y="1736891"/>
            <a:chExt cx="1428767" cy="409655"/>
          </a:xfrm>
        </p:grpSpPr>
        <p:cxnSp>
          <p:nvCxnSpPr>
            <p:cNvPr id="121" name="直接连接符 120"/>
            <p:cNvCxnSpPr>
              <a:stCxn id="115" idx="0"/>
            </p:cNvCxnSpPr>
            <p:nvPr/>
          </p:nvCxnSpPr>
          <p:spPr>
            <a:xfrm flipH="1" flipV="1">
              <a:off x="5572472" y="1750713"/>
              <a:ext cx="507953" cy="3958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4651658" y="1736891"/>
              <a:ext cx="92081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62"/>
          <p:cNvSpPr txBox="1"/>
          <p:nvPr/>
        </p:nvSpPr>
        <p:spPr>
          <a:xfrm>
            <a:off x="5115646" y="4921532"/>
            <a:ext cx="6070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管理组团服务，发起组团活动，申请计入组团，评价活动</a:t>
            </a:r>
            <a:endParaRPr 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20" grpId="0"/>
      <p:bldP spid="122" grpId="0"/>
      <p:bldP spid="129" grpId="0"/>
      <p:bldP spid="131" grpId="0"/>
      <p:bldP spid="139" grpId="0"/>
      <p:bldP spid="140" grpId="0"/>
      <p:bldP spid="141" grpId="0"/>
      <p:bldP spid="142" grpId="0"/>
      <p:bldP spid="144" grpId="0"/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76690" y="2962059"/>
            <a:ext cx="384542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项目需求、背景和特点</a:t>
            </a:r>
            <a:endParaRPr lang="zh-CN" altLang="en-US" sz="36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455348" y="588805"/>
            <a:ext cx="604976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项目需求、背景及特点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46444" y="3037281"/>
            <a:ext cx="1605238" cy="1605238"/>
            <a:chOff x="1420779" y="4720001"/>
            <a:chExt cx="1605238" cy="1605238"/>
          </a:xfrm>
        </p:grpSpPr>
        <p:sp>
          <p:nvSpPr>
            <p:cNvPr id="40" name="任意多边形 39"/>
            <p:cNvSpPr/>
            <p:nvPr/>
          </p:nvSpPr>
          <p:spPr>
            <a:xfrm>
              <a:off x="1420779" y="4720001"/>
              <a:ext cx="1605238" cy="1605238"/>
            </a:xfrm>
            <a:custGeom>
              <a:avLst/>
              <a:gdLst>
                <a:gd name="connsiteX0" fmla="*/ 1162050 w 2324100"/>
                <a:gd name="connsiteY0" fmla="*/ 301405 h 2324100"/>
                <a:gd name="connsiteX1" fmla="*/ 301405 w 2324100"/>
                <a:gd name="connsiteY1" fmla="*/ 1162050 h 2324100"/>
                <a:gd name="connsiteX2" fmla="*/ 1162050 w 2324100"/>
                <a:gd name="connsiteY2" fmla="*/ 2022695 h 2324100"/>
                <a:gd name="connsiteX3" fmla="*/ 2022695 w 2324100"/>
                <a:gd name="connsiteY3" fmla="*/ 1162050 h 2324100"/>
                <a:gd name="connsiteX4" fmla="*/ 1162050 w 2324100"/>
                <a:gd name="connsiteY4" fmla="*/ 301405 h 2324100"/>
                <a:gd name="connsiteX5" fmla="*/ 1162050 w 2324100"/>
                <a:gd name="connsiteY5" fmla="*/ 0 h 2324100"/>
                <a:gd name="connsiteX6" fmla="*/ 2324100 w 2324100"/>
                <a:gd name="connsiteY6" fmla="*/ 1162050 h 2324100"/>
                <a:gd name="connsiteX7" fmla="*/ 1162050 w 2324100"/>
                <a:gd name="connsiteY7" fmla="*/ 2324100 h 2324100"/>
                <a:gd name="connsiteX8" fmla="*/ 0 w 2324100"/>
                <a:gd name="connsiteY8" fmla="*/ 1162050 h 2324100"/>
                <a:gd name="connsiteX9" fmla="*/ 1162050 w 2324100"/>
                <a:gd name="connsiteY9" fmla="*/ 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4100" h="2324100">
                  <a:moveTo>
                    <a:pt x="1162050" y="301405"/>
                  </a:moveTo>
                  <a:cubicBezTo>
                    <a:pt x="686729" y="301405"/>
                    <a:pt x="301405" y="686729"/>
                    <a:pt x="301405" y="1162050"/>
                  </a:cubicBezTo>
                  <a:cubicBezTo>
                    <a:pt x="301405" y="1637371"/>
                    <a:pt x="686729" y="2022695"/>
                    <a:pt x="1162050" y="2022695"/>
                  </a:cubicBezTo>
                  <a:cubicBezTo>
                    <a:pt x="1637371" y="2022695"/>
                    <a:pt x="2022695" y="1637371"/>
                    <a:pt x="2022695" y="1162050"/>
                  </a:cubicBezTo>
                  <a:cubicBezTo>
                    <a:pt x="2022695" y="686729"/>
                    <a:pt x="1637371" y="301405"/>
                    <a:pt x="1162050" y="301405"/>
                  </a:cubicBezTo>
                  <a:close/>
                  <a:moveTo>
                    <a:pt x="1162050" y="0"/>
                  </a:moveTo>
                  <a:cubicBezTo>
                    <a:pt x="1803832" y="0"/>
                    <a:pt x="2324100" y="520268"/>
                    <a:pt x="2324100" y="1162050"/>
                  </a:cubicBezTo>
                  <a:cubicBezTo>
                    <a:pt x="2324100" y="1803832"/>
                    <a:pt x="1803832" y="2324100"/>
                    <a:pt x="1162050" y="2324100"/>
                  </a:cubicBezTo>
                  <a:cubicBezTo>
                    <a:pt x="520268" y="2324100"/>
                    <a:pt x="0" y="1803832"/>
                    <a:pt x="0" y="1162050"/>
                  </a:cubicBezTo>
                  <a:cubicBezTo>
                    <a:pt x="0" y="520268"/>
                    <a:pt x="520268" y="0"/>
                    <a:pt x="1162050" y="0"/>
                  </a:cubicBezTo>
                  <a:close/>
                </a:path>
              </a:pathLst>
            </a:custGeom>
            <a:solidFill>
              <a:srgbClr val="EC5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16"/>
            <p:cNvSpPr>
              <a:spLocks noEditPoints="1"/>
            </p:cNvSpPr>
            <p:nvPr/>
          </p:nvSpPr>
          <p:spPr bwMode="auto">
            <a:xfrm>
              <a:off x="1898694" y="5063240"/>
              <a:ext cx="669154" cy="918759"/>
            </a:xfrm>
            <a:custGeom>
              <a:avLst/>
              <a:gdLst>
                <a:gd name="T0" fmla="*/ 0 w 373"/>
                <a:gd name="T1" fmla="*/ 469 h 512"/>
                <a:gd name="T2" fmla="*/ 43 w 373"/>
                <a:gd name="T3" fmla="*/ 512 h 512"/>
                <a:gd name="T4" fmla="*/ 331 w 373"/>
                <a:gd name="T5" fmla="*/ 512 h 512"/>
                <a:gd name="T6" fmla="*/ 373 w 373"/>
                <a:gd name="T7" fmla="*/ 469 h 512"/>
                <a:gd name="T8" fmla="*/ 373 w 373"/>
                <a:gd name="T9" fmla="*/ 43 h 512"/>
                <a:gd name="T10" fmla="*/ 331 w 373"/>
                <a:gd name="T11" fmla="*/ 0 h 512"/>
                <a:gd name="T12" fmla="*/ 43 w 373"/>
                <a:gd name="T13" fmla="*/ 0 h 512"/>
                <a:gd name="T14" fmla="*/ 0 w 373"/>
                <a:gd name="T15" fmla="*/ 43 h 512"/>
                <a:gd name="T16" fmla="*/ 0 w 373"/>
                <a:gd name="T17" fmla="*/ 469 h 512"/>
                <a:gd name="T18" fmla="*/ 77 w 373"/>
                <a:gd name="T19" fmla="*/ 53 h 512"/>
                <a:gd name="T20" fmla="*/ 297 w 373"/>
                <a:gd name="T21" fmla="*/ 53 h 512"/>
                <a:gd name="T22" fmla="*/ 320 w 373"/>
                <a:gd name="T23" fmla="*/ 77 h 512"/>
                <a:gd name="T24" fmla="*/ 320 w 373"/>
                <a:gd name="T25" fmla="*/ 339 h 512"/>
                <a:gd name="T26" fmla="*/ 297 w 373"/>
                <a:gd name="T27" fmla="*/ 363 h 512"/>
                <a:gd name="T28" fmla="*/ 77 w 373"/>
                <a:gd name="T29" fmla="*/ 363 h 512"/>
                <a:gd name="T30" fmla="*/ 53 w 373"/>
                <a:gd name="T31" fmla="*/ 339 h 512"/>
                <a:gd name="T32" fmla="*/ 53 w 373"/>
                <a:gd name="T33" fmla="*/ 77 h 512"/>
                <a:gd name="T34" fmla="*/ 77 w 373"/>
                <a:gd name="T35" fmla="*/ 53 h 512"/>
                <a:gd name="T36" fmla="*/ 160 w 373"/>
                <a:gd name="T37" fmla="*/ 432 h 512"/>
                <a:gd name="T38" fmla="*/ 187 w 373"/>
                <a:gd name="T39" fmla="*/ 405 h 512"/>
                <a:gd name="T40" fmla="*/ 213 w 373"/>
                <a:gd name="T41" fmla="*/ 432 h 512"/>
                <a:gd name="T42" fmla="*/ 187 w 373"/>
                <a:gd name="T43" fmla="*/ 459 h 512"/>
                <a:gd name="T44" fmla="*/ 160 w 373"/>
                <a:gd name="T45" fmla="*/ 43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3" h="512">
                  <a:moveTo>
                    <a:pt x="0" y="469"/>
                  </a:moveTo>
                  <a:cubicBezTo>
                    <a:pt x="0" y="493"/>
                    <a:pt x="19" y="512"/>
                    <a:pt x="43" y="512"/>
                  </a:cubicBezTo>
                  <a:cubicBezTo>
                    <a:pt x="331" y="512"/>
                    <a:pt x="331" y="512"/>
                    <a:pt x="331" y="512"/>
                  </a:cubicBezTo>
                  <a:cubicBezTo>
                    <a:pt x="354" y="512"/>
                    <a:pt x="373" y="493"/>
                    <a:pt x="373" y="469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373" y="19"/>
                    <a:pt x="354" y="0"/>
                    <a:pt x="33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lnTo>
                    <a:pt x="0" y="469"/>
                  </a:lnTo>
                  <a:close/>
                  <a:moveTo>
                    <a:pt x="77" y="53"/>
                  </a:moveTo>
                  <a:cubicBezTo>
                    <a:pt x="297" y="53"/>
                    <a:pt x="297" y="53"/>
                    <a:pt x="297" y="53"/>
                  </a:cubicBezTo>
                  <a:cubicBezTo>
                    <a:pt x="310" y="53"/>
                    <a:pt x="320" y="64"/>
                    <a:pt x="320" y="77"/>
                  </a:cubicBezTo>
                  <a:cubicBezTo>
                    <a:pt x="320" y="339"/>
                    <a:pt x="320" y="339"/>
                    <a:pt x="320" y="339"/>
                  </a:cubicBezTo>
                  <a:cubicBezTo>
                    <a:pt x="320" y="352"/>
                    <a:pt x="310" y="363"/>
                    <a:pt x="297" y="363"/>
                  </a:cubicBezTo>
                  <a:cubicBezTo>
                    <a:pt x="77" y="363"/>
                    <a:pt x="77" y="363"/>
                    <a:pt x="77" y="363"/>
                  </a:cubicBezTo>
                  <a:cubicBezTo>
                    <a:pt x="64" y="363"/>
                    <a:pt x="53" y="352"/>
                    <a:pt x="53" y="339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64"/>
                    <a:pt x="64" y="53"/>
                    <a:pt x="77" y="53"/>
                  </a:cubicBezTo>
                  <a:close/>
                  <a:moveTo>
                    <a:pt x="160" y="432"/>
                  </a:moveTo>
                  <a:cubicBezTo>
                    <a:pt x="160" y="417"/>
                    <a:pt x="172" y="405"/>
                    <a:pt x="187" y="405"/>
                  </a:cubicBezTo>
                  <a:cubicBezTo>
                    <a:pt x="201" y="405"/>
                    <a:pt x="213" y="417"/>
                    <a:pt x="213" y="432"/>
                  </a:cubicBezTo>
                  <a:cubicBezTo>
                    <a:pt x="213" y="447"/>
                    <a:pt x="201" y="459"/>
                    <a:pt x="187" y="459"/>
                  </a:cubicBezTo>
                  <a:cubicBezTo>
                    <a:pt x="172" y="459"/>
                    <a:pt x="160" y="447"/>
                    <a:pt x="160" y="432"/>
                  </a:cubicBezTo>
                  <a:close/>
                </a:path>
              </a:pathLst>
            </a:custGeom>
            <a:solidFill>
              <a:srgbClr val="EE5C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74692" y="4951129"/>
            <a:ext cx="1605238" cy="1605238"/>
            <a:chOff x="5377136" y="3610402"/>
            <a:chExt cx="1605238" cy="1605238"/>
          </a:xfrm>
        </p:grpSpPr>
        <p:sp>
          <p:nvSpPr>
            <p:cNvPr id="43" name="任意多边形 42"/>
            <p:cNvSpPr/>
            <p:nvPr/>
          </p:nvSpPr>
          <p:spPr>
            <a:xfrm>
              <a:off x="5377136" y="3610402"/>
              <a:ext cx="1605238" cy="1605238"/>
            </a:xfrm>
            <a:custGeom>
              <a:avLst/>
              <a:gdLst>
                <a:gd name="connsiteX0" fmla="*/ 1162050 w 2324100"/>
                <a:gd name="connsiteY0" fmla="*/ 301405 h 2324100"/>
                <a:gd name="connsiteX1" fmla="*/ 301405 w 2324100"/>
                <a:gd name="connsiteY1" fmla="*/ 1162050 h 2324100"/>
                <a:gd name="connsiteX2" fmla="*/ 1162050 w 2324100"/>
                <a:gd name="connsiteY2" fmla="*/ 2022695 h 2324100"/>
                <a:gd name="connsiteX3" fmla="*/ 2022695 w 2324100"/>
                <a:gd name="connsiteY3" fmla="*/ 1162050 h 2324100"/>
                <a:gd name="connsiteX4" fmla="*/ 1162050 w 2324100"/>
                <a:gd name="connsiteY4" fmla="*/ 301405 h 2324100"/>
                <a:gd name="connsiteX5" fmla="*/ 1162050 w 2324100"/>
                <a:gd name="connsiteY5" fmla="*/ 0 h 2324100"/>
                <a:gd name="connsiteX6" fmla="*/ 2324100 w 2324100"/>
                <a:gd name="connsiteY6" fmla="*/ 1162050 h 2324100"/>
                <a:gd name="connsiteX7" fmla="*/ 1162050 w 2324100"/>
                <a:gd name="connsiteY7" fmla="*/ 2324100 h 2324100"/>
                <a:gd name="connsiteX8" fmla="*/ 0 w 2324100"/>
                <a:gd name="connsiteY8" fmla="*/ 1162050 h 2324100"/>
                <a:gd name="connsiteX9" fmla="*/ 1162050 w 2324100"/>
                <a:gd name="connsiteY9" fmla="*/ 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4100" h="2324100">
                  <a:moveTo>
                    <a:pt x="1162050" y="301405"/>
                  </a:moveTo>
                  <a:cubicBezTo>
                    <a:pt x="686729" y="301405"/>
                    <a:pt x="301405" y="686729"/>
                    <a:pt x="301405" y="1162050"/>
                  </a:cubicBezTo>
                  <a:cubicBezTo>
                    <a:pt x="301405" y="1637371"/>
                    <a:pt x="686729" y="2022695"/>
                    <a:pt x="1162050" y="2022695"/>
                  </a:cubicBezTo>
                  <a:cubicBezTo>
                    <a:pt x="1637371" y="2022695"/>
                    <a:pt x="2022695" y="1637371"/>
                    <a:pt x="2022695" y="1162050"/>
                  </a:cubicBezTo>
                  <a:cubicBezTo>
                    <a:pt x="2022695" y="686729"/>
                    <a:pt x="1637371" y="301405"/>
                    <a:pt x="1162050" y="301405"/>
                  </a:cubicBezTo>
                  <a:close/>
                  <a:moveTo>
                    <a:pt x="1162050" y="0"/>
                  </a:moveTo>
                  <a:cubicBezTo>
                    <a:pt x="1803832" y="0"/>
                    <a:pt x="2324100" y="520268"/>
                    <a:pt x="2324100" y="1162050"/>
                  </a:cubicBezTo>
                  <a:cubicBezTo>
                    <a:pt x="2324100" y="1803832"/>
                    <a:pt x="1803832" y="2324100"/>
                    <a:pt x="1162050" y="2324100"/>
                  </a:cubicBezTo>
                  <a:cubicBezTo>
                    <a:pt x="520268" y="2324100"/>
                    <a:pt x="0" y="1803832"/>
                    <a:pt x="0" y="1162050"/>
                  </a:cubicBezTo>
                  <a:cubicBezTo>
                    <a:pt x="0" y="520268"/>
                    <a:pt x="520268" y="0"/>
                    <a:pt x="1162050" y="0"/>
                  </a:cubicBezTo>
                  <a:close/>
                </a:path>
              </a:pathLst>
            </a:custGeom>
            <a:solidFill>
              <a:srgbClr val="48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18"/>
            <p:cNvSpPr>
              <a:spLocks noEditPoints="1"/>
            </p:cNvSpPr>
            <p:nvPr/>
          </p:nvSpPr>
          <p:spPr bwMode="auto">
            <a:xfrm>
              <a:off x="5730618" y="3991742"/>
              <a:ext cx="898275" cy="918759"/>
            </a:xfrm>
            <a:custGeom>
              <a:avLst/>
              <a:gdLst>
                <a:gd name="T0" fmla="*/ 181 w 501"/>
                <a:gd name="T1" fmla="*/ 416 h 512"/>
                <a:gd name="T2" fmla="*/ 203 w 501"/>
                <a:gd name="T3" fmla="*/ 437 h 512"/>
                <a:gd name="T4" fmla="*/ 181 w 501"/>
                <a:gd name="T5" fmla="*/ 459 h 512"/>
                <a:gd name="T6" fmla="*/ 101 w 501"/>
                <a:gd name="T7" fmla="*/ 459 h 512"/>
                <a:gd name="T8" fmla="*/ 75 w 501"/>
                <a:gd name="T9" fmla="*/ 485 h 512"/>
                <a:gd name="T10" fmla="*/ 101 w 501"/>
                <a:gd name="T11" fmla="*/ 512 h 512"/>
                <a:gd name="T12" fmla="*/ 400 w 501"/>
                <a:gd name="T13" fmla="*/ 512 h 512"/>
                <a:gd name="T14" fmla="*/ 427 w 501"/>
                <a:gd name="T15" fmla="*/ 485 h 512"/>
                <a:gd name="T16" fmla="*/ 400 w 501"/>
                <a:gd name="T17" fmla="*/ 459 h 512"/>
                <a:gd name="T18" fmla="*/ 320 w 501"/>
                <a:gd name="T19" fmla="*/ 459 h 512"/>
                <a:gd name="T20" fmla="*/ 299 w 501"/>
                <a:gd name="T21" fmla="*/ 437 h 512"/>
                <a:gd name="T22" fmla="*/ 320 w 501"/>
                <a:gd name="T23" fmla="*/ 416 h 512"/>
                <a:gd name="T24" fmla="*/ 459 w 501"/>
                <a:gd name="T25" fmla="*/ 416 h 512"/>
                <a:gd name="T26" fmla="*/ 501 w 501"/>
                <a:gd name="T27" fmla="*/ 373 h 512"/>
                <a:gd name="T28" fmla="*/ 501 w 501"/>
                <a:gd name="T29" fmla="*/ 43 h 512"/>
                <a:gd name="T30" fmla="*/ 459 w 501"/>
                <a:gd name="T31" fmla="*/ 0 h 512"/>
                <a:gd name="T32" fmla="*/ 43 w 501"/>
                <a:gd name="T33" fmla="*/ 0 h 512"/>
                <a:gd name="T34" fmla="*/ 0 w 501"/>
                <a:gd name="T35" fmla="*/ 43 h 512"/>
                <a:gd name="T36" fmla="*/ 0 w 501"/>
                <a:gd name="T37" fmla="*/ 373 h 512"/>
                <a:gd name="T38" fmla="*/ 43 w 501"/>
                <a:gd name="T39" fmla="*/ 416 h 512"/>
                <a:gd name="T40" fmla="*/ 181 w 501"/>
                <a:gd name="T41" fmla="*/ 416 h 512"/>
                <a:gd name="T42" fmla="*/ 224 w 501"/>
                <a:gd name="T43" fmla="*/ 336 h 512"/>
                <a:gd name="T44" fmla="*/ 251 w 501"/>
                <a:gd name="T45" fmla="*/ 309 h 512"/>
                <a:gd name="T46" fmla="*/ 277 w 501"/>
                <a:gd name="T47" fmla="*/ 336 h 512"/>
                <a:gd name="T48" fmla="*/ 251 w 501"/>
                <a:gd name="T49" fmla="*/ 363 h 512"/>
                <a:gd name="T50" fmla="*/ 224 w 501"/>
                <a:gd name="T51" fmla="*/ 336 h 512"/>
                <a:gd name="T52" fmla="*/ 77 w 501"/>
                <a:gd name="T53" fmla="*/ 53 h 512"/>
                <a:gd name="T54" fmla="*/ 425 w 501"/>
                <a:gd name="T55" fmla="*/ 53 h 512"/>
                <a:gd name="T56" fmla="*/ 448 w 501"/>
                <a:gd name="T57" fmla="*/ 77 h 512"/>
                <a:gd name="T58" fmla="*/ 448 w 501"/>
                <a:gd name="T59" fmla="*/ 243 h 512"/>
                <a:gd name="T60" fmla="*/ 425 w 501"/>
                <a:gd name="T61" fmla="*/ 267 h 512"/>
                <a:gd name="T62" fmla="*/ 77 w 501"/>
                <a:gd name="T63" fmla="*/ 267 h 512"/>
                <a:gd name="T64" fmla="*/ 53 w 501"/>
                <a:gd name="T65" fmla="*/ 243 h 512"/>
                <a:gd name="T66" fmla="*/ 53 w 501"/>
                <a:gd name="T67" fmla="*/ 77 h 512"/>
                <a:gd name="T68" fmla="*/ 77 w 501"/>
                <a:gd name="T69" fmla="*/ 5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1" h="512">
                  <a:moveTo>
                    <a:pt x="181" y="416"/>
                  </a:moveTo>
                  <a:cubicBezTo>
                    <a:pt x="193" y="416"/>
                    <a:pt x="203" y="426"/>
                    <a:pt x="203" y="437"/>
                  </a:cubicBezTo>
                  <a:cubicBezTo>
                    <a:pt x="203" y="449"/>
                    <a:pt x="193" y="459"/>
                    <a:pt x="181" y="459"/>
                  </a:cubicBezTo>
                  <a:cubicBezTo>
                    <a:pt x="101" y="459"/>
                    <a:pt x="101" y="459"/>
                    <a:pt x="101" y="459"/>
                  </a:cubicBezTo>
                  <a:cubicBezTo>
                    <a:pt x="87" y="459"/>
                    <a:pt x="75" y="471"/>
                    <a:pt x="75" y="485"/>
                  </a:cubicBezTo>
                  <a:cubicBezTo>
                    <a:pt x="75" y="500"/>
                    <a:pt x="87" y="512"/>
                    <a:pt x="101" y="512"/>
                  </a:cubicBezTo>
                  <a:cubicBezTo>
                    <a:pt x="400" y="512"/>
                    <a:pt x="400" y="512"/>
                    <a:pt x="400" y="512"/>
                  </a:cubicBezTo>
                  <a:cubicBezTo>
                    <a:pt x="415" y="512"/>
                    <a:pt x="427" y="500"/>
                    <a:pt x="427" y="485"/>
                  </a:cubicBezTo>
                  <a:cubicBezTo>
                    <a:pt x="427" y="471"/>
                    <a:pt x="415" y="459"/>
                    <a:pt x="400" y="459"/>
                  </a:cubicBezTo>
                  <a:cubicBezTo>
                    <a:pt x="320" y="459"/>
                    <a:pt x="320" y="459"/>
                    <a:pt x="320" y="459"/>
                  </a:cubicBezTo>
                  <a:cubicBezTo>
                    <a:pt x="308" y="459"/>
                    <a:pt x="299" y="449"/>
                    <a:pt x="299" y="437"/>
                  </a:cubicBezTo>
                  <a:cubicBezTo>
                    <a:pt x="299" y="426"/>
                    <a:pt x="308" y="416"/>
                    <a:pt x="320" y="416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82" y="416"/>
                    <a:pt x="501" y="397"/>
                    <a:pt x="501" y="373"/>
                  </a:cubicBezTo>
                  <a:cubicBezTo>
                    <a:pt x="501" y="43"/>
                    <a:pt x="501" y="43"/>
                    <a:pt x="501" y="43"/>
                  </a:cubicBezTo>
                  <a:cubicBezTo>
                    <a:pt x="501" y="19"/>
                    <a:pt x="482" y="0"/>
                    <a:pt x="45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397"/>
                    <a:pt x="19" y="416"/>
                    <a:pt x="43" y="416"/>
                  </a:cubicBezTo>
                  <a:lnTo>
                    <a:pt x="181" y="416"/>
                  </a:lnTo>
                  <a:close/>
                  <a:moveTo>
                    <a:pt x="224" y="336"/>
                  </a:moveTo>
                  <a:cubicBezTo>
                    <a:pt x="224" y="321"/>
                    <a:pt x="236" y="309"/>
                    <a:pt x="251" y="309"/>
                  </a:cubicBezTo>
                  <a:cubicBezTo>
                    <a:pt x="265" y="309"/>
                    <a:pt x="277" y="321"/>
                    <a:pt x="277" y="336"/>
                  </a:cubicBezTo>
                  <a:cubicBezTo>
                    <a:pt x="277" y="351"/>
                    <a:pt x="265" y="363"/>
                    <a:pt x="251" y="363"/>
                  </a:cubicBezTo>
                  <a:cubicBezTo>
                    <a:pt x="236" y="363"/>
                    <a:pt x="224" y="351"/>
                    <a:pt x="224" y="336"/>
                  </a:cubicBezTo>
                  <a:close/>
                  <a:moveTo>
                    <a:pt x="77" y="53"/>
                  </a:moveTo>
                  <a:cubicBezTo>
                    <a:pt x="425" y="53"/>
                    <a:pt x="425" y="53"/>
                    <a:pt x="425" y="53"/>
                  </a:cubicBezTo>
                  <a:cubicBezTo>
                    <a:pt x="438" y="53"/>
                    <a:pt x="448" y="64"/>
                    <a:pt x="448" y="77"/>
                  </a:cubicBezTo>
                  <a:cubicBezTo>
                    <a:pt x="448" y="243"/>
                    <a:pt x="448" y="243"/>
                    <a:pt x="448" y="243"/>
                  </a:cubicBezTo>
                  <a:cubicBezTo>
                    <a:pt x="448" y="256"/>
                    <a:pt x="438" y="267"/>
                    <a:pt x="425" y="267"/>
                  </a:cubicBezTo>
                  <a:cubicBezTo>
                    <a:pt x="77" y="267"/>
                    <a:pt x="77" y="267"/>
                    <a:pt x="77" y="267"/>
                  </a:cubicBezTo>
                  <a:cubicBezTo>
                    <a:pt x="64" y="267"/>
                    <a:pt x="53" y="256"/>
                    <a:pt x="53" y="243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64"/>
                    <a:pt x="64" y="53"/>
                    <a:pt x="77" y="53"/>
                  </a:cubicBezTo>
                  <a:close/>
                </a:path>
              </a:pathLst>
            </a:custGeom>
            <a:solidFill>
              <a:srgbClr val="48B4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586875" y="2626381"/>
            <a:ext cx="1605238" cy="1605238"/>
            <a:chOff x="9458439" y="2386504"/>
            <a:chExt cx="1605238" cy="1605238"/>
          </a:xfrm>
        </p:grpSpPr>
        <p:sp>
          <p:nvSpPr>
            <p:cNvPr id="46" name="任意多边形 45"/>
            <p:cNvSpPr/>
            <p:nvPr/>
          </p:nvSpPr>
          <p:spPr>
            <a:xfrm>
              <a:off x="9458439" y="2386504"/>
              <a:ext cx="1605238" cy="1605238"/>
            </a:xfrm>
            <a:custGeom>
              <a:avLst/>
              <a:gdLst>
                <a:gd name="connsiteX0" fmla="*/ 1162050 w 2324100"/>
                <a:gd name="connsiteY0" fmla="*/ 301405 h 2324100"/>
                <a:gd name="connsiteX1" fmla="*/ 301405 w 2324100"/>
                <a:gd name="connsiteY1" fmla="*/ 1162050 h 2324100"/>
                <a:gd name="connsiteX2" fmla="*/ 1162050 w 2324100"/>
                <a:gd name="connsiteY2" fmla="*/ 2022695 h 2324100"/>
                <a:gd name="connsiteX3" fmla="*/ 2022695 w 2324100"/>
                <a:gd name="connsiteY3" fmla="*/ 1162050 h 2324100"/>
                <a:gd name="connsiteX4" fmla="*/ 1162050 w 2324100"/>
                <a:gd name="connsiteY4" fmla="*/ 301405 h 2324100"/>
                <a:gd name="connsiteX5" fmla="*/ 1162050 w 2324100"/>
                <a:gd name="connsiteY5" fmla="*/ 0 h 2324100"/>
                <a:gd name="connsiteX6" fmla="*/ 2324100 w 2324100"/>
                <a:gd name="connsiteY6" fmla="*/ 1162050 h 2324100"/>
                <a:gd name="connsiteX7" fmla="*/ 1162050 w 2324100"/>
                <a:gd name="connsiteY7" fmla="*/ 2324100 h 2324100"/>
                <a:gd name="connsiteX8" fmla="*/ 0 w 2324100"/>
                <a:gd name="connsiteY8" fmla="*/ 1162050 h 2324100"/>
                <a:gd name="connsiteX9" fmla="*/ 1162050 w 2324100"/>
                <a:gd name="connsiteY9" fmla="*/ 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4100" h="2324100">
                  <a:moveTo>
                    <a:pt x="1162050" y="301405"/>
                  </a:moveTo>
                  <a:cubicBezTo>
                    <a:pt x="686729" y="301405"/>
                    <a:pt x="301405" y="686729"/>
                    <a:pt x="301405" y="1162050"/>
                  </a:cubicBezTo>
                  <a:cubicBezTo>
                    <a:pt x="301405" y="1637371"/>
                    <a:pt x="686729" y="2022695"/>
                    <a:pt x="1162050" y="2022695"/>
                  </a:cubicBezTo>
                  <a:cubicBezTo>
                    <a:pt x="1637371" y="2022695"/>
                    <a:pt x="2022695" y="1637371"/>
                    <a:pt x="2022695" y="1162050"/>
                  </a:cubicBezTo>
                  <a:cubicBezTo>
                    <a:pt x="2022695" y="686729"/>
                    <a:pt x="1637371" y="301405"/>
                    <a:pt x="1162050" y="301405"/>
                  </a:cubicBezTo>
                  <a:close/>
                  <a:moveTo>
                    <a:pt x="1162050" y="0"/>
                  </a:moveTo>
                  <a:cubicBezTo>
                    <a:pt x="1803832" y="0"/>
                    <a:pt x="2324100" y="520268"/>
                    <a:pt x="2324100" y="1162050"/>
                  </a:cubicBezTo>
                  <a:cubicBezTo>
                    <a:pt x="2324100" y="1803832"/>
                    <a:pt x="1803832" y="2324100"/>
                    <a:pt x="1162050" y="2324100"/>
                  </a:cubicBezTo>
                  <a:cubicBezTo>
                    <a:pt x="520268" y="2324100"/>
                    <a:pt x="0" y="1803832"/>
                    <a:pt x="0" y="1162050"/>
                  </a:cubicBezTo>
                  <a:cubicBezTo>
                    <a:pt x="0" y="520268"/>
                    <a:pt x="520268" y="0"/>
                    <a:pt x="1162050" y="0"/>
                  </a:cubicBezTo>
                  <a:close/>
                </a:path>
              </a:pathLst>
            </a:custGeom>
            <a:solidFill>
              <a:srgbClr val="5D3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802057" y="2725665"/>
              <a:ext cx="918001" cy="861100"/>
            </a:xfrm>
            <a:custGeom>
              <a:avLst/>
              <a:gdLst>
                <a:gd name="T0" fmla="*/ 287 w 512"/>
                <a:gd name="T1" fmla="*/ 335 h 480"/>
                <a:gd name="T2" fmla="*/ 318 w 512"/>
                <a:gd name="T3" fmla="*/ 366 h 480"/>
                <a:gd name="T4" fmla="*/ 355 w 512"/>
                <a:gd name="T5" fmla="*/ 366 h 480"/>
                <a:gd name="T6" fmla="*/ 355 w 512"/>
                <a:gd name="T7" fmla="*/ 329 h 480"/>
                <a:gd name="T8" fmla="*/ 324 w 512"/>
                <a:gd name="T9" fmla="*/ 298 h 480"/>
                <a:gd name="T10" fmla="*/ 355 w 512"/>
                <a:gd name="T11" fmla="*/ 267 h 480"/>
                <a:gd name="T12" fmla="*/ 233 w 512"/>
                <a:gd name="T13" fmla="*/ 215 h 480"/>
                <a:gd name="T14" fmla="*/ 225 w 512"/>
                <a:gd name="T15" fmla="*/ 214 h 480"/>
                <a:gd name="T16" fmla="*/ 203 w 512"/>
                <a:gd name="T17" fmla="*/ 236 h 480"/>
                <a:gd name="T18" fmla="*/ 204 w 512"/>
                <a:gd name="T19" fmla="*/ 244 h 480"/>
                <a:gd name="T20" fmla="*/ 256 w 512"/>
                <a:gd name="T21" fmla="*/ 366 h 480"/>
                <a:gd name="T22" fmla="*/ 287 w 512"/>
                <a:gd name="T23" fmla="*/ 335 h 480"/>
                <a:gd name="T24" fmla="*/ 0 w 512"/>
                <a:gd name="T25" fmla="*/ 438 h 480"/>
                <a:gd name="T26" fmla="*/ 43 w 512"/>
                <a:gd name="T27" fmla="*/ 480 h 480"/>
                <a:gd name="T28" fmla="*/ 469 w 512"/>
                <a:gd name="T29" fmla="*/ 480 h 480"/>
                <a:gd name="T30" fmla="*/ 512 w 512"/>
                <a:gd name="T31" fmla="*/ 438 h 480"/>
                <a:gd name="T32" fmla="*/ 512 w 512"/>
                <a:gd name="T33" fmla="*/ 43 h 480"/>
                <a:gd name="T34" fmla="*/ 469 w 512"/>
                <a:gd name="T35" fmla="*/ 0 h 480"/>
                <a:gd name="T36" fmla="*/ 43 w 512"/>
                <a:gd name="T37" fmla="*/ 0 h 480"/>
                <a:gd name="T38" fmla="*/ 0 w 512"/>
                <a:gd name="T39" fmla="*/ 43 h 480"/>
                <a:gd name="T40" fmla="*/ 0 w 512"/>
                <a:gd name="T41" fmla="*/ 438 h 480"/>
                <a:gd name="T42" fmla="*/ 77 w 512"/>
                <a:gd name="T43" fmla="*/ 150 h 480"/>
                <a:gd name="T44" fmla="*/ 435 w 512"/>
                <a:gd name="T45" fmla="*/ 150 h 480"/>
                <a:gd name="T46" fmla="*/ 459 w 512"/>
                <a:gd name="T47" fmla="*/ 173 h 480"/>
                <a:gd name="T48" fmla="*/ 459 w 512"/>
                <a:gd name="T49" fmla="*/ 404 h 480"/>
                <a:gd name="T50" fmla="*/ 435 w 512"/>
                <a:gd name="T51" fmla="*/ 427 h 480"/>
                <a:gd name="T52" fmla="*/ 77 w 512"/>
                <a:gd name="T53" fmla="*/ 427 h 480"/>
                <a:gd name="T54" fmla="*/ 53 w 512"/>
                <a:gd name="T55" fmla="*/ 404 h 480"/>
                <a:gd name="T56" fmla="*/ 53 w 512"/>
                <a:gd name="T57" fmla="*/ 173 h 480"/>
                <a:gd name="T58" fmla="*/ 77 w 512"/>
                <a:gd name="T59" fmla="*/ 150 h 480"/>
                <a:gd name="T60" fmla="*/ 53 w 512"/>
                <a:gd name="T61" fmla="*/ 80 h 480"/>
                <a:gd name="T62" fmla="*/ 80 w 512"/>
                <a:gd name="T63" fmla="*/ 54 h 480"/>
                <a:gd name="T64" fmla="*/ 107 w 512"/>
                <a:gd name="T65" fmla="*/ 80 h 480"/>
                <a:gd name="T66" fmla="*/ 80 w 512"/>
                <a:gd name="T67" fmla="*/ 107 h 480"/>
                <a:gd name="T68" fmla="*/ 53 w 512"/>
                <a:gd name="T69" fmla="*/ 80 h 480"/>
                <a:gd name="T70" fmla="*/ 149 w 512"/>
                <a:gd name="T71" fmla="*/ 80 h 480"/>
                <a:gd name="T72" fmla="*/ 176 w 512"/>
                <a:gd name="T73" fmla="*/ 54 h 480"/>
                <a:gd name="T74" fmla="*/ 203 w 512"/>
                <a:gd name="T75" fmla="*/ 80 h 480"/>
                <a:gd name="T76" fmla="*/ 176 w 512"/>
                <a:gd name="T77" fmla="*/ 107 h 480"/>
                <a:gd name="T78" fmla="*/ 149 w 512"/>
                <a:gd name="T79" fmla="*/ 80 h 480"/>
                <a:gd name="T80" fmla="*/ 245 w 512"/>
                <a:gd name="T81" fmla="*/ 80 h 480"/>
                <a:gd name="T82" fmla="*/ 272 w 512"/>
                <a:gd name="T83" fmla="*/ 54 h 480"/>
                <a:gd name="T84" fmla="*/ 299 w 512"/>
                <a:gd name="T85" fmla="*/ 80 h 480"/>
                <a:gd name="T86" fmla="*/ 272 w 512"/>
                <a:gd name="T87" fmla="*/ 107 h 480"/>
                <a:gd name="T88" fmla="*/ 245 w 512"/>
                <a:gd name="T89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480">
                  <a:moveTo>
                    <a:pt x="287" y="335"/>
                  </a:moveTo>
                  <a:cubicBezTo>
                    <a:pt x="318" y="366"/>
                    <a:pt x="318" y="366"/>
                    <a:pt x="318" y="366"/>
                  </a:cubicBezTo>
                  <a:cubicBezTo>
                    <a:pt x="328" y="376"/>
                    <a:pt x="345" y="376"/>
                    <a:pt x="355" y="366"/>
                  </a:cubicBezTo>
                  <a:cubicBezTo>
                    <a:pt x="365" y="356"/>
                    <a:pt x="365" y="339"/>
                    <a:pt x="355" y="329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55" y="267"/>
                    <a:pt x="355" y="267"/>
                    <a:pt x="355" y="267"/>
                  </a:cubicBezTo>
                  <a:cubicBezTo>
                    <a:pt x="355" y="267"/>
                    <a:pt x="238" y="217"/>
                    <a:pt x="233" y="215"/>
                  </a:cubicBezTo>
                  <a:cubicBezTo>
                    <a:pt x="231" y="214"/>
                    <a:pt x="228" y="214"/>
                    <a:pt x="225" y="214"/>
                  </a:cubicBezTo>
                  <a:cubicBezTo>
                    <a:pt x="213" y="214"/>
                    <a:pt x="203" y="224"/>
                    <a:pt x="203" y="236"/>
                  </a:cubicBezTo>
                  <a:cubicBezTo>
                    <a:pt x="203" y="239"/>
                    <a:pt x="203" y="241"/>
                    <a:pt x="204" y="244"/>
                  </a:cubicBezTo>
                  <a:cubicBezTo>
                    <a:pt x="206" y="248"/>
                    <a:pt x="256" y="366"/>
                    <a:pt x="256" y="366"/>
                  </a:cubicBezTo>
                  <a:cubicBezTo>
                    <a:pt x="287" y="335"/>
                    <a:pt x="287" y="335"/>
                    <a:pt x="287" y="335"/>
                  </a:cubicBezTo>
                  <a:close/>
                  <a:moveTo>
                    <a:pt x="0" y="438"/>
                  </a:moveTo>
                  <a:cubicBezTo>
                    <a:pt x="0" y="461"/>
                    <a:pt x="19" y="480"/>
                    <a:pt x="43" y="480"/>
                  </a:cubicBezTo>
                  <a:cubicBezTo>
                    <a:pt x="469" y="480"/>
                    <a:pt x="469" y="480"/>
                    <a:pt x="469" y="480"/>
                  </a:cubicBezTo>
                  <a:cubicBezTo>
                    <a:pt x="493" y="480"/>
                    <a:pt x="512" y="461"/>
                    <a:pt x="512" y="438"/>
                  </a:cubicBezTo>
                  <a:cubicBezTo>
                    <a:pt x="512" y="43"/>
                    <a:pt x="512" y="43"/>
                    <a:pt x="512" y="43"/>
                  </a:cubicBezTo>
                  <a:cubicBezTo>
                    <a:pt x="512" y="19"/>
                    <a:pt x="493" y="0"/>
                    <a:pt x="46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38"/>
                    <a:pt x="0" y="438"/>
                    <a:pt x="0" y="438"/>
                  </a:cubicBezTo>
                  <a:close/>
                  <a:moveTo>
                    <a:pt x="77" y="150"/>
                  </a:moveTo>
                  <a:cubicBezTo>
                    <a:pt x="435" y="150"/>
                    <a:pt x="435" y="150"/>
                    <a:pt x="435" y="150"/>
                  </a:cubicBezTo>
                  <a:cubicBezTo>
                    <a:pt x="448" y="150"/>
                    <a:pt x="459" y="160"/>
                    <a:pt x="459" y="173"/>
                  </a:cubicBezTo>
                  <a:cubicBezTo>
                    <a:pt x="459" y="404"/>
                    <a:pt x="459" y="404"/>
                    <a:pt x="459" y="404"/>
                  </a:cubicBezTo>
                  <a:cubicBezTo>
                    <a:pt x="459" y="417"/>
                    <a:pt x="448" y="427"/>
                    <a:pt x="435" y="427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64" y="427"/>
                    <a:pt x="53" y="417"/>
                    <a:pt x="53" y="404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53" y="160"/>
                    <a:pt x="64" y="150"/>
                    <a:pt x="77" y="150"/>
                  </a:cubicBezTo>
                  <a:close/>
                  <a:moveTo>
                    <a:pt x="53" y="80"/>
                  </a:moveTo>
                  <a:cubicBezTo>
                    <a:pt x="53" y="66"/>
                    <a:pt x="65" y="54"/>
                    <a:pt x="80" y="54"/>
                  </a:cubicBezTo>
                  <a:cubicBezTo>
                    <a:pt x="95" y="54"/>
                    <a:pt x="107" y="66"/>
                    <a:pt x="107" y="80"/>
                  </a:cubicBezTo>
                  <a:cubicBezTo>
                    <a:pt x="107" y="95"/>
                    <a:pt x="95" y="107"/>
                    <a:pt x="80" y="107"/>
                  </a:cubicBezTo>
                  <a:cubicBezTo>
                    <a:pt x="65" y="107"/>
                    <a:pt x="53" y="95"/>
                    <a:pt x="53" y="80"/>
                  </a:cubicBezTo>
                  <a:close/>
                  <a:moveTo>
                    <a:pt x="149" y="80"/>
                  </a:moveTo>
                  <a:cubicBezTo>
                    <a:pt x="149" y="66"/>
                    <a:pt x="161" y="54"/>
                    <a:pt x="176" y="54"/>
                  </a:cubicBezTo>
                  <a:cubicBezTo>
                    <a:pt x="191" y="54"/>
                    <a:pt x="203" y="66"/>
                    <a:pt x="203" y="80"/>
                  </a:cubicBezTo>
                  <a:cubicBezTo>
                    <a:pt x="203" y="95"/>
                    <a:pt x="191" y="107"/>
                    <a:pt x="176" y="107"/>
                  </a:cubicBezTo>
                  <a:cubicBezTo>
                    <a:pt x="161" y="107"/>
                    <a:pt x="149" y="95"/>
                    <a:pt x="149" y="80"/>
                  </a:cubicBezTo>
                  <a:close/>
                  <a:moveTo>
                    <a:pt x="245" y="80"/>
                  </a:moveTo>
                  <a:cubicBezTo>
                    <a:pt x="245" y="66"/>
                    <a:pt x="257" y="54"/>
                    <a:pt x="272" y="54"/>
                  </a:cubicBezTo>
                  <a:cubicBezTo>
                    <a:pt x="287" y="54"/>
                    <a:pt x="299" y="66"/>
                    <a:pt x="299" y="80"/>
                  </a:cubicBezTo>
                  <a:cubicBezTo>
                    <a:pt x="299" y="95"/>
                    <a:pt x="287" y="107"/>
                    <a:pt x="272" y="107"/>
                  </a:cubicBezTo>
                  <a:cubicBezTo>
                    <a:pt x="257" y="107"/>
                    <a:pt x="245" y="95"/>
                    <a:pt x="245" y="80"/>
                  </a:cubicBezTo>
                  <a:close/>
                </a:path>
              </a:pathLst>
            </a:custGeom>
            <a:solidFill>
              <a:srgbClr val="5D3A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TextBox 462"/>
          <p:cNvSpPr txBox="1"/>
          <p:nvPr/>
        </p:nvSpPr>
        <p:spPr>
          <a:xfrm>
            <a:off x="2388198" y="3291841"/>
            <a:ext cx="422775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主页，详细景点信息和评论，用户个人信息管理页，组团功能，后台管理。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30239" y="2796989"/>
            <a:ext cx="2441506" cy="46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 能 需 求</a:t>
            </a:r>
          </a:p>
        </p:txBody>
      </p:sp>
      <p:sp>
        <p:nvSpPr>
          <p:cNvPr id="50" name="TextBox 462"/>
          <p:cNvSpPr txBox="1"/>
          <p:nvPr/>
        </p:nvSpPr>
        <p:spPr>
          <a:xfrm>
            <a:off x="4694619" y="5183684"/>
            <a:ext cx="7497381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根据目前旅游行业竞争越来越大，导致旅游部门需求的信息、业务操作复杂多变。同时伴随着电子商务越来越成熟，人们了解事物的方式不断改变更新。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市面上各大旅游网站层出不穷，但是少有旅游交友性质的网站出现，本网站旨在给广大驴友一个信息分享和交流的平台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694619" y="4654156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 景 现 状</a:t>
            </a:r>
          </a:p>
        </p:txBody>
      </p:sp>
      <p:sp>
        <p:nvSpPr>
          <p:cNvPr id="52" name="TextBox 462"/>
          <p:cNvSpPr txBox="1"/>
          <p:nvPr/>
        </p:nvSpPr>
        <p:spPr>
          <a:xfrm>
            <a:off x="8401879" y="2994069"/>
            <a:ext cx="3790121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快速访问：低延时，页面迅速响应，在尽可能小的网络流量中使得展示的图片清晰。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01878" y="2474329"/>
            <a:ext cx="342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 能 需 求</a:t>
            </a:r>
          </a:p>
        </p:txBody>
      </p:sp>
      <p:sp>
        <p:nvSpPr>
          <p:cNvPr id="55" name="Freeform 30"/>
          <p:cNvSpPr>
            <a:spLocks noEditPoints="1"/>
          </p:cNvSpPr>
          <p:nvPr/>
        </p:nvSpPr>
        <p:spPr bwMode="auto">
          <a:xfrm>
            <a:off x="2260223" y="256850"/>
            <a:ext cx="1179467" cy="1192139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项目意义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591589" y="5478833"/>
            <a:ext cx="78057" cy="978014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6200000">
            <a:off x="5846425" y="5223997"/>
            <a:ext cx="80353" cy="590022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31103" y="5182673"/>
            <a:ext cx="78057" cy="376513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957946" y="4324040"/>
            <a:ext cx="270905" cy="2732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86997" y="4911767"/>
            <a:ext cx="78057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rot="5400000">
            <a:off x="5294281" y="4664968"/>
            <a:ext cx="80354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0800000">
            <a:off x="5045187" y="4415872"/>
            <a:ext cx="78057" cy="5762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91589" y="4353886"/>
            <a:ext cx="78057" cy="557881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rot="5400000">
            <a:off x="6011721" y="4002628"/>
            <a:ext cx="78057" cy="780575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60684" y="3908499"/>
            <a:ext cx="80354" cy="523444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264260" y="3782229"/>
            <a:ext cx="273202" cy="270905"/>
          </a:xfrm>
          <a:prstGeom prst="ellipse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91589" y="3779934"/>
            <a:ext cx="78057" cy="580839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 rot="5400000">
            <a:off x="5192117" y="3398830"/>
            <a:ext cx="78057" cy="844858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08718" y="3373575"/>
            <a:ext cx="80354" cy="47982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09998" y="3185319"/>
            <a:ext cx="275497" cy="275497"/>
          </a:xfrm>
          <a:prstGeom prst="ellipse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91589" y="3240418"/>
            <a:ext cx="78057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 rot="5400000">
            <a:off x="6115033" y="2760595"/>
            <a:ext cx="80353" cy="1044592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597153" y="2749115"/>
            <a:ext cx="80353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500729" y="2673354"/>
            <a:ext cx="273201" cy="273200"/>
          </a:xfrm>
          <a:prstGeom prst="ellipse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036976" y="4957683"/>
            <a:ext cx="273201" cy="273202"/>
          </a:xfrm>
          <a:prstGeom prst="ellipse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500729" y="4725807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693577" y="3554945"/>
            <a:ext cx="720884" cy="718587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913975" y="2397857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097017" y="4099051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853661" y="2962626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grpSp>
        <p:nvGrpSpPr>
          <p:cNvPr id="96" name="组合 1"/>
          <p:cNvGrpSpPr/>
          <p:nvPr/>
        </p:nvGrpSpPr>
        <p:grpSpPr bwMode="auto">
          <a:xfrm>
            <a:off x="3947790" y="3160066"/>
            <a:ext cx="498190" cy="314525"/>
            <a:chOff x="2627908" y="3698082"/>
            <a:chExt cx="719137" cy="454025"/>
          </a:xfrm>
        </p:grpSpPr>
        <p:sp>
          <p:nvSpPr>
            <p:cNvPr id="97" name="圆角矩形标注 96"/>
            <p:cNvSpPr/>
            <p:nvPr/>
          </p:nvSpPr>
          <p:spPr>
            <a:xfrm>
              <a:off x="2627908" y="3790876"/>
              <a:ext cx="503728" cy="361231"/>
            </a:xfrm>
            <a:prstGeom prst="wedgeRoundRectCallout">
              <a:avLst>
                <a:gd name="adj1" fmla="val -27390"/>
                <a:gd name="adj2" fmla="val 72700"/>
                <a:gd name="adj3" fmla="val 1666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圆角矩形标注 97"/>
            <p:cNvSpPr/>
            <p:nvPr/>
          </p:nvSpPr>
          <p:spPr>
            <a:xfrm flipH="1">
              <a:off x="2843317" y="3698082"/>
              <a:ext cx="503728" cy="361231"/>
            </a:xfrm>
            <a:prstGeom prst="wedgeRoundRectCallout">
              <a:avLst>
                <a:gd name="adj1" fmla="val -27390"/>
                <a:gd name="adj2" fmla="val 72700"/>
                <a:gd name="adj3" fmla="val 16667"/>
              </a:avLst>
            </a:prstGeom>
            <a:solidFill>
              <a:srgbClr val="414143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组合 2"/>
          <p:cNvGrpSpPr/>
          <p:nvPr/>
        </p:nvGrpSpPr>
        <p:grpSpPr bwMode="auto">
          <a:xfrm>
            <a:off x="4232470" y="4248279"/>
            <a:ext cx="472937" cy="427020"/>
            <a:chOff x="2907645" y="4890017"/>
            <a:chExt cx="723900" cy="654050"/>
          </a:xfrm>
        </p:grpSpPr>
        <p:sp>
          <p:nvSpPr>
            <p:cNvPr id="101" name="空心弧 100"/>
            <p:cNvSpPr/>
            <p:nvPr/>
          </p:nvSpPr>
          <p:spPr>
            <a:xfrm rot="1025546">
              <a:off x="2963870" y="4890017"/>
              <a:ext cx="618478" cy="618886"/>
            </a:xfrm>
            <a:prstGeom prst="blockArc">
              <a:avLst>
                <a:gd name="adj1" fmla="val 12518479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空心弧 101"/>
            <p:cNvSpPr/>
            <p:nvPr/>
          </p:nvSpPr>
          <p:spPr>
            <a:xfrm rot="11700000">
              <a:off x="2956842" y="4925181"/>
              <a:ext cx="618478" cy="618886"/>
            </a:xfrm>
            <a:prstGeom prst="blockArc">
              <a:avLst>
                <a:gd name="adj1" fmla="val 12122733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等腰三角形 102"/>
            <p:cNvSpPr/>
            <p:nvPr/>
          </p:nvSpPr>
          <p:spPr>
            <a:xfrm>
              <a:off x="2907645" y="5030673"/>
              <a:ext cx="200301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flipV="1">
              <a:off x="3431241" y="5213526"/>
              <a:ext cx="200304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组合 3"/>
          <p:cNvGrpSpPr/>
          <p:nvPr/>
        </p:nvGrpSpPr>
        <p:grpSpPr bwMode="auto">
          <a:xfrm>
            <a:off x="7120598" y="2551676"/>
            <a:ext cx="305342" cy="410950"/>
            <a:chOff x="9693076" y="2501900"/>
            <a:chExt cx="457200" cy="614363"/>
          </a:xfrm>
        </p:grpSpPr>
        <p:sp>
          <p:nvSpPr>
            <p:cNvPr id="106" name="圆角矩形 29"/>
            <p:cNvSpPr/>
            <p:nvPr/>
          </p:nvSpPr>
          <p:spPr>
            <a:xfrm>
              <a:off x="9693076" y="2724993"/>
              <a:ext cx="457200" cy="391270"/>
            </a:xfrm>
            <a:custGeom>
              <a:avLst/>
              <a:gdLst/>
              <a:ahLst/>
              <a:cxnLst/>
              <a:rect l="l" t="t" r="r" b="b"/>
              <a:pathLst>
                <a:path w="457200" h="389683">
                  <a:moveTo>
                    <a:pt x="237694" y="85725"/>
                  </a:moveTo>
                  <a:cubicBezTo>
                    <a:pt x="208761" y="85725"/>
                    <a:pt x="185306" y="109180"/>
                    <a:pt x="185306" y="138113"/>
                  </a:cubicBezTo>
                  <a:cubicBezTo>
                    <a:pt x="185306" y="161878"/>
                    <a:pt x="201131" y="181947"/>
                    <a:pt x="223057" y="187546"/>
                  </a:cubicBezTo>
                  <a:lnTo>
                    <a:pt x="223057" y="272736"/>
                  </a:lnTo>
                  <a:cubicBezTo>
                    <a:pt x="223057" y="276050"/>
                    <a:pt x="225743" y="278736"/>
                    <a:pt x="229057" y="278736"/>
                  </a:cubicBezTo>
                  <a:lnTo>
                    <a:pt x="253057" y="278736"/>
                  </a:lnTo>
                  <a:cubicBezTo>
                    <a:pt x="256371" y="278736"/>
                    <a:pt x="259057" y="276050"/>
                    <a:pt x="259057" y="272736"/>
                  </a:cubicBezTo>
                  <a:lnTo>
                    <a:pt x="259057" y="185729"/>
                  </a:lnTo>
                  <a:cubicBezTo>
                    <a:pt x="277382" y="177728"/>
                    <a:pt x="290082" y="159403"/>
                    <a:pt x="290082" y="138113"/>
                  </a:cubicBezTo>
                  <a:cubicBezTo>
                    <a:pt x="290082" y="109180"/>
                    <a:pt x="266627" y="85725"/>
                    <a:pt x="237694" y="85725"/>
                  </a:cubicBez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189658"/>
                  </a:lnTo>
                  <a:cubicBezTo>
                    <a:pt x="457200" y="300129"/>
                    <a:pt x="367646" y="389683"/>
                    <a:pt x="257175" y="389683"/>
                  </a:cubicBezTo>
                  <a:lnTo>
                    <a:pt x="200025" y="389683"/>
                  </a:lnTo>
                  <a:cubicBezTo>
                    <a:pt x="89554" y="389683"/>
                    <a:pt x="0" y="300129"/>
                    <a:pt x="0" y="189658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圆角矩形 29"/>
            <p:cNvSpPr/>
            <p:nvPr/>
          </p:nvSpPr>
          <p:spPr>
            <a:xfrm rot="10800000">
              <a:off x="9758389" y="2501900"/>
              <a:ext cx="336885" cy="195636"/>
            </a:xfrm>
            <a:custGeom>
              <a:avLst/>
              <a:gdLst/>
              <a:ahLst/>
              <a:cxnLst/>
              <a:rect l="l" t="t" r="r" b="b"/>
              <a:pathLst>
                <a:path w="457200" h="264639">
                  <a:moveTo>
                    <a:pt x="257175" y="264639"/>
                  </a:moveTo>
                  <a:lnTo>
                    <a:pt x="200025" y="264639"/>
                  </a:lnTo>
                  <a:cubicBezTo>
                    <a:pt x="89554" y="264639"/>
                    <a:pt x="0" y="175085"/>
                    <a:pt x="0" y="64614"/>
                  </a:cubicBezTo>
                  <a:lnTo>
                    <a:pt x="0" y="0"/>
                  </a:lnTo>
                  <a:lnTo>
                    <a:pt x="75497" y="0"/>
                  </a:lnTo>
                  <a:lnTo>
                    <a:pt x="75497" y="56885"/>
                  </a:lnTo>
                  <a:cubicBezTo>
                    <a:pt x="75497" y="129081"/>
                    <a:pt x="134023" y="187607"/>
                    <a:pt x="206220" y="187607"/>
                  </a:cubicBezTo>
                  <a:lnTo>
                    <a:pt x="243569" y="187607"/>
                  </a:lnTo>
                  <a:cubicBezTo>
                    <a:pt x="315765" y="187607"/>
                    <a:pt x="374291" y="129081"/>
                    <a:pt x="374291" y="56885"/>
                  </a:cubicBezTo>
                  <a:lnTo>
                    <a:pt x="374291" y="0"/>
                  </a:lnTo>
                  <a:lnTo>
                    <a:pt x="457200" y="0"/>
                  </a:lnTo>
                  <a:lnTo>
                    <a:pt x="457200" y="64614"/>
                  </a:lnTo>
                  <a:cubicBezTo>
                    <a:pt x="457200" y="175085"/>
                    <a:pt x="367646" y="264639"/>
                    <a:pt x="257175" y="264639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任意多边形 107"/>
          <p:cNvSpPr/>
          <p:nvPr/>
        </p:nvSpPr>
        <p:spPr>
          <a:xfrm>
            <a:off x="6829029" y="3745496"/>
            <a:ext cx="422429" cy="348963"/>
          </a:xfrm>
          <a:custGeom>
            <a:avLst/>
            <a:gdLst>
              <a:gd name="connsiteX0" fmla="*/ 0 w 1202574"/>
              <a:gd name="connsiteY0" fmla="*/ 881149 h 991985"/>
              <a:gd name="connsiteX1" fmla="*/ 437803 w 1202574"/>
              <a:gd name="connsiteY1" fmla="*/ 266007 h 991985"/>
              <a:gd name="connsiteX2" fmla="*/ 737061 w 1202574"/>
              <a:gd name="connsiteY2" fmla="*/ 482138 h 991985"/>
              <a:gd name="connsiteX3" fmla="*/ 942109 w 1202574"/>
              <a:gd name="connsiteY3" fmla="*/ 149629 h 991985"/>
              <a:gd name="connsiteX4" fmla="*/ 847898 w 1202574"/>
              <a:gd name="connsiteY4" fmla="*/ 171796 h 991985"/>
              <a:gd name="connsiteX5" fmla="*/ 919941 w 1202574"/>
              <a:gd name="connsiteY5" fmla="*/ 49876 h 991985"/>
              <a:gd name="connsiteX6" fmla="*/ 1130531 w 1202574"/>
              <a:gd name="connsiteY6" fmla="*/ 0 h 991985"/>
              <a:gd name="connsiteX7" fmla="*/ 1202574 w 1202574"/>
              <a:gd name="connsiteY7" fmla="*/ 232756 h 991985"/>
              <a:gd name="connsiteX8" fmla="*/ 1119447 w 1202574"/>
              <a:gd name="connsiteY8" fmla="*/ 332509 h 991985"/>
              <a:gd name="connsiteX9" fmla="*/ 1091738 w 1202574"/>
              <a:gd name="connsiteY9" fmla="*/ 243840 h 991985"/>
              <a:gd name="connsiteX10" fmla="*/ 786938 w 1202574"/>
              <a:gd name="connsiteY10" fmla="*/ 725978 h 991985"/>
              <a:gd name="connsiteX11" fmla="*/ 471054 w 1202574"/>
              <a:gd name="connsiteY11" fmla="*/ 504305 h 991985"/>
              <a:gd name="connsiteX12" fmla="*/ 121920 w 1202574"/>
              <a:gd name="connsiteY12" fmla="*/ 991985 h 991985"/>
              <a:gd name="connsiteX13" fmla="*/ 0 w 1202574"/>
              <a:gd name="connsiteY13" fmla="*/ 881149 h 99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02574" h="991985">
                <a:moveTo>
                  <a:pt x="0" y="881149"/>
                </a:moveTo>
                <a:lnTo>
                  <a:pt x="437803" y="266007"/>
                </a:lnTo>
                <a:lnTo>
                  <a:pt x="737061" y="482138"/>
                </a:lnTo>
                <a:lnTo>
                  <a:pt x="942109" y="149629"/>
                </a:lnTo>
                <a:lnTo>
                  <a:pt x="847898" y="171796"/>
                </a:lnTo>
                <a:lnTo>
                  <a:pt x="919941" y="49876"/>
                </a:lnTo>
                <a:lnTo>
                  <a:pt x="1130531" y="0"/>
                </a:lnTo>
                <a:lnTo>
                  <a:pt x="1202574" y="232756"/>
                </a:lnTo>
                <a:lnTo>
                  <a:pt x="1119447" y="332509"/>
                </a:lnTo>
                <a:lnTo>
                  <a:pt x="1091738" y="243840"/>
                </a:lnTo>
                <a:lnTo>
                  <a:pt x="786938" y="725978"/>
                </a:lnTo>
                <a:lnTo>
                  <a:pt x="471054" y="504305"/>
                </a:lnTo>
                <a:lnTo>
                  <a:pt x="121920" y="991985"/>
                </a:lnTo>
                <a:lnTo>
                  <a:pt x="0" y="881149"/>
                </a:lnTo>
                <a:close/>
              </a:path>
            </a:pathLst>
          </a:cu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9" name="矩形 25"/>
          <p:cNvSpPr/>
          <p:nvPr/>
        </p:nvSpPr>
        <p:spPr>
          <a:xfrm>
            <a:off x="6767043" y="4861259"/>
            <a:ext cx="241059" cy="452275"/>
          </a:xfrm>
          <a:custGeom>
            <a:avLst/>
            <a:gdLst/>
            <a:ahLst/>
            <a:cxnLst/>
            <a:rect l="l" t="t" r="r" b="b"/>
            <a:pathLst>
              <a:path w="638704" h="1204317">
                <a:moveTo>
                  <a:pt x="366522" y="678506"/>
                </a:moveTo>
                <a:lnTo>
                  <a:pt x="366522" y="941650"/>
                </a:lnTo>
                <a:cubicBezTo>
                  <a:pt x="434113" y="921223"/>
                  <a:pt x="479855" y="862107"/>
                  <a:pt x="475772" y="797978"/>
                </a:cubicBezTo>
                <a:cubicBezTo>
                  <a:pt x="472026" y="739148"/>
                  <a:pt x="427380" y="692306"/>
                  <a:pt x="366522" y="678506"/>
                </a:cubicBezTo>
                <a:close/>
                <a:moveTo>
                  <a:pt x="259725" y="261637"/>
                </a:moveTo>
                <a:cubicBezTo>
                  <a:pt x="199034" y="285540"/>
                  <a:pt x="159106" y="341234"/>
                  <a:pt x="162933" y="401329"/>
                </a:cubicBezTo>
                <a:cubicBezTo>
                  <a:pt x="166419" y="456099"/>
                  <a:pt x="205357" y="500479"/>
                  <a:pt x="259725" y="518042"/>
                </a:cubicBezTo>
                <a:close/>
                <a:moveTo>
                  <a:pt x="259725" y="0"/>
                </a:moveTo>
                <a:lnTo>
                  <a:pt x="366522" y="0"/>
                </a:lnTo>
                <a:lnTo>
                  <a:pt x="366522" y="107371"/>
                </a:lnTo>
                <a:cubicBezTo>
                  <a:pt x="502398" y="115636"/>
                  <a:pt x="615125" y="202806"/>
                  <a:pt x="638704" y="325751"/>
                </a:cubicBezTo>
                <a:lnTo>
                  <a:pt x="480762" y="356042"/>
                </a:lnTo>
                <a:cubicBezTo>
                  <a:pt x="470261" y="301284"/>
                  <a:pt x="424390" y="260718"/>
                  <a:pt x="366522" y="248896"/>
                </a:cubicBezTo>
                <a:lnTo>
                  <a:pt x="366522" y="534004"/>
                </a:lnTo>
                <a:cubicBezTo>
                  <a:pt x="512969" y="546507"/>
                  <a:pt x="627144" y="649262"/>
                  <a:pt x="635657" y="782984"/>
                </a:cubicBezTo>
                <a:cubicBezTo>
                  <a:pt x="644848" y="927332"/>
                  <a:pt x="527817" y="1058979"/>
                  <a:pt x="366522" y="1087871"/>
                </a:cubicBezTo>
                <a:lnTo>
                  <a:pt x="366522" y="1204317"/>
                </a:lnTo>
                <a:lnTo>
                  <a:pt x="259725" y="1204317"/>
                </a:lnTo>
                <a:lnTo>
                  <a:pt x="259725" y="1091589"/>
                </a:lnTo>
                <a:cubicBezTo>
                  <a:pt x="129464" y="1078282"/>
                  <a:pt x="22854" y="992723"/>
                  <a:pt x="0" y="873555"/>
                </a:cubicBezTo>
                <a:lnTo>
                  <a:pt x="157941" y="843265"/>
                </a:lnTo>
                <a:cubicBezTo>
                  <a:pt x="167647" y="893869"/>
                  <a:pt x="207556" y="932351"/>
                  <a:pt x="259725" y="945520"/>
                </a:cubicBezTo>
                <a:lnTo>
                  <a:pt x="259725" y="664608"/>
                </a:lnTo>
                <a:cubicBezTo>
                  <a:pt x="119324" y="646931"/>
                  <a:pt x="11317" y="546242"/>
                  <a:pt x="3046" y="416323"/>
                </a:cubicBezTo>
                <a:cubicBezTo>
                  <a:pt x="-5904" y="275755"/>
                  <a:pt x="104846" y="147230"/>
                  <a:pt x="259725" y="114301"/>
                </a:cubicBezTo>
                <a:close/>
              </a:path>
            </a:pathLst>
          </a:cu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3" name="TextBox 462"/>
          <p:cNvSpPr txBox="1"/>
          <p:nvPr/>
        </p:nvSpPr>
        <p:spPr>
          <a:xfrm>
            <a:off x="1181084" y="2815144"/>
            <a:ext cx="2638916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创新性：通过旅游来进行交友，促进人际关系的扩展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4" name="TextBox 462"/>
          <p:cNvSpPr txBox="1"/>
          <p:nvPr/>
        </p:nvSpPr>
        <p:spPr>
          <a:xfrm>
            <a:off x="1522793" y="4572987"/>
            <a:ext cx="2494166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便捷性：提供可选择性的旅游方案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5" name="TextBox 462"/>
          <p:cNvSpPr txBox="1"/>
          <p:nvPr/>
        </p:nvSpPr>
        <p:spPr>
          <a:xfrm>
            <a:off x="7697057" y="2480687"/>
            <a:ext cx="3380674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可靠性：不会因为人为疏忽造成信息错误，系统某些功能更有安全性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6" name="TextBox 462"/>
          <p:cNvSpPr txBox="1"/>
          <p:nvPr/>
        </p:nvSpPr>
        <p:spPr>
          <a:xfrm>
            <a:off x="7251458" y="4815347"/>
            <a:ext cx="3589804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经济性：可根据需求自行发起组团，经济最大化利用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7" name="TextBox 462"/>
          <p:cNvSpPr txBox="1"/>
          <p:nvPr/>
        </p:nvSpPr>
        <p:spPr>
          <a:xfrm>
            <a:off x="7623842" y="3586243"/>
            <a:ext cx="3307961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可持续发展性：未来的旅游服务将会越来越智能化，潮流化，人性化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8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8" grpId="0" animBg="1"/>
      <p:bldP spid="109" grpId="0" animBg="1"/>
      <p:bldP spid="123" grpId="0"/>
      <p:bldP spid="124" grpId="0"/>
      <p:bldP spid="125" grpId="0"/>
      <p:bldP spid="126" grpId="0"/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735616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系统整体设计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92762" y="588805"/>
            <a:ext cx="53788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总体设计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60375" y="3018928"/>
            <a:ext cx="1199118" cy="1188906"/>
            <a:chOff x="9090025" y="1699945"/>
            <a:chExt cx="1304925" cy="1293812"/>
          </a:xfrm>
        </p:grpSpPr>
        <p:sp>
          <p:nvSpPr>
            <p:cNvPr id="61" name="Freeform 153"/>
            <p:cNvSpPr/>
            <p:nvPr/>
          </p:nvSpPr>
          <p:spPr bwMode="auto">
            <a:xfrm>
              <a:off x="9090025" y="1699945"/>
              <a:ext cx="1304925" cy="1293812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6B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" name="Freeform 154"/>
            <p:cNvSpPr>
              <a:spLocks noEditPoints="1"/>
            </p:cNvSpPr>
            <p:nvPr/>
          </p:nvSpPr>
          <p:spPr bwMode="auto">
            <a:xfrm>
              <a:off x="9410700" y="1980933"/>
              <a:ext cx="663575" cy="825500"/>
            </a:xfrm>
            <a:custGeom>
              <a:avLst/>
              <a:gdLst>
                <a:gd name="T0" fmla="*/ 35 w 35"/>
                <a:gd name="T1" fmla="*/ 31 h 44"/>
                <a:gd name="T2" fmla="*/ 35 w 35"/>
                <a:gd name="T3" fmla="*/ 7 h 44"/>
                <a:gd name="T4" fmla="*/ 29 w 35"/>
                <a:gd name="T5" fmla="*/ 0 h 44"/>
                <a:gd name="T6" fmla="*/ 7 w 35"/>
                <a:gd name="T7" fmla="*/ 0 h 44"/>
                <a:gd name="T8" fmla="*/ 0 w 35"/>
                <a:gd name="T9" fmla="*/ 7 h 44"/>
                <a:gd name="T10" fmla="*/ 0 w 35"/>
                <a:gd name="T11" fmla="*/ 31 h 44"/>
                <a:gd name="T12" fmla="*/ 6 w 35"/>
                <a:gd name="T13" fmla="*/ 37 h 44"/>
                <a:gd name="T14" fmla="*/ 0 w 35"/>
                <a:gd name="T15" fmla="*/ 44 h 44"/>
                <a:gd name="T16" fmla="*/ 6 w 35"/>
                <a:gd name="T17" fmla="*/ 44 h 44"/>
                <a:gd name="T18" fmla="*/ 12 w 35"/>
                <a:gd name="T19" fmla="*/ 37 h 44"/>
                <a:gd name="T20" fmla="*/ 23 w 35"/>
                <a:gd name="T21" fmla="*/ 37 h 44"/>
                <a:gd name="T22" fmla="*/ 29 w 35"/>
                <a:gd name="T23" fmla="*/ 44 h 44"/>
                <a:gd name="T24" fmla="*/ 35 w 35"/>
                <a:gd name="T25" fmla="*/ 44 h 44"/>
                <a:gd name="T26" fmla="*/ 30 w 35"/>
                <a:gd name="T27" fmla="*/ 37 h 44"/>
                <a:gd name="T28" fmla="*/ 35 w 35"/>
                <a:gd name="T29" fmla="*/ 31 h 44"/>
                <a:gd name="T30" fmla="*/ 4 w 35"/>
                <a:gd name="T31" fmla="*/ 31 h 44"/>
                <a:gd name="T32" fmla="*/ 7 w 35"/>
                <a:gd name="T33" fmla="*/ 28 h 44"/>
                <a:gd name="T34" fmla="*/ 10 w 35"/>
                <a:gd name="T35" fmla="*/ 31 h 44"/>
                <a:gd name="T36" fmla="*/ 7 w 35"/>
                <a:gd name="T37" fmla="*/ 34 h 44"/>
                <a:gd name="T38" fmla="*/ 4 w 35"/>
                <a:gd name="T39" fmla="*/ 31 h 44"/>
                <a:gd name="T40" fmla="*/ 28 w 35"/>
                <a:gd name="T41" fmla="*/ 34 h 44"/>
                <a:gd name="T42" fmla="*/ 25 w 35"/>
                <a:gd name="T43" fmla="*/ 31 h 44"/>
                <a:gd name="T44" fmla="*/ 28 w 35"/>
                <a:gd name="T45" fmla="*/ 28 h 44"/>
                <a:gd name="T46" fmla="*/ 31 w 35"/>
                <a:gd name="T47" fmla="*/ 31 h 44"/>
                <a:gd name="T48" fmla="*/ 28 w 35"/>
                <a:gd name="T49" fmla="*/ 34 h 44"/>
                <a:gd name="T50" fmla="*/ 32 w 35"/>
                <a:gd name="T51" fmla="*/ 18 h 44"/>
                <a:gd name="T52" fmla="*/ 29 w 35"/>
                <a:gd name="T53" fmla="*/ 21 h 44"/>
                <a:gd name="T54" fmla="*/ 6 w 35"/>
                <a:gd name="T55" fmla="*/ 21 h 44"/>
                <a:gd name="T56" fmla="*/ 3 w 35"/>
                <a:gd name="T57" fmla="*/ 18 h 44"/>
                <a:gd name="T58" fmla="*/ 3 w 35"/>
                <a:gd name="T59" fmla="*/ 11 h 44"/>
                <a:gd name="T60" fmla="*/ 6 w 35"/>
                <a:gd name="T61" fmla="*/ 8 h 44"/>
                <a:gd name="T62" fmla="*/ 29 w 35"/>
                <a:gd name="T63" fmla="*/ 8 h 44"/>
                <a:gd name="T64" fmla="*/ 32 w 35"/>
                <a:gd name="T65" fmla="*/ 11 h 44"/>
                <a:gd name="T66" fmla="*/ 32 w 35"/>
                <a:gd name="T6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35" y="3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2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3" y="37"/>
                    <a:pt x="6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7"/>
                    <a:pt x="35" y="34"/>
                    <a:pt x="35" y="31"/>
                  </a:cubicBezTo>
                  <a:close/>
                  <a:moveTo>
                    <a:pt x="4" y="31"/>
                  </a:moveTo>
                  <a:cubicBezTo>
                    <a:pt x="4" y="29"/>
                    <a:pt x="5" y="28"/>
                    <a:pt x="7" y="28"/>
                  </a:cubicBezTo>
                  <a:cubicBezTo>
                    <a:pt x="9" y="28"/>
                    <a:pt x="10" y="29"/>
                    <a:pt x="10" y="31"/>
                  </a:cubicBezTo>
                  <a:cubicBezTo>
                    <a:pt x="10" y="32"/>
                    <a:pt x="9" y="34"/>
                    <a:pt x="7" y="34"/>
                  </a:cubicBezTo>
                  <a:cubicBezTo>
                    <a:pt x="5" y="34"/>
                    <a:pt x="4" y="32"/>
                    <a:pt x="4" y="31"/>
                  </a:cubicBezTo>
                  <a:close/>
                  <a:moveTo>
                    <a:pt x="28" y="34"/>
                  </a:moveTo>
                  <a:cubicBezTo>
                    <a:pt x="26" y="34"/>
                    <a:pt x="25" y="32"/>
                    <a:pt x="25" y="31"/>
                  </a:cubicBezTo>
                  <a:cubicBezTo>
                    <a:pt x="25" y="29"/>
                    <a:pt x="26" y="28"/>
                    <a:pt x="28" y="28"/>
                  </a:cubicBezTo>
                  <a:cubicBezTo>
                    <a:pt x="30" y="28"/>
                    <a:pt x="31" y="29"/>
                    <a:pt x="31" y="31"/>
                  </a:cubicBezTo>
                  <a:cubicBezTo>
                    <a:pt x="31" y="32"/>
                    <a:pt x="30" y="34"/>
                    <a:pt x="28" y="34"/>
                  </a:cubicBezTo>
                  <a:close/>
                  <a:moveTo>
                    <a:pt x="32" y="18"/>
                  </a:moveTo>
                  <a:cubicBezTo>
                    <a:pt x="32" y="20"/>
                    <a:pt x="31" y="21"/>
                    <a:pt x="29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3" y="20"/>
                    <a:pt x="3" y="1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5" y="8"/>
                    <a:pt x="6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2" y="9"/>
                    <a:pt x="32" y="11"/>
                  </a:cubicBezTo>
                  <a:lnTo>
                    <a:pt x="3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35919" y="3018927"/>
            <a:ext cx="1199118" cy="1188907"/>
            <a:chOff x="570940" y="2984276"/>
            <a:chExt cx="1304925" cy="1293813"/>
          </a:xfrm>
        </p:grpSpPr>
        <p:sp>
          <p:nvSpPr>
            <p:cNvPr id="65" name="Freeform 306"/>
            <p:cNvSpPr/>
            <p:nvPr/>
          </p:nvSpPr>
          <p:spPr bwMode="auto">
            <a:xfrm>
              <a:off x="570940" y="2984276"/>
              <a:ext cx="1304925" cy="1293813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" name="Freeform 307"/>
            <p:cNvSpPr/>
            <p:nvPr/>
          </p:nvSpPr>
          <p:spPr bwMode="auto">
            <a:xfrm>
              <a:off x="722032" y="3265047"/>
              <a:ext cx="908050" cy="693738"/>
            </a:xfrm>
            <a:custGeom>
              <a:avLst/>
              <a:gdLst>
                <a:gd name="T0" fmla="*/ 44 w 48"/>
                <a:gd name="T1" fmla="*/ 23 h 37"/>
                <a:gd name="T2" fmla="*/ 43 w 48"/>
                <a:gd name="T3" fmla="*/ 23 h 37"/>
                <a:gd name="T4" fmla="*/ 48 w 48"/>
                <a:gd name="T5" fmla="*/ 21 h 37"/>
                <a:gd name="T6" fmla="*/ 44 w 48"/>
                <a:gd name="T7" fmla="*/ 18 h 37"/>
                <a:gd name="T8" fmla="*/ 38 w 48"/>
                <a:gd name="T9" fmla="*/ 20 h 37"/>
                <a:gd name="T10" fmla="*/ 26 w 48"/>
                <a:gd name="T11" fmla="*/ 14 h 37"/>
                <a:gd name="T12" fmla="*/ 41 w 48"/>
                <a:gd name="T13" fmla="*/ 3 h 37"/>
                <a:gd name="T14" fmla="*/ 37 w 48"/>
                <a:gd name="T15" fmla="*/ 1 h 37"/>
                <a:gd name="T16" fmla="*/ 16 w 48"/>
                <a:gd name="T17" fmla="*/ 8 h 37"/>
                <a:gd name="T18" fmla="*/ 5 w 48"/>
                <a:gd name="T19" fmla="*/ 2 h 37"/>
                <a:gd name="T20" fmla="*/ 2 w 48"/>
                <a:gd name="T21" fmla="*/ 6 h 37"/>
                <a:gd name="T22" fmla="*/ 14 w 48"/>
                <a:gd name="T23" fmla="*/ 12 h 37"/>
                <a:gd name="T24" fmla="*/ 18 w 48"/>
                <a:gd name="T25" fmla="*/ 37 h 37"/>
                <a:gd name="T26" fmla="*/ 20 w 48"/>
                <a:gd name="T27" fmla="*/ 37 h 37"/>
                <a:gd name="T28" fmla="*/ 21 w 48"/>
                <a:gd name="T29" fmla="*/ 37 h 37"/>
                <a:gd name="T30" fmla="*/ 24 w 48"/>
                <a:gd name="T31" fmla="*/ 17 h 37"/>
                <a:gd name="T32" fmla="*/ 35 w 48"/>
                <a:gd name="T33" fmla="*/ 24 h 37"/>
                <a:gd name="T34" fmla="*/ 35 w 48"/>
                <a:gd name="T35" fmla="*/ 31 h 37"/>
                <a:gd name="T36" fmla="*/ 38 w 48"/>
                <a:gd name="T37" fmla="*/ 33 h 37"/>
                <a:gd name="T38" fmla="*/ 40 w 48"/>
                <a:gd name="T39" fmla="*/ 26 h 37"/>
                <a:gd name="T40" fmla="*/ 42 w 48"/>
                <a:gd name="T41" fmla="*/ 27 h 37"/>
                <a:gd name="T42" fmla="*/ 44 w 48"/>
                <a:gd name="T43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7">
                  <a:moveTo>
                    <a:pt x="44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4" y="18"/>
                    <a:pt x="30" y="16"/>
                    <a:pt x="26" y="14"/>
                  </a:cubicBezTo>
                  <a:cubicBezTo>
                    <a:pt x="29" y="9"/>
                    <a:pt x="34" y="5"/>
                    <a:pt x="41" y="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22" y="5"/>
                    <a:pt x="16" y="8"/>
                  </a:cubicBezTo>
                  <a:cubicBezTo>
                    <a:pt x="12" y="6"/>
                    <a:pt x="9" y="4"/>
                    <a:pt x="5" y="2"/>
                  </a:cubicBezTo>
                  <a:cubicBezTo>
                    <a:pt x="2" y="0"/>
                    <a:pt x="0" y="4"/>
                    <a:pt x="2" y="6"/>
                  </a:cubicBezTo>
                  <a:cubicBezTo>
                    <a:pt x="6" y="8"/>
                    <a:pt x="10" y="10"/>
                    <a:pt x="14" y="12"/>
                  </a:cubicBezTo>
                  <a:cubicBezTo>
                    <a:pt x="14" y="19"/>
                    <a:pt x="18" y="37"/>
                    <a:pt x="18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19" y="27"/>
                    <a:pt x="24" y="17"/>
                  </a:cubicBezTo>
                  <a:cubicBezTo>
                    <a:pt x="28" y="19"/>
                    <a:pt x="32" y="22"/>
                    <a:pt x="35" y="24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4" y="29"/>
                    <a:pt x="46" y="25"/>
                    <a:pt x="4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2754" y="5216768"/>
            <a:ext cx="1199118" cy="1206411"/>
            <a:chOff x="3686949" y="4830211"/>
            <a:chExt cx="1304925" cy="1312862"/>
          </a:xfrm>
        </p:grpSpPr>
        <p:sp>
          <p:nvSpPr>
            <p:cNvPr id="67" name="Freeform 457"/>
            <p:cNvSpPr/>
            <p:nvPr/>
          </p:nvSpPr>
          <p:spPr bwMode="auto">
            <a:xfrm>
              <a:off x="3686949" y="4830211"/>
              <a:ext cx="1304925" cy="1312862"/>
            </a:xfrm>
            <a:custGeom>
              <a:avLst/>
              <a:gdLst>
                <a:gd name="T0" fmla="*/ 69 w 69"/>
                <a:gd name="T1" fmla="*/ 58 h 70"/>
                <a:gd name="T2" fmla="*/ 58 w 69"/>
                <a:gd name="T3" fmla="*/ 70 h 70"/>
                <a:gd name="T4" fmla="*/ 11 w 69"/>
                <a:gd name="T5" fmla="*/ 70 h 70"/>
                <a:gd name="T6" fmla="*/ 0 w 69"/>
                <a:gd name="T7" fmla="*/ 58 h 70"/>
                <a:gd name="T8" fmla="*/ 0 w 69"/>
                <a:gd name="T9" fmla="*/ 12 h 70"/>
                <a:gd name="T10" fmla="*/ 11 w 69"/>
                <a:gd name="T11" fmla="*/ 0 h 70"/>
                <a:gd name="T12" fmla="*/ 58 w 69"/>
                <a:gd name="T13" fmla="*/ 0 h 70"/>
                <a:gd name="T14" fmla="*/ 69 w 69"/>
                <a:gd name="T15" fmla="*/ 12 h 70"/>
                <a:gd name="T16" fmla="*/ 69 w 69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0">
                  <a:moveTo>
                    <a:pt x="69" y="58"/>
                  </a:moveTo>
                  <a:cubicBezTo>
                    <a:pt x="69" y="65"/>
                    <a:pt x="64" y="70"/>
                    <a:pt x="58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2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F26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18711" y="5266956"/>
              <a:ext cx="1041400" cy="523875"/>
              <a:chOff x="6874327" y="2877286"/>
              <a:chExt cx="1041400" cy="523875"/>
            </a:xfrm>
          </p:grpSpPr>
          <p:sp>
            <p:nvSpPr>
              <p:cNvPr id="68" name="Oval 458"/>
              <p:cNvSpPr>
                <a:spLocks noChangeArrowheads="1"/>
              </p:cNvSpPr>
              <p:nvPr/>
            </p:nvSpPr>
            <p:spPr bwMode="auto">
              <a:xfrm>
                <a:off x="7555365" y="3177324"/>
                <a:ext cx="246063" cy="223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69" name="Oval 459"/>
              <p:cNvSpPr>
                <a:spLocks noChangeArrowheads="1"/>
              </p:cNvSpPr>
              <p:nvPr/>
            </p:nvSpPr>
            <p:spPr bwMode="auto">
              <a:xfrm>
                <a:off x="7007677" y="3177324"/>
                <a:ext cx="246063" cy="223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460"/>
              <p:cNvSpPr/>
              <p:nvPr/>
            </p:nvSpPr>
            <p:spPr bwMode="auto">
              <a:xfrm>
                <a:off x="6874327" y="2877286"/>
                <a:ext cx="1041400" cy="374650"/>
              </a:xfrm>
              <a:custGeom>
                <a:avLst/>
                <a:gdLst>
                  <a:gd name="T0" fmla="*/ 55 w 55"/>
                  <a:gd name="T1" fmla="*/ 9 h 20"/>
                  <a:gd name="T2" fmla="*/ 46 w 55"/>
                  <a:gd name="T3" fmla="*/ 5 h 20"/>
                  <a:gd name="T4" fmla="*/ 46 w 55"/>
                  <a:gd name="T5" fmla="*/ 3 h 20"/>
                  <a:gd name="T6" fmla="*/ 46 w 55"/>
                  <a:gd name="T7" fmla="*/ 2 h 20"/>
                  <a:gd name="T8" fmla="*/ 45 w 55"/>
                  <a:gd name="T9" fmla="*/ 2 h 20"/>
                  <a:gd name="T10" fmla="*/ 45 w 55"/>
                  <a:gd name="T11" fmla="*/ 2 h 20"/>
                  <a:gd name="T12" fmla="*/ 43 w 55"/>
                  <a:gd name="T13" fmla="*/ 0 h 20"/>
                  <a:gd name="T14" fmla="*/ 19 w 55"/>
                  <a:gd name="T15" fmla="*/ 0 h 20"/>
                  <a:gd name="T16" fmla="*/ 17 w 55"/>
                  <a:gd name="T17" fmla="*/ 2 h 20"/>
                  <a:gd name="T18" fmla="*/ 17 w 55"/>
                  <a:gd name="T19" fmla="*/ 2 h 20"/>
                  <a:gd name="T20" fmla="*/ 17 w 55"/>
                  <a:gd name="T21" fmla="*/ 2 h 20"/>
                  <a:gd name="T22" fmla="*/ 17 w 55"/>
                  <a:gd name="T23" fmla="*/ 3 h 20"/>
                  <a:gd name="T24" fmla="*/ 17 w 55"/>
                  <a:gd name="T25" fmla="*/ 4 h 20"/>
                  <a:gd name="T26" fmla="*/ 0 w 55"/>
                  <a:gd name="T27" fmla="*/ 9 h 20"/>
                  <a:gd name="T28" fmla="*/ 0 w 55"/>
                  <a:gd name="T29" fmla="*/ 9 h 20"/>
                  <a:gd name="T30" fmla="*/ 0 w 55"/>
                  <a:gd name="T31" fmla="*/ 15 h 20"/>
                  <a:gd name="T32" fmla="*/ 6 w 55"/>
                  <a:gd name="T33" fmla="*/ 20 h 20"/>
                  <a:gd name="T34" fmla="*/ 7 w 55"/>
                  <a:gd name="T35" fmla="*/ 20 h 20"/>
                  <a:gd name="T36" fmla="*/ 13 w 55"/>
                  <a:gd name="T37" fmla="*/ 15 h 20"/>
                  <a:gd name="T38" fmla="*/ 20 w 55"/>
                  <a:gd name="T39" fmla="*/ 20 h 20"/>
                  <a:gd name="T40" fmla="*/ 36 w 55"/>
                  <a:gd name="T41" fmla="*/ 20 h 20"/>
                  <a:gd name="T42" fmla="*/ 42 w 55"/>
                  <a:gd name="T43" fmla="*/ 15 h 20"/>
                  <a:gd name="T44" fmla="*/ 49 w 55"/>
                  <a:gd name="T45" fmla="*/ 20 h 20"/>
                  <a:gd name="T46" fmla="*/ 49 w 55"/>
                  <a:gd name="T47" fmla="*/ 20 h 20"/>
                  <a:gd name="T48" fmla="*/ 55 w 55"/>
                  <a:gd name="T49" fmla="*/ 15 h 20"/>
                  <a:gd name="T50" fmla="*/ 55 w 55"/>
                  <a:gd name="T51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0">
                    <a:moveTo>
                      <a:pt x="55" y="9"/>
                    </a:moveTo>
                    <a:cubicBezTo>
                      <a:pt x="54" y="9"/>
                      <a:pt x="51" y="6"/>
                      <a:pt x="46" y="5"/>
                    </a:cubicBezTo>
                    <a:cubicBezTo>
                      <a:pt x="46" y="4"/>
                      <a:pt x="46" y="4"/>
                      <a:pt x="46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1"/>
                      <a:pt x="44" y="0"/>
                      <a:pt x="4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1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2" y="5"/>
                      <a:pt x="6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7"/>
                      <a:pt x="10" y="15"/>
                      <a:pt x="13" y="15"/>
                    </a:cubicBezTo>
                    <a:cubicBezTo>
                      <a:pt x="17" y="15"/>
                      <a:pt x="19" y="17"/>
                      <a:pt x="2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17"/>
                      <a:pt x="39" y="15"/>
                      <a:pt x="42" y="15"/>
                    </a:cubicBezTo>
                    <a:cubicBezTo>
                      <a:pt x="46" y="15"/>
                      <a:pt x="48" y="17"/>
                      <a:pt x="49" y="20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3" y="20"/>
                      <a:pt x="55" y="18"/>
                      <a:pt x="55" y="15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71120" y="3028890"/>
            <a:ext cx="22435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74" name="TextBox 462"/>
          <p:cNvSpPr txBox="1"/>
          <p:nvPr/>
        </p:nvSpPr>
        <p:spPr>
          <a:xfrm>
            <a:off x="6754591" y="5556444"/>
            <a:ext cx="4175178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网站的信息管理，数据录入。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54577" y="5173226"/>
            <a:ext cx="22435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</a:p>
        </p:txBody>
      </p:sp>
      <p:sp>
        <p:nvSpPr>
          <p:cNvPr id="76" name="TextBox 462"/>
          <p:cNvSpPr txBox="1"/>
          <p:nvPr/>
        </p:nvSpPr>
        <p:spPr>
          <a:xfrm>
            <a:off x="9258975" y="3300884"/>
            <a:ext cx="258846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个人信息页。组团功能相关界面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9211310" y="2965309"/>
            <a:ext cx="22435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其他界面</a:t>
            </a:r>
          </a:p>
        </p:txBody>
      </p:sp>
      <p:sp>
        <p:nvSpPr>
          <p:cNvPr id="81" name="右箭头 80"/>
          <p:cNvSpPr/>
          <p:nvPr/>
        </p:nvSpPr>
        <p:spPr>
          <a:xfrm flipH="1">
            <a:off x="4254746" y="3374204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椭圆 83"/>
          <p:cNvSpPr/>
          <p:nvPr/>
        </p:nvSpPr>
        <p:spPr>
          <a:xfrm>
            <a:off x="5094932" y="2483899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295289" y="3201951"/>
            <a:ext cx="1609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驴趣旅游网站</a:t>
            </a:r>
          </a:p>
        </p:txBody>
      </p:sp>
      <p:sp>
        <p:nvSpPr>
          <p:cNvPr id="86" name="右箭头 85"/>
          <p:cNvSpPr/>
          <p:nvPr/>
        </p:nvSpPr>
        <p:spPr>
          <a:xfrm rot="16200000" flipH="1" flipV="1">
            <a:off x="5764911" y="4617506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7" name="右箭头 86"/>
          <p:cNvSpPr/>
          <p:nvPr/>
        </p:nvSpPr>
        <p:spPr>
          <a:xfrm rot="10800000" flipH="1" flipV="1">
            <a:off x="7340810" y="3374204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77219" y="3401098"/>
            <a:ext cx="20154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最新的景点信息和旅行美景展示，以及相关景点的详细介绍和评论。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797</Words>
  <Application>Microsoft Office PowerPoint</Application>
  <PresentationFormat>宽屏</PresentationFormat>
  <Paragraphs>131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굴림</vt:lpstr>
      <vt:lpstr>华文仿宋</vt:lpstr>
      <vt:lpstr>华文中宋</vt:lpstr>
      <vt:lpstr>宋体</vt:lpstr>
      <vt:lpstr>微软雅黑</vt:lpstr>
      <vt:lpstr>Arial</vt:lpstr>
      <vt:lpstr>Bauhaus 93</vt:lpstr>
      <vt:lpstr>Calibri</vt:lpstr>
      <vt:lpstr>Tw Cen MT</vt:lpstr>
      <vt:lpstr>Tw Cen MT Condensed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xiaoche</cp:lastModifiedBy>
  <cp:revision>208</cp:revision>
  <dcterms:created xsi:type="dcterms:W3CDTF">2016-04-29T07:48:00Z</dcterms:created>
  <dcterms:modified xsi:type="dcterms:W3CDTF">2018-07-31T06:00:42Z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