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8.3333333333333072E-3"/>
                  <c:y val="-4.62962962962958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1111111111111059E-2"/>
                  <c:y val="-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1.9444444444444445E-2"/>
                  <c:y val="-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1111111111111212E-2"/>
                  <c:y val="-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Sheet1!$A$1:$A$4</c:f>
              <c:strCache>
                <c:ptCount val="4"/>
                <c:pt idx="0">
                  <c:v>K-邻近</c:v>
                </c:pt>
                <c:pt idx="1">
                  <c:v>SVM</c:v>
                </c:pt>
                <c:pt idx="2">
                  <c:v>BP神经网络</c:v>
                </c:pt>
                <c:pt idx="3">
                  <c:v>HMM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23</c:v>
                </c:pt>
                <c:pt idx="1">
                  <c:v>12</c:v>
                </c:pt>
                <c:pt idx="2">
                  <c:v>36</c:v>
                </c:pt>
                <c:pt idx="3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5563136"/>
        <c:axId val="81258176"/>
        <c:axId val="0"/>
      </c:bar3DChart>
      <c:catAx>
        <c:axId val="105563136"/>
        <c:scaling>
          <c:orientation val="minMax"/>
        </c:scaling>
        <c:delete val="0"/>
        <c:axPos val="b"/>
        <c:majorTickMark val="out"/>
        <c:minorTickMark val="none"/>
        <c:tickLblPos val="nextTo"/>
        <c:crossAx val="81258176"/>
        <c:crosses val="autoZero"/>
        <c:auto val="1"/>
        <c:lblAlgn val="ctr"/>
        <c:lblOffset val="100"/>
        <c:noMultiLvlLbl val="0"/>
      </c:catAx>
      <c:valAx>
        <c:axId val="81258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55631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8"/>
    </mc:Choice>
    <mc:Fallback>
      <c:style val="3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Sheet1!$A$1:$A$5</c:f>
              <c:strCache>
                <c:ptCount val="5"/>
                <c:pt idx="0">
                  <c:v>K-邻近</c:v>
                </c:pt>
                <c:pt idx="1">
                  <c:v>传统SVM</c:v>
                </c:pt>
                <c:pt idx="2">
                  <c:v>BP神经网络</c:v>
                </c:pt>
                <c:pt idx="3">
                  <c:v>HMM</c:v>
                </c:pt>
                <c:pt idx="4">
                  <c:v>优化SVM</c:v>
                </c:pt>
              </c:strCache>
            </c:strRef>
          </c:cat>
          <c:val>
            <c:numRef>
              <c:f>Sheet1!$B$1:$B$5</c:f>
              <c:numCache>
                <c:formatCode>0.00%</c:formatCode>
                <c:ptCount val="5"/>
                <c:pt idx="0">
                  <c:v>0.83599999999999997</c:v>
                </c:pt>
                <c:pt idx="1">
                  <c:v>0.91200000000000003</c:v>
                </c:pt>
                <c:pt idx="2">
                  <c:v>0.94599999999999995</c:v>
                </c:pt>
                <c:pt idx="3">
                  <c:v>0.93500000000000005</c:v>
                </c:pt>
                <c:pt idx="4">
                  <c:v>0.99939999999999996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5565696"/>
        <c:axId val="81261632"/>
        <c:axId val="0"/>
      </c:bar3DChart>
      <c:catAx>
        <c:axId val="105565696"/>
        <c:scaling>
          <c:orientation val="minMax"/>
        </c:scaling>
        <c:delete val="0"/>
        <c:axPos val="b"/>
        <c:majorTickMark val="out"/>
        <c:minorTickMark val="none"/>
        <c:tickLblPos val="nextTo"/>
        <c:crossAx val="81261632"/>
        <c:crosses val="autoZero"/>
        <c:auto val="1"/>
        <c:lblAlgn val="ctr"/>
        <c:lblOffset val="100"/>
        <c:noMultiLvlLbl val="0"/>
      </c:catAx>
      <c:valAx>
        <c:axId val="8126163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055656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/>
              <a:t>识别时间与数据规模变化关系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Sheet1!$B$6</c:f>
              <c:strCache>
                <c:ptCount val="1"/>
                <c:pt idx="0">
                  <c:v>时间(ms)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Sheet1!$B$7:$B$11</c:f>
              <c:numCache>
                <c:formatCode>General</c:formatCode>
                <c:ptCount val="5"/>
                <c:pt idx="0">
                  <c:v>7.4279999999999999</c:v>
                </c:pt>
                <c:pt idx="1">
                  <c:v>9.2379999999999995</c:v>
                </c:pt>
                <c:pt idx="2">
                  <c:v>10.987</c:v>
                </c:pt>
                <c:pt idx="3">
                  <c:v>15.305999999999999</c:v>
                </c:pt>
                <c:pt idx="4">
                  <c:v>18.765000000000001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460672"/>
        <c:axId val="81263936"/>
      </c:lineChart>
      <c:catAx>
        <c:axId val="106460672"/>
        <c:scaling>
          <c:orientation val="minMax"/>
        </c:scaling>
        <c:delete val="0"/>
        <c:axPos val="b"/>
        <c:majorTickMark val="out"/>
        <c:minorTickMark val="none"/>
        <c:tickLblPos val="nextTo"/>
        <c:crossAx val="81263936"/>
        <c:crosses val="autoZero"/>
        <c:auto val="1"/>
        <c:lblAlgn val="ctr"/>
        <c:lblOffset val="100"/>
        <c:noMultiLvlLbl val="0"/>
      </c:catAx>
      <c:valAx>
        <c:axId val="81263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6460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dirty="0"/>
              <a:t>识别率与数据规模</a:t>
            </a:r>
            <a:r>
              <a:rPr lang="zh-CN" dirty="0" smtClean="0"/>
              <a:t>关系</a:t>
            </a:r>
            <a:r>
              <a:rPr lang="en-US" altLang="zh-CN" dirty="0" smtClean="0"/>
              <a:t>——5-fold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bestAcc</c:v>
                </c:pt>
              </c:strCache>
            </c:strRef>
          </c:tx>
          <c:val>
            <c:numRef>
              <c:f>Sheet1!$C$7:$C$11</c:f>
              <c:numCache>
                <c:formatCode>0%</c:formatCode>
                <c:ptCount val="5"/>
                <c:pt idx="0" formatCode="0.00%">
                  <c:v>0.98947399999999996</c:v>
                </c:pt>
                <c:pt idx="1">
                  <c:v>1</c:v>
                </c:pt>
                <c:pt idx="2" formatCode="0.00%">
                  <c:v>0.99229999999999996</c:v>
                </c:pt>
                <c:pt idx="3">
                  <c:v>1</c:v>
                </c:pt>
                <c:pt idx="4" formatCode="0.00%">
                  <c:v>0.99944999999999995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584064"/>
        <c:axId val="106374848"/>
      </c:lineChart>
      <c:catAx>
        <c:axId val="106584064"/>
        <c:scaling>
          <c:orientation val="minMax"/>
        </c:scaling>
        <c:delete val="0"/>
        <c:axPos val="b"/>
        <c:majorTickMark val="out"/>
        <c:minorTickMark val="none"/>
        <c:tickLblPos val="nextTo"/>
        <c:crossAx val="106374848"/>
        <c:crosses val="autoZero"/>
        <c:auto val="1"/>
        <c:lblAlgn val="ctr"/>
        <c:lblOffset val="100"/>
        <c:noMultiLvlLbl val="0"/>
      </c:catAx>
      <c:valAx>
        <c:axId val="106374848"/>
        <c:scaling>
          <c:orientation val="minMax"/>
          <c:max val="1"/>
          <c:min val="0.98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06584064"/>
        <c:crosses val="autoZero"/>
        <c:crossBetween val="between"/>
        <c:majorUnit val="2.0000000000000005E-3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A0CAB-0E49-4560-A48C-EEDFC5FDC3EA}" type="doc">
      <dgm:prSet loTypeId="urn:microsoft.com/office/officeart/2005/8/layout/hierarchy3" loCatId="hierarchy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90268492-2995-43FC-AAA6-3B527AB4AACC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OCR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的版面分析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252CAD-6F62-4261-8D62-28C8DC07ADDC}" type="parTrans" cxnId="{654F8D06-7596-4496-A7D9-C8A4B41C0142}">
      <dgm:prSet/>
      <dgm:spPr/>
      <dgm:t>
        <a:bodyPr/>
        <a:lstStyle/>
        <a:p>
          <a:endParaRPr lang="zh-CN" altLang="en-US"/>
        </a:p>
      </dgm:t>
    </dgm:pt>
    <dgm:pt modelId="{7AA94802-7D99-431A-9434-1DBC1ED3220C}" type="sibTrans" cxnId="{654F8D06-7596-4496-A7D9-C8A4B41C0142}">
      <dgm:prSet/>
      <dgm:spPr/>
      <dgm:t>
        <a:bodyPr/>
        <a:lstStyle/>
        <a:p>
          <a:endParaRPr lang="zh-CN" altLang="en-US"/>
        </a:p>
      </dgm:t>
    </dgm:pt>
    <dgm:pt modelId="{DF4F2483-C525-4AF1-A0B0-4B5EDD9A9B5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图像预处理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1FF4F8-F77C-402C-93E7-1FEC1DF14E22}" type="parTrans" cxnId="{D272A3CD-913C-493B-A2C1-AE65691175F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706F61-3F29-46EE-9BFB-358E8FFF856B}" type="sibTrans" cxnId="{D272A3CD-913C-493B-A2C1-AE65691175F0}">
      <dgm:prSet/>
      <dgm:spPr/>
      <dgm:t>
        <a:bodyPr/>
        <a:lstStyle/>
        <a:p>
          <a:endParaRPr lang="zh-CN" altLang="en-US"/>
        </a:p>
      </dgm:t>
    </dgm:pt>
    <dgm:pt modelId="{8EBF46AC-C7F0-44AB-AAC2-601689CED9F1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OCR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版面分析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3A5B7F-4410-4814-B6B1-7163AFA10EAD}" type="parTrans" cxnId="{E32913BC-1D22-4FDB-835F-922C2ED5DB8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CED719-A018-4716-87B5-5C3E71FD7B4E}" type="sibTrans" cxnId="{E32913BC-1D22-4FDB-835F-922C2ED5DB88}">
      <dgm:prSet/>
      <dgm:spPr/>
      <dgm:t>
        <a:bodyPr/>
        <a:lstStyle/>
        <a:p>
          <a:endParaRPr lang="zh-CN" altLang="en-US"/>
        </a:p>
      </dgm:t>
    </dgm:pt>
    <dgm:pt modelId="{595DF721-B30F-4807-BF40-B57E68AE63C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手写字符识别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1B9EFE-F119-4377-93AA-958EDECACE0F}" type="parTrans" cxnId="{14059AB3-2202-4BA1-9CBE-C2FD0E298FA7}">
      <dgm:prSet/>
      <dgm:spPr/>
      <dgm:t>
        <a:bodyPr/>
        <a:lstStyle/>
        <a:p>
          <a:endParaRPr lang="zh-CN" altLang="en-US"/>
        </a:p>
      </dgm:t>
    </dgm:pt>
    <dgm:pt modelId="{8135DFC9-4EF2-4B18-917E-1B67EDC84983}" type="sibTrans" cxnId="{14059AB3-2202-4BA1-9CBE-C2FD0E298FA7}">
      <dgm:prSet/>
      <dgm:spPr/>
      <dgm:t>
        <a:bodyPr/>
        <a:lstStyle/>
        <a:p>
          <a:endParaRPr lang="zh-CN" altLang="en-US"/>
        </a:p>
      </dgm:t>
    </dgm:pt>
    <dgm:pt modelId="{8D60F53F-5CFC-4808-9229-AD994A8457D6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特征向量提取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50A54F-2267-494E-AD0A-72ED3C0DAE5C}" type="parTrans" cxnId="{370E90CC-06B4-4C86-A000-83377145C3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9EA2B7-EE2C-40D9-91DC-97B342E4AEE7}" type="sibTrans" cxnId="{370E90CC-06B4-4C86-A000-83377145C382}">
      <dgm:prSet/>
      <dgm:spPr/>
      <dgm:t>
        <a:bodyPr/>
        <a:lstStyle/>
        <a:p>
          <a:endParaRPr lang="zh-CN" altLang="en-US"/>
        </a:p>
      </dgm:t>
    </dgm:pt>
    <dgm:pt modelId="{62A8680E-4E19-4645-A100-26DEB76E68F6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分类器的设计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FE6042-19CE-4D38-99D9-37BCD900DBCF}" type="parTrans" cxnId="{DA996CC5-ABA3-4CC8-831A-6C1F5E86FDB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0EB326-314B-4716-B571-AEC8B45D9419}" type="sibTrans" cxnId="{DA996CC5-ABA3-4CC8-831A-6C1F5E86FDBD}">
      <dgm:prSet/>
      <dgm:spPr/>
      <dgm:t>
        <a:bodyPr/>
        <a:lstStyle/>
        <a:p>
          <a:endParaRPr lang="zh-CN" altLang="en-US"/>
        </a:p>
      </dgm:t>
    </dgm:pt>
    <dgm:pt modelId="{7ED38232-A195-4461-A443-5E02A1B5AF51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分类器测评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8B3A3C-7C96-4963-8D12-FFF6C8C9F0E4}" type="parTrans" cxnId="{618E875F-D980-4C7A-9C66-2E1430011C1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E72D3F-4753-4972-97DB-EE2F65356352}" type="sibTrans" cxnId="{618E875F-D980-4C7A-9C66-2E1430011C18}">
      <dgm:prSet/>
      <dgm:spPr/>
      <dgm:t>
        <a:bodyPr/>
        <a:lstStyle/>
        <a:p>
          <a:endParaRPr lang="zh-CN" altLang="en-US"/>
        </a:p>
      </dgm:t>
    </dgm:pt>
    <dgm:pt modelId="{A2E91E9C-2091-4A34-8263-AA91DCAFBBC1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rPr>
            <a:t>试卷识别和管理系统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  <a:cs typeface="Arial Unicode MS" panose="020B0604020202020204" pitchFamily="34" charset="-122"/>
          </a:endParaRPr>
        </a:p>
      </dgm:t>
    </dgm:pt>
    <dgm:pt modelId="{E2BF951E-08EA-49CD-AFFE-D2AAD6FF6BF3}" type="parTrans" cxnId="{918C20B6-50CA-4D12-86C8-BE3D1899F2ED}">
      <dgm:prSet/>
      <dgm:spPr/>
      <dgm:t>
        <a:bodyPr/>
        <a:lstStyle/>
        <a:p>
          <a:endParaRPr lang="zh-CN" altLang="en-US"/>
        </a:p>
      </dgm:t>
    </dgm:pt>
    <dgm:pt modelId="{646D3DB9-0D55-408C-BACB-2D631F5329ED}" type="sibTrans" cxnId="{918C20B6-50CA-4D12-86C8-BE3D1899F2ED}">
      <dgm:prSet/>
      <dgm:spPr/>
      <dgm:t>
        <a:bodyPr/>
        <a:lstStyle/>
        <a:p>
          <a:endParaRPr lang="zh-CN" altLang="en-US"/>
        </a:p>
      </dgm:t>
    </dgm:pt>
    <dgm:pt modelId="{08F301B7-CA1A-402B-829A-CB78CEEDE382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99E073-02CE-4C77-BC97-B0507ACFE1A6}" type="parTrans" cxnId="{8B20695F-AD85-472E-AAB3-9741EA93E41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3E5829-B483-4541-A186-4DF15D25D0E1}" type="sibTrans" cxnId="{8B20695F-AD85-472E-AAB3-9741EA93E412}">
      <dgm:prSet/>
      <dgm:spPr/>
      <dgm:t>
        <a:bodyPr/>
        <a:lstStyle/>
        <a:p>
          <a:endParaRPr lang="zh-CN" altLang="en-US"/>
        </a:p>
      </dgm:t>
    </dgm:pt>
    <dgm:pt modelId="{15E83C26-61F9-4EF9-95A7-C6D283AF5220}">
      <dgm:prSet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rPr>
            <a:t>GUI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  <a:cs typeface="Arial Unicode MS" panose="020B0604020202020204" pitchFamily="34" charset="-122"/>
          </a:endParaRPr>
        </a:p>
      </dgm:t>
    </dgm:pt>
    <dgm:pt modelId="{B58D652B-432B-4BC7-B6CB-86EDF093974D}" type="parTrans" cxnId="{275CE336-AA63-4003-B73C-AB1E59D0FC3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6648FC-5758-481D-8697-2C29BB9B58FC}" type="sibTrans" cxnId="{275CE336-AA63-4003-B73C-AB1E59D0FC3F}">
      <dgm:prSet/>
      <dgm:spPr/>
      <dgm:t>
        <a:bodyPr/>
        <a:lstStyle/>
        <a:p>
          <a:endParaRPr lang="zh-CN" altLang="en-US"/>
        </a:p>
      </dgm:t>
    </dgm:pt>
    <dgm:pt modelId="{DEA2BED2-ABF1-4D62-8AAF-E59C9FC4D4A8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字符分隔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C78D60-4F88-4C90-8E60-A25A1910C19C}" type="parTrans" cxnId="{5E9EE18F-0C3A-4295-92C5-341841194DAF}">
      <dgm:prSet/>
      <dgm:spPr/>
      <dgm:t>
        <a:bodyPr/>
        <a:lstStyle/>
        <a:p>
          <a:endParaRPr lang="zh-CN" altLang="en-US"/>
        </a:p>
      </dgm:t>
    </dgm:pt>
    <dgm:pt modelId="{E3F04AE1-B31A-4828-8C75-81419B44804F}" type="sibTrans" cxnId="{5E9EE18F-0C3A-4295-92C5-341841194DAF}">
      <dgm:prSet/>
      <dgm:spPr/>
      <dgm:t>
        <a:bodyPr/>
        <a:lstStyle/>
        <a:p>
          <a:endParaRPr lang="zh-CN" altLang="en-US"/>
        </a:p>
      </dgm:t>
    </dgm:pt>
    <dgm:pt modelId="{06C48BA7-C27A-49B2-BD8C-29C821977512}" type="pres">
      <dgm:prSet presAssocID="{8DEA0CAB-0E49-4560-A48C-EEDFC5FDC3E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CBB4913-3C4A-46AC-94B7-0E067C2FB677}" type="pres">
      <dgm:prSet presAssocID="{90268492-2995-43FC-AAA6-3B527AB4AACC}" presName="root" presStyleCnt="0"/>
      <dgm:spPr/>
    </dgm:pt>
    <dgm:pt modelId="{2E0F8040-C806-435C-9BF3-115E0385EB51}" type="pres">
      <dgm:prSet presAssocID="{90268492-2995-43FC-AAA6-3B527AB4AACC}" presName="rootComposite" presStyleCnt="0"/>
      <dgm:spPr/>
    </dgm:pt>
    <dgm:pt modelId="{D0F308D4-D339-4756-99E9-171CC7BAF17A}" type="pres">
      <dgm:prSet presAssocID="{90268492-2995-43FC-AAA6-3B527AB4AACC}" presName="rootText" presStyleLbl="node1" presStyleIdx="0" presStyleCnt="3"/>
      <dgm:spPr/>
      <dgm:t>
        <a:bodyPr/>
        <a:lstStyle/>
        <a:p>
          <a:endParaRPr lang="zh-CN" altLang="en-US"/>
        </a:p>
      </dgm:t>
    </dgm:pt>
    <dgm:pt modelId="{33A1CD70-FF21-4ED2-9FC3-4679D21E33C0}" type="pres">
      <dgm:prSet presAssocID="{90268492-2995-43FC-AAA6-3B527AB4AACC}" presName="rootConnector" presStyleLbl="node1" presStyleIdx="0" presStyleCnt="3"/>
      <dgm:spPr/>
      <dgm:t>
        <a:bodyPr/>
        <a:lstStyle/>
        <a:p>
          <a:endParaRPr lang="zh-CN" altLang="en-US"/>
        </a:p>
      </dgm:t>
    </dgm:pt>
    <dgm:pt modelId="{54110D1D-0B80-4CEB-A8B5-07E85BB7E8DD}" type="pres">
      <dgm:prSet presAssocID="{90268492-2995-43FC-AAA6-3B527AB4AACC}" presName="childShape" presStyleCnt="0"/>
      <dgm:spPr/>
    </dgm:pt>
    <dgm:pt modelId="{6906AC34-B2C1-4045-B0D2-EBAC8E0C369D}" type="pres">
      <dgm:prSet presAssocID="{E41FF4F8-F77C-402C-93E7-1FEC1DF14E22}" presName="Name13" presStyleLbl="parChTrans1D2" presStyleIdx="0" presStyleCnt="8"/>
      <dgm:spPr/>
      <dgm:t>
        <a:bodyPr/>
        <a:lstStyle/>
        <a:p>
          <a:endParaRPr lang="zh-CN" altLang="en-US"/>
        </a:p>
      </dgm:t>
    </dgm:pt>
    <dgm:pt modelId="{D2E1360F-B3FC-47C3-B266-FFDD356CB2C7}" type="pres">
      <dgm:prSet presAssocID="{DF4F2483-C525-4AF1-A0B0-4B5EDD9A9B5D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9F16E-BDCB-4886-B1AB-CD0879E82CDA}" type="pres">
      <dgm:prSet presAssocID="{873A5B7F-4410-4814-B6B1-7163AFA10EAD}" presName="Name13" presStyleLbl="parChTrans1D2" presStyleIdx="1" presStyleCnt="8"/>
      <dgm:spPr/>
      <dgm:t>
        <a:bodyPr/>
        <a:lstStyle/>
        <a:p>
          <a:endParaRPr lang="zh-CN" altLang="en-US"/>
        </a:p>
      </dgm:t>
    </dgm:pt>
    <dgm:pt modelId="{687783A4-D150-4914-B369-2C4B853288AE}" type="pres">
      <dgm:prSet presAssocID="{8EBF46AC-C7F0-44AB-AAC2-601689CED9F1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C5B15-9579-4A9D-BD43-ED5E815ED3E7}" type="pres">
      <dgm:prSet presAssocID="{11C78D60-4F88-4C90-8E60-A25A1910C19C}" presName="Name13" presStyleLbl="parChTrans1D2" presStyleIdx="2" presStyleCnt="8"/>
      <dgm:spPr/>
      <dgm:t>
        <a:bodyPr/>
        <a:lstStyle/>
        <a:p>
          <a:endParaRPr lang="zh-CN" altLang="en-US"/>
        </a:p>
      </dgm:t>
    </dgm:pt>
    <dgm:pt modelId="{A08CA601-840B-40C7-9B06-D5E6AC825214}" type="pres">
      <dgm:prSet presAssocID="{DEA2BED2-ABF1-4D62-8AAF-E59C9FC4D4A8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F529A2-2C25-4D98-B259-A7769E852BBA}" type="pres">
      <dgm:prSet presAssocID="{595DF721-B30F-4807-BF40-B57E68AE63CD}" presName="root" presStyleCnt="0"/>
      <dgm:spPr/>
    </dgm:pt>
    <dgm:pt modelId="{D29E5817-B79D-41FD-99BC-BB20A1458C42}" type="pres">
      <dgm:prSet presAssocID="{595DF721-B30F-4807-BF40-B57E68AE63CD}" presName="rootComposite" presStyleCnt="0"/>
      <dgm:spPr/>
    </dgm:pt>
    <dgm:pt modelId="{BDC13CFB-9AE4-4B3B-997B-78F28D2C17A6}" type="pres">
      <dgm:prSet presAssocID="{595DF721-B30F-4807-BF40-B57E68AE63CD}" presName="rootText" presStyleLbl="node1" presStyleIdx="1" presStyleCnt="3"/>
      <dgm:spPr/>
      <dgm:t>
        <a:bodyPr/>
        <a:lstStyle/>
        <a:p>
          <a:endParaRPr lang="zh-CN" altLang="en-US"/>
        </a:p>
      </dgm:t>
    </dgm:pt>
    <dgm:pt modelId="{6EFF91A8-7A67-4727-A5E5-715AA8F0E412}" type="pres">
      <dgm:prSet presAssocID="{595DF721-B30F-4807-BF40-B57E68AE63CD}" presName="rootConnector" presStyleLbl="node1" presStyleIdx="1" presStyleCnt="3"/>
      <dgm:spPr/>
      <dgm:t>
        <a:bodyPr/>
        <a:lstStyle/>
        <a:p>
          <a:endParaRPr lang="zh-CN" altLang="en-US"/>
        </a:p>
      </dgm:t>
    </dgm:pt>
    <dgm:pt modelId="{2781A70C-F02C-4A23-A8C9-E1B28D1E8E64}" type="pres">
      <dgm:prSet presAssocID="{595DF721-B30F-4807-BF40-B57E68AE63CD}" presName="childShape" presStyleCnt="0"/>
      <dgm:spPr/>
    </dgm:pt>
    <dgm:pt modelId="{C3413CF9-8DF3-4762-84F9-2CD778989362}" type="pres">
      <dgm:prSet presAssocID="{1A50A54F-2267-494E-AD0A-72ED3C0DAE5C}" presName="Name13" presStyleLbl="parChTrans1D2" presStyleIdx="3" presStyleCnt="8"/>
      <dgm:spPr/>
      <dgm:t>
        <a:bodyPr/>
        <a:lstStyle/>
        <a:p>
          <a:endParaRPr lang="zh-CN" altLang="en-US"/>
        </a:p>
      </dgm:t>
    </dgm:pt>
    <dgm:pt modelId="{E50D247A-481F-4811-B7EC-57D522391688}" type="pres">
      <dgm:prSet presAssocID="{8D60F53F-5CFC-4808-9229-AD994A8457D6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386512-5465-432A-9E6A-595C184FE699}" type="pres">
      <dgm:prSet presAssocID="{2BFE6042-19CE-4D38-99D9-37BCD900DBCF}" presName="Name13" presStyleLbl="parChTrans1D2" presStyleIdx="4" presStyleCnt="8"/>
      <dgm:spPr/>
      <dgm:t>
        <a:bodyPr/>
        <a:lstStyle/>
        <a:p>
          <a:endParaRPr lang="zh-CN" altLang="en-US"/>
        </a:p>
      </dgm:t>
    </dgm:pt>
    <dgm:pt modelId="{81A0A1C8-0BFC-48A5-9C74-B42E7BA357D6}" type="pres">
      <dgm:prSet presAssocID="{62A8680E-4E19-4645-A100-26DEB76E68F6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51DD47-DCAB-4538-A231-DE320F89DFC1}" type="pres">
      <dgm:prSet presAssocID="{788B3A3C-7C96-4963-8D12-FFF6C8C9F0E4}" presName="Name13" presStyleLbl="parChTrans1D2" presStyleIdx="5" presStyleCnt="8"/>
      <dgm:spPr/>
      <dgm:t>
        <a:bodyPr/>
        <a:lstStyle/>
        <a:p>
          <a:endParaRPr lang="zh-CN" altLang="en-US"/>
        </a:p>
      </dgm:t>
    </dgm:pt>
    <dgm:pt modelId="{670717F6-1F9C-4926-8F00-E5C65B86628D}" type="pres">
      <dgm:prSet presAssocID="{7ED38232-A195-4461-A443-5E02A1B5AF51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45A726-3453-4C01-8C09-AEE8481FB543}" type="pres">
      <dgm:prSet presAssocID="{A2E91E9C-2091-4A34-8263-AA91DCAFBBC1}" presName="root" presStyleCnt="0"/>
      <dgm:spPr/>
    </dgm:pt>
    <dgm:pt modelId="{5B8D36D8-9BA0-4518-A1F8-2AC6B1F343B1}" type="pres">
      <dgm:prSet presAssocID="{A2E91E9C-2091-4A34-8263-AA91DCAFBBC1}" presName="rootComposite" presStyleCnt="0"/>
      <dgm:spPr/>
    </dgm:pt>
    <dgm:pt modelId="{C1F8E0B9-45ED-4663-8DAB-10FF065B5D42}" type="pres">
      <dgm:prSet presAssocID="{A2E91E9C-2091-4A34-8263-AA91DCAFBBC1}" presName="rootText" presStyleLbl="node1" presStyleIdx="2" presStyleCnt="3"/>
      <dgm:spPr/>
      <dgm:t>
        <a:bodyPr/>
        <a:lstStyle/>
        <a:p>
          <a:endParaRPr lang="zh-CN" altLang="en-US"/>
        </a:p>
      </dgm:t>
    </dgm:pt>
    <dgm:pt modelId="{0E87076A-F4AE-421B-A43E-DCB94F53AA57}" type="pres">
      <dgm:prSet presAssocID="{A2E91E9C-2091-4A34-8263-AA91DCAFBBC1}" presName="rootConnector" presStyleLbl="node1" presStyleIdx="2" presStyleCnt="3"/>
      <dgm:spPr/>
      <dgm:t>
        <a:bodyPr/>
        <a:lstStyle/>
        <a:p>
          <a:endParaRPr lang="zh-CN" altLang="en-US"/>
        </a:p>
      </dgm:t>
    </dgm:pt>
    <dgm:pt modelId="{B764DCE7-5E05-4F85-BB3E-34ED35B70715}" type="pres">
      <dgm:prSet presAssocID="{A2E91E9C-2091-4A34-8263-AA91DCAFBBC1}" presName="childShape" presStyleCnt="0"/>
      <dgm:spPr/>
    </dgm:pt>
    <dgm:pt modelId="{EAFB5A18-FFF4-4C16-B676-55804242679F}" type="pres">
      <dgm:prSet presAssocID="{7499E073-02CE-4C77-BC97-B0507ACFE1A6}" presName="Name13" presStyleLbl="parChTrans1D2" presStyleIdx="6" presStyleCnt="8"/>
      <dgm:spPr/>
      <dgm:t>
        <a:bodyPr/>
        <a:lstStyle/>
        <a:p>
          <a:endParaRPr lang="zh-CN" altLang="en-US"/>
        </a:p>
      </dgm:t>
    </dgm:pt>
    <dgm:pt modelId="{FA0AF85F-BA6B-422B-9A3C-B30B49AD33DF}" type="pres">
      <dgm:prSet presAssocID="{08F301B7-CA1A-402B-829A-CB78CEEDE382}" presName="childText" presStyleLbl="bgAcc1" presStyleIdx="6" presStyleCnt="8" custLinFactNeighborX="-608" custLinFactNeighborY="-11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FDFA17-C1CC-4DA0-BCCB-8922719F2181}" type="pres">
      <dgm:prSet presAssocID="{B58D652B-432B-4BC7-B6CB-86EDF093974D}" presName="Name13" presStyleLbl="parChTrans1D2" presStyleIdx="7" presStyleCnt="8"/>
      <dgm:spPr/>
      <dgm:t>
        <a:bodyPr/>
        <a:lstStyle/>
        <a:p>
          <a:endParaRPr lang="zh-CN" altLang="en-US"/>
        </a:p>
      </dgm:t>
    </dgm:pt>
    <dgm:pt modelId="{A82FE7B1-2530-4D0B-B4D3-71CAAB591506}" type="pres">
      <dgm:prSet presAssocID="{15E83C26-61F9-4EF9-95A7-C6D283AF5220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C8B82D-55EF-4A0C-99CE-AD8E5177F18B}" type="presOf" srcId="{11C78D60-4F88-4C90-8E60-A25A1910C19C}" destId="{0C2C5B15-9579-4A9D-BD43-ED5E815ED3E7}" srcOrd="0" destOrd="0" presId="urn:microsoft.com/office/officeart/2005/8/layout/hierarchy3"/>
    <dgm:cxn modelId="{918C20B6-50CA-4D12-86C8-BE3D1899F2ED}" srcId="{8DEA0CAB-0E49-4560-A48C-EEDFC5FDC3EA}" destId="{A2E91E9C-2091-4A34-8263-AA91DCAFBBC1}" srcOrd="2" destOrd="0" parTransId="{E2BF951E-08EA-49CD-AFFE-D2AAD6FF6BF3}" sibTransId="{646D3DB9-0D55-408C-BACB-2D631F5329ED}"/>
    <dgm:cxn modelId="{8B20695F-AD85-472E-AAB3-9741EA93E412}" srcId="{A2E91E9C-2091-4A34-8263-AA91DCAFBBC1}" destId="{08F301B7-CA1A-402B-829A-CB78CEEDE382}" srcOrd="0" destOrd="0" parTransId="{7499E073-02CE-4C77-BC97-B0507ACFE1A6}" sibTransId="{133E5829-B483-4541-A186-4DF15D25D0E1}"/>
    <dgm:cxn modelId="{E32913BC-1D22-4FDB-835F-922C2ED5DB88}" srcId="{90268492-2995-43FC-AAA6-3B527AB4AACC}" destId="{8EBF46AC-C7F0-44AB-AAC2-601689CED9F1}" srcOrd="1" destOrd="0" parTransId="{873A5B7F-4410-4814-B6B1-7163AFA10EAD}" sibTransId="{70CED719-A018-4716-87B5-5C3E71FD7B4E}"/>
    <dgm:cxn modelId="{8869A536-C2CC-4D58-A851-8681DA1B093D}" type="presOf" srcId="{8EBF46AC-C7F0-44AB-AAC2-601689CED9F1}" destId="{687783A4-D150-4914-B369-2C4B853288AE}" srcOrd="0" destOrd="0" presId="urn:microsoft.com/office/officeart/2005/8/layout/hierarchy3"/>
    <dgm:cxn modelId="{654F8D06-7596-4496-A7D9-C8A4B41C0142}" srcId="{8DEA0CAB-0E49-4560-A48C-EEDFC5FDC3EA}" destId="{90268492-2995-43FC-AAA6-3B527AB4AACC}" srcOrd="0" destOrd="0" parTransId="{AE252CAD-6F62-4261-8D62-28C8DC07ADDC}" sibTransId="{7AA94802-7D99-431A-9434-1DBC1ED3220C}"/>
    <dgm:cxn modelId="{0F856713-F799-4BDC-8454-174F5E7A40C9}" type="presOf" srcId="{A2E91E9C-2091-4A34-8263-AA91DCAFBBC1}" destId="{C1F8E0B9-45ED-4663-8DAB-10FF065B5D42}" srcOrd="0" destOrd="0" presId="urn:microsoft.com/office/officeart/2005/8/layout/hierarchy3"/>
    <dgm:cxn modelId="{48F295FC-A49D-4B64-96CC-C3C4CE803732}" type="presOf" srcId="{595DF721-B30F-4807-BF40-B57E68AE63CD}" destId="{6EFF91A8-7A67-4727-A5E5-715AA8F0E412}" srcOrd="1" destOrd="0" presId="urn:microsoft.com/office/officeart/2005/8/layout/hierarchy3"/>
    <dgm:cxn modelId="{4C8DE73D-157D-4E23-99A2-120F79876E4E}" type="presOf" srcId="{15E83C26-61F9-4EF9-95A7-C6D283AF5220}" destId="{A82FE7B1-2530-4D0B-B4D3-71CAAB591506}" srcOrd="0" destOrd="0" presId="urn:microsoft.com/office/officeart/2005/8/layout/hierarchy3"/>
    <dgm:cxn modelId="{FE1424AF-1472-4715-B7D7-2B884C765B07}" type="presOf" srcId="{90268492-2995-43FC-AAA6-3B527AB4AACC}" destId="{33A1CD70-FF21-4ED2-9FC3-4679D21E33C0}" srcOrd="1" destOrd="0" presId="urn:microsoft.com/office/officeart/2005/8/layout/hierarchy3"/>
    <dgm:cxn modelId="{5E9EE18F-0C3A-4295-92C5-341841194DAF}" srcId="{90268492-2995-43FC-AAA6-3B527AB4AACC}" destId="{DEA2BED2-ABF1-4D62-8AAF-E59C9FC4D4A8}" srcOrd="2" destOrd="0" parTransId="{11C78D60-4F88-4C90-8E60-A25A1910C19C}" sibTransId="{E3F04AE1-B31A-4828-8C75-81419B44804F}"/>
    <dgm:cxn modelId="{618E875F-D980-4C7A-9C66-2E1430011C18}" srcId="{595DF721-B30F-4807-BF40-B57E68AE63CD}" destId="{7ED38232-A195-4461-A443-5E02A1B5AF51}" srcOrd="2" destOrd="0" parTransId="{788B3A3C-7C96-4963-8D12-FFF6C8C9F0E4}" sibTransId="{F3E72D3F-4753-4972-97DB-EE2F65356352}"/>
    <dgm:cxn modelId="{44537BCB-2A5E-4B6E-941E-A77FE2D17C6D}" type="presOf" srcId="{8DEA0CAB-0E49-4560-A48C-EEDFC5FDC3EA}" destId="{06C48BA7-C27A-49B2-BD8C-29C821977512}" srcOrd="0" destOrd="0" presId="urn:microsoft.com/office/officeart/2005/8/layout/hierarchy3"/>
    <dgm:cxn modelId="{B114F4D3-BFE3-43AA-8E56-3D1918995FC0}" type="presOf" srcId="{595DF721-B30F-4807-BF40-B57E68AE63CD}" destId="{BDC13CFB-9AE4-4B3B-997B-78F28D2C17A6}" srcOrd="0" destOrd="0" presId="urn:microsoft.com/office/officeart/2005/8/layout/hierarchy3"/>
    <dgm:cxn modelId="{A64D84AE-5F52-4E46-A425-A0E34AD3054D}" type="presOf" srcId="{7ED38232-A195-4461-A443-5E02A1B5AF51}" destId="{670717F6-1F9C-4926-8F00-E5C65B86628D}" srcOrd="0" destOrd="0" presId="urn:microsoft.com/office/officeart/2005/8/layout/hierarchy3"/>
    <dgm:cxn modelId="{D36C965F-A299-4F99-AF02-B07C22509F05}" type="presOf" srcId="{B58D652B-432B-4BC7-B6CB-86EDF093974D}" destId="{69FDFA17-C1CC-4DA0-BCCB-8922719F2181}" srcOrd="0" destOrd="0" presId="urn:microsoft.com/office/officeart/2005/8/layout/hierarchy3"/>
    <dgm:cxn modelId="{4FC639E6-69AE-498F-83C1-3DE18DC5699B}" type="presOf" srcId="{1A50A54F-2267-494E-AD0A-72ED3C0DAE5C}" destId="{C3413CF9-8DF3-4762-84F9-2CD778989362}" srcOrd="0" destOrd="0" presId="urn:microsoft.com/office/officeart/2005/8/layout/hierarchy3"/>
    <dgm:cxn modelId="{370E90CC-06B4-4C86-A000-83377145C382}" srcId="{595DF721-B30F-4807-BF40-B57E68AE63CD}" destId="{8D60F53F-5CFC-4808-9229-AD994A8457D6}" srcOrd="0" destOrd="0" parTransId="{1A50A54F-2267-494E-AD0A-72ED3C0DAE5C}" sibTransId="{229EA2B7-EE2C-40D9-91DC-97B342E4AEE7}"/>
    <dgm:cxn modelId="{48ADE305-C394-4C8D-930F-9A86AD60BA59}" type="presOf" srcId="{8D60F53F-5CFC-4808-9229-AD994A8457D6}" destId="{E50D247A-481F-4811-B7EC-57D522391688}" srcOrd="0" destOrd="0" presId="urn:microsoft.com/office/officeart/2005/8/layout/hierarchy3"/>
    <dgm:cxn modelId="{4CE86C92-F4FC-41B2-B7CD-DDF91F41B51B}" type="presOf" srcId="{A2E91E9C-2091-4A34-8263-AA91DCAFBBC1}" destId="{0E87076A-F4AE-421B-A43E-DCB94F53AA57}" srcOrd="1" destOrd="0" presId="urn:microsoft.com/office/officeart/2005/8/layout/hierarchy3"/>
    <dgm:cxn modelId="{D272A3CD-913C-493B-A2C1-AE65691175F0}" srcId="{90268492-2995-43FC-AAA6-3B527AB4AACC}" destId="{DF4F2483-C525-4AF1-A0B0-4B5EDD9A9B5D}" srcOrd="0" destOrd="0" parTransId="{E41FF4F8-F77C-402C-93E7-1FEC1DF14E22}" sibTransId="{10706F61-3F29-46EE-9BFB-358E8FFF856B}"/>
    <dgm:cxn modelId="{5F8A8E32-48DE-4523-B87F-5BB21D1D0AEE}" type="presOf" srcId="{7499E073-02CE-4C77-BC97-B0507ACFE1A6}" destId="{EAFB5A18-FFF4-4C16-B676-55804242679F}" srcOrd="0" destOrd="0" presId="urn:microsoft.com/office/officeart/2005/8/layout/hierarchy3"/>
    <dgm:cxn modelId="{84606EDE-C84B-4CB0-88C3-2AAA5BA23414}" type="presOf" srcId="{62A8680E-4E19-4645-A100-26DEB76E68F6}" destId="{81A0A1C8-0BFC-48A5-9C74-B42E7BA357D6}" srcOrd="0" destOrd="0" presId="urn:microsoft.com/office/officeart/2005/8/layout/hierarchy3"/>
    <dgm:cxn modelId="{A5ACF370-53D3-4863-80E4-7CBF6A97E79F}" type="presOf" srcId="{E41FF4F8-F77C-402C-93E7-1FEC1DF14E22}" destId="{6906AC34-B2C1-4045-B0D2-EBAC8E0C369D}" srcOrd="0" destOrd="0" presId="urn:microsoft.com/office/officeart/2005/8/layout/hierarchy3"/>
    <dgm:cxn modelId="{8761D2DA-331C-42D1-BD3C-6F795715D81E}" type="presOf" srcId="{08F301B7-CA1A-402B-829A-CB78CEEDE382}" destId="{FA0AF85F-BA6B-422B-9A3C-B30B49AD33DF}" srcOrd="0" destOrd="0" presId="urn:microsoft.com/office/officeart/2005/8/layout/hierarchy3"/>
    <dgm:cxn modelId="{14059AB3-2202-4BA1-9CBE-C2FD0E298FA7}" srcId="{8DEA0CAB-0E49-4560-A48C-EEDFC5FDC3EA}" destId="{595DF721-B30F-4807-BF40-B57E68AE63CD}" srcOrd="1" destOrd="0" parTransId="{C41B9EFE-F119-4377-93AA-958EDECACE0F}" sibTransId="{8135DFC9-4EF2-4B18-917E-1B67EDC84983}"/>
    <dgm:cxn modelId="{E3DDF95B-AC77-4FDE-B5E5-2C7064A122A8}" type="presOf" srcId="{DEA2BED2-ABF1-4D62-8AAF-E59C9FC4D4A8}" destId="{A08CA601-840B-40C7-9B06-D5E6AC825214}" srcOrd="0" destOrd="0" presId="urn:microsoft.com/office/officeart/2005/8/layout/hierarchy3"/>
    <dgm:cxn modelId="{275CE336-AA63-4003-B73C-AB1E59D0FC3F}" srcId="{A2E91E9C-2091-4A34-8263-AA91DCAFBBC1}" destId="{15E83C26-61F9-4EF9-95A7-C6D283AF5220}" srcOrd="1" destOrd="0" parTransId="{B58D652B-432B-4BC7-B6CB-86EDF093974D}" sibTransId="{766648FC-5758-481D-8697-2C29BB9B58FC}"/>
    <dgm:cxn modelId="{C59D8604-4889-4ECA-818F-B0ABACB91AFF}" type="presOf" srcId="{873A5B7F-4410-4814-B6B1-7163AFA10EAD}" destId="{0BB9F16E-BDCB-4886-B1AB-CD0879E82CDA}" srcOrd="0" destOrd="0" presId="urn:microsoft.com/office/officeart/2005/8/layout/hierarchy3"/>
    <dgm:cxn modelId="{D484DC66-7AE0-465B-A148-46B3E5117C97}" type="presOf" srcId="{DF4F2483-C525-4AF1-A0B0-4B5EDD9A9B5D}" destId="{D2E1360F-B3FC-47C3-B266-FFDD356CB2C7}" srcOrd="0" destOrd="0" presId="urn:microsoft.com/office/officeart/2005/8/layout/hierarchy3"/>
    <dgm:cxn modelId="{51794BB1-A845-4C6A-BD42-E8915C9C7E50}" type="presOf" srcId="{2BFE6042-19CE-4D38-99D9-37BCD900DBCF}" destId="{54386512-5465-432A-9E6A-595C184FE699}" srcOrd="0" destOrd="0" presId="urn:microsoft.com/office/officeart/2005/8/layout/hierarchy3"/>
    <dgm:cxn modelId="{F1ADD58E-681D-4F10-B8A1-985202546E03}" type="presOf" srcId="{788B3A3C-7C96-4963-8D12-FFF6C8C9F0E4}" destId="{F051DD47-DCAB-4538-A231-DE320F89DFC1}" srcOrd="0" destOrd="0" presId="urn:microsoft.com/office/officeart/2005/8/layout/hierarchy3"/>
    <dgm:cxn modelId="{44A9C568-7119-4C6D-91F3-C427CC12A275}" type="presOf" srcId="{90268492-2995-43FC-AAA6-3B527AB4AACC}" destId="{D0F308D4-D339-4756-99E9-171CC7BAF17A}" srcOrd="0" destOrd="0" presId="urn:microsoft.com/office/officeart/2005/8/layout/hierarchy3"/>
    <dgm:cxn modelId="{DA996CC5-ABA3-4CC8-831A-6C1F5E86FDBD}" srcId="{595DF721-B30F-4807-BF40-B57E68AE63CD}" destId="{62A8680E-4E19-4645-A100-26DEB76E68F6}" srcOrd="1" destOrd="0" parTransId="{2BFE6042-19CE-4D38-99D9-37BCD900DBCF}" sibTransId="{6B0EB326-314B-4716-B571-AEC8B45D9419}"/>
    <dgm:cxn modelId="{976CBFD7-53AD-4A80-B04C-0842175C61DC}" type="presParOf" srcId="{06C48BA7-C27A-49B2-BD8C-29C821977512}" destId="{DCBB4913-3C4A-46AC-94B7-0E067C2FB677}" srcOrd="0" destOrd="0" presId="urn:microsoft.com/office/officeart/2005/8/layout/hierarchy3"/>
    <dgm:cxn modelId="{73AE92A2-E4CF-4AAF-AA51-C12CD9D5EBEB}" type="presParOf" srcId="{DCBB4913-3C4A-46AC-94B7-0E067C2FB677}" destId="{2E0F8040-C806-435C-9BF3-115E0385EB51}" srcOrd="0" destOrd="0" presId="urn:microsoft.com/office/officeart/2005/8/layout/hierarchy3"/>
    <dgm:cxn modelId="{A0231B70-78F6-4ABC-B9D2-E8A0DEE18D4E}" type="presParOf" srcId="{2E0F8040-C806-435C-9BF3-115E0385EB51}" destId="{D0F308D4-D339-4756-99E9-171CC7BAF17A}" srcOrd="0" destOrd="0" presId="urn:microsoft.com/office/officeart/2005/8/layout/hierarchy3"/>
    <dgm:cxn modelId="{C7E4D669-4BB6-4FB7-A306-3EA4B53A2057}" type="presParOf" srcId="{2E0F8040-C806-435C-9BF3-115E0385EB51}" destId="{33A1CD70-FF21-4ED2-9FC3-4679D21E33C0}" srcOrd="1" destOrd="0" presId="urn:microsoft.com/office/officeart/2005/8/layout/hierarchy3"/>
    <dgm:cxn modelId="{671D66E7-1905-4752-BF53-19E7C8C6A542}" type="presParOf" srcId="{DCBB4913-3C4A-46AC-94B7-0E067C2FB677}" destId="{54110D1D-0B80-4CEB-A8B5-07E85BB7E8DD}" srcOrd="1" destOrd="0" presId="urn:microsoft.com/office/officeart/2005/8/layout/hierarchy3"/>
    <dgm:cxn modelId="{BC376308-21CC-442E-BCE7-5C6F09DF15DC}" type="presParOf" srcId="{54110D1D-0B80-4CEB-A8B5-07E85BB7E8DD}" destId="{6906AC34-B2C1-4045-B0D2-EBAC8E0C369D}" srcOrd="0" destOrd="0" presId="urn:microsoft.com/office/officeart/2005/8/layout/hierarchy3"/>
    <dgm:cxn modelId="{6B64AA1F-0FF3-4306-B642-C58B2A060FFA}" type="presParOf" srcId="{54110D1D-0B80-4CEB-A8B5-07E85BB7E8DD}" destId="{D2E1360F-B3FC-47C3-B266-FFDD356CB2C7}" srcOrd="1" destOrd="0" presId="urn:microsoft.com/office/officeart/2005/8/layout/hierarchy3"/>
    <dgm:cxn modelId="{D157938F-ACBC-4477-8C25-594689C1602F}" type="presParOf" srcId="{54110D1D-0B80-4CEB-A8B5-07E85BB7E8DD}" destId="{0BB9F16E-BDCB-4886-B1AB-CD0879E82CDA}" srcOrd="2" destOrd="0" presId="urn:microsoft.com/office/officeart/2005/8/layout/hierarchy3"/>
    <dgm:cxn modelId="{D3FABF78-3EFC-4697-B251-73E650BAC48C}" type="presParOf" srcId="{54110D1D-0B80-4CEB-A8B5-07E85BB7E8DD}" destId="{687783A4-D150-4914-B369-2C4B853288AE}" srcOrd="3" destOrd="0" presId="urn:microsoft.com/office/officeart/2005/8/layout/hierarchy3"/>
    <dgm:cxn modelId="{5F9227C5-4FD4-4452-AA27-90DFBC68B046}" type="presParOf" srcId="{54110D1D-0B80-4CEB-A8B5-07E85BB7E8DD}" destId="{0C2C5B15-9579-4A9D-BD43-ED5E815ED3E7}" srcOrd="4" destOrd="0" presId="urn:microsoft.com/office/officeart/2005/8/layout/hierarchy3"/>
    <dgm:cxn modelId="{0B7FB47B-DAB7-4F77-AFC9-ED13C32D93AC}" type="presParOf" srcId="{54110D1D-0B80-4CEB-A8B5-07E85BB7E8DD}" destId="{A08CA601-840B-40C7-9B06-D5E6AC825214}" srcOrd="5" destOrd="0" presId="urn:microsoft.com/office/officeart/2005/8/layout/hierarchy3"/>
    <dgm:cxn modelId="{D2C0C06E-E1BE-45FB-AE97-3FE7E14F62C3}" type="presParOf" srcId="{06C48BA7-C27A-49B2-BD8C-29C821977512}" destId="{B0F529A2-2C25-4D98-B259-A7769E852BBA}" srcOrd="1" destOrd="0" presId="urn:microsoft.com/office/officeart/2005/8/layout/hierarchy3"/>
    <dgm:cxn modelId="{5DD61E7F-1FA0-4070-8F90-A8B0620D83B6}" type="presParOf" srcId="{B0F529A2-2C25-4D98-B259-A7769E852BBA}" destId="{D29E5817-B79D-41FD-99BC-BB20A1458C42}" srcOrd="0" destOrd="0" presId="urn:microsoft.com/office/officeart/2005/8/layout/hierarchy3"/>
    <dgm:cxn modelId="{631AA8A4-8BA4-4871-90C4-0474D2138940}" type="presParOf" srcId="{D29E5817-B79D-41FD-99BC-BB20A1458C42}" destId="{BDC13CFB-9AE4-4B3B-997B-78F28D2C17A6}" srcOrd="0" destOrd="0" presId="urn:microsoft.com/office/officeart/2005/8/layout/hierarchy3"/>
    <dgm:cxn modelId="{4D160174-965D-4B73-BA2F-9AE910FFBABC}" type="presParOf" srcId="{D29E5817-B79D-41FD-99BC-BB20A1458C42}" destId="{6EFF91A8-7A67-4727-A5E5-715AA8F0E412}" srcOrd="1" destOrd="0" presId="urn:microsoft.com/office/officeart/2005/8/layout/hierarchy3"/>
    <dgm:cxn modelId="{B9D0A7CB-C187-4292-B5AF-5E657DE4A1A6}" type="presParOf" srcId="{B0F529A2-2C25-4D98-B259-A7769E852BBA}" destId="{2781A70C-F02C-4A23-A8C9-E1B28D1E8E64}" srcOrd="1" destOrd="0" presId="urn:microsoft.com/office/officeart/2005/8/layout/hierarchy3"/>
    <dgm:cxn modelId="{4F04B1E7-F377-49D6-A56B-70FC5887AD8D}" type="presParOf" srcId="{2781A70C-F02C-4A23-A8C9-E1B28D1E8E64}" destId="{C3413CF9-8DF3-4762-84F9-2CD778989362}" srcOrd="0" destOrd="0" presId="urn:microsoft.com/office/officeart/2005/8/layout/hierarchy3"/>
    <dgm:cxn modelId="{3500C4D9-38D4-456B-96BC-1FA853B12F88}" type="presParOf" srcId="{2781A70C-F02C-4A23-A8C9-E1B28D1E8E64}" destId="{E50D247A-481F-4811-B7EC-57D522391688}" srcOrd="1" destOrd="0" presId="urn:microsoft.com/office/officeart/2005/8/layout/hierarchy3"/>
    <dgm:cxn modelId="{37F66FE7-4947-401D-A52F-549517F43E3B}" type="presParOf" srcId="{2781A70C-F02C-4A23-A8C9-E1B28D1E8E64}" destId="{54386512-5465-432A-9E6A-595C184FE699}" srcOrd="2" destOrd="0" presId="urn:microsoft.com/office/officeart/2005/8/layout/hierarchy3"/>
    <dgm:cxn modelId="{13AD48D4-179D-4A83-9FFF-6A01A9A440FD}" type="presParOf" srcId="{2781A70C-F02C-4A23-A8C9-E1B28D1E8E64}" destId="{81A0A1C8-0BFC-48A5-9C74-B42E7BA357D6}" srcOrd="3" destOrd="0" presId="urn:microsoft.com/office/officeart/2005/8/layout/hierarchy3"/>
    <dgm:cxn modelId="{99DA3A37-1726-4FA6-BC7B-7A9C0B7273BE}" type="presParOf" srcId="{2781A70C-F02C-4A23-A8C9-E1B28D1E8E64}" destId="{F051DD47-DCAB-4538-A231-DE320F89DFC1}" srcOrd="4" destOrd="0" presId="urn:microsoft.com/office/officeart/2005/8/layout/hierarchy3"/>
    <dgm:cxn modelId="{C940123A-5040-4531-8F2B-07B8FBDD15A2}" type="presParOf" srcId="{2781A70C-F02C-4A23-A8C9-E1B28D1E8E64}" destId="{670717F6-1F9C-4926-8F00-E5C65B86628D}" srcOrd="5" destOrd="0" presId="urn:microsoft.com/office/officeart/2005/8/layout/hierarchy3"/>
    <dgm:cxn modelId="{09838E5A-D548-4A5E-B205-AB0F1B359ABB}" type="presParOf" srcId="{06C48BA7-C27A-49B2-BD8C-29C821977512}" destId="{7B45A726-3453-4C01-8C09-AEE8481FB543}" srcOrd="2" destOrd="0" presId="urn:microsoft.com/office/officeart/2005/8/layout/hierarchy3"/>
    <dgm:cxn modelId="{642A95E1-31C2-441B-922B-72CB786D639A}" type="presParOf" srcId="{7B45A726-3453-4C01-8C09-AEE8481FB543}" destId="{5B8D36D8-9BA0-4518-A1F8-2AC6B1F343B1}" srcOrd="0" destOrd="0" presId="urn:microsoft.com/office/officeart/2005/8/layout/hierarchy3"/>
    <dgm:cxn modelId="{65EF82A9-2419-45C8-900F-24DA3EE1A0E5}" type="presParOf" srcId="{5B8D36D8-9BA0-4518-A1F8-2AC6B1F343B1}" destId="{C1F8E0B9-45ED-4663-8DAB-10FF065B5D42}" srcOrd="0" destOrd="0" presId="urn:microsoft.com/office/officeart/2005/8/layout/hierarchy3"/>
    <dgm:cxn modelId="{BC627C0D-7428-4218-B3BB-45B8645044C5}" type="presParOf" srcId="{5B8D36D8-9BA0-4518-A1F8-2AC6B1F343B1}" destId="{0E87076A-F4AE-421B-A43E-DCB94F53AA57}" srcOrd="1" destOrd="0" presId="urn:microsoft.com/office/officeart/2005/8/layout/hierarchy3"/>
    <dgm:cxn modelId="{B6603AC2-F4A0-4E82-9895-688B8B6224C5}" type="presParOf" srcId="{7B45A726-3453-4C01-8C09-AEE8481FB543}" destId="{B764DCE7-5E05-4F85-BB3E-34ED35B70715}" srcOrd="1" destOrd="0" presId="urn:microsoft.com/office/officeart/2005/8/layout/hierarchy3"/>
    <dgm:cxn modelId="{C4EAA606-E63C-46B2-B82C-E984B41488A5}" type="presParOf" srcId="{B764DCE7-5E05-4F85-BB3E-34ED35B70715}" destId="{EAFB5A18-FFF4-4C16-B676-55804242679F}" srcOrd="0" destOrd="0" presId="urn:microsoft.com/office/officeart/2005/8/layout/hierarchy3"/>
    <dgm:cxn modelId="{B395C042-E7EB-48D7-8EE1-A86910DD0579}" type="presParOf" srcId="{B764DCE7-5E05-4F85-BB3E-34ED35B70715}" destId="{FA0AF85F-BA6B-422B-9A3C-B30B49AD33DF}" srcOrd="1" destOrd="0" presId="urn:microsoft.com/office/officeart/2005/8/layout/hierarchy3"/>
    <dgm:cxn modelId="{3F224DA1-5AD1-428C-BDF4-317908939D81}" type="presParOf" srcId="{B764DCE7-5E05-4F85-BB3E-34ED35B70715}" destId="{69FDFA17-C1CC-4DA0-BCCB-8922719F2181}" srcOrd="2" destOrd="0" presId="urn:microsoft.com/office/officeart/2005/8/layout/hierarchy3"/>
    <dgm:cxn modelId="{50F44012-B3D5-497E-B135-3D92D5E64971}" type="presParOf" srcId="{B764DCE7-5E05-4F85-BB3E-34ED35B70715}" destId="{A82FE7B1-2530-4D0B-B4D3-71CAAB59150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287C31-991A-4275-B1B1-637F186FA532}" type="doc">
      <dgm:prSet loTypeId="urn:microsoft.com/office/officeart/2005/8/layout/bProcess3" loCatId="process" qsTypeId="urn:microsoft.com/office/officeart/2005/8/quickstyle/3d7" qsCatId="3D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C492E226-9BCB-4E81-BC0B-87EE93C95EA8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图像采集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7F4BA7-2D65-4CFA-9F65-BC7A3F798EC4}" type="parTrans" cxnId="{EED0D00B-B6B7-41A1-BBE2-3D41B251F156}">
      <dgm:prSet/>
      <dgm:spPr/>
      <dgm:t>
        <a:bodyPr/>
        <a:lstStyle/>
        <a:p>
          <a:endParaRPr lang="zh-CN" altLang="en-US"/>
        </a:p>
      </dgm:t>
    </dgm:pt>
    <dgm:pt modelId="{33810D72-E7BA-47F0-802C-8D4071C7EE28}" type="sibTrans" cxnId="{EED0D00B-B6B7-41A1-BBE2-3D41B251F156}">
      <dgm:prSet/>
      <dgm:spPr/>
      <dgm:t>
        <a:bodyPr/>
        <a:lstStyle/>
        <a:p>
          <a:endParaRPr lang="zh-CN" altLang="en-US"/>
        </a:p>
      </dgm:t>
    </dgm:pt>
    <dgm:pt modelId="{1C681736-258E-4516-9190-DC2F2184571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图像预处理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CF63E9-9512-48AD-82E5-50F7ADD6328B}" type="parTrans" cxnId="{7A7D0607-764D-4477-8D3F-EF4A673EEB6B}">
      <dgm:prSet/>
      <dgm:spPr/>
      <dgm:t>
        <a:bodyPr/>
        <a:lstStyle/>
        <a:p>
          <a:endParaRPr lang="zh-CN" altLang="en-US"/>
        </a:p>
      </dgm:t>
    </dgm:pt>
    <dgm:pt modelId="{B1EC7C1A-3B19-4473-A81F-AF3943578EAF}" type="sibTrans" cxnId="{7A7D0607-764D-4477-8D3F-EF4A673EEB6B}">
      <dgm:prSet/>
      <dgm:spPr/>
      <dgm:t>
        <a:bodyPr/>
        <a:lstStyle/>
        <a:p>
          <a:endParaRPr lang="zh-CN" altLang="en-US"/>
        </a:p>
      </dgm:t>
    </dgm:pt>
    <dgm:pt modelId="{3582A799-AADB-4F3C-8D03-1225863D181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OCR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的版面分析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B46422-4017-4B0F-AF5C-C7C9FB8E6BFD}" type="parTrans" cxnId="{41E6222A-91C6-43DF-96C3-0A0FA0D6C208}">
      <dgm:prSet/>
      <dgm:spPr/>
      <dgm:t>
        <a:bodyPr/>
        <a:lstStyle/>
        <a:p>
          <a:endParaRPr lang="zh-CN" altLang="en-US"/>
        </a:p>
      </dgm:t>
    </dgm:pt>
    <dgm:pt modelId="{DAD87B06-B473-4AD5-A8B3-FFD37692A120}" type="sibTrans" cxnId="{41E6222A-91C6-43DF-96C3-0A0FA0D6C208}">
      <dgm:prSet/>
      <dgm:spPr/>
      <dgm:t>
        <a:bodyPr/>
        <a:lstStyle/>
        <a:p>
          <a:endParaRPr lang="zh-CN" altLang="en-US"/>
        </a:p>
      </dgm:t>
    </dgm:pt>
    <dgm:pt modelId="{E6EDC080-193C-4AA9-8B36-9336822CE0B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字符分隔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CB3186-1D09-46D2-AF56-DE375D6372E1}" type="parTrans" cxnId="{0AED3516-43BF-4582-9F01-5D020E508807}">
      <dgm:prSet/>
      <dgm:spPr/>
      <dgm:t>
        <a:bodyPr/>
        <a:lstStyle/>
        <a:p>
          <a:endParaRPr lang="zh-CN" altLang="en-US"/>
        </a:p>
      </dgm:t>
    </dgm:pt>
    <dgm:pt modelId="{7763F0A3-5D53-4FCF-B3FF-71E561FA2A61}" type="sibTrans" cxnId="{0AED3516-43BF-4582-9F01-5D020E508807}">
      <dgm:prSet/>
      <dgm:spPr/>
      <dgm:t>
        <a:bodyPr/>
        <a:lstStyle/>
        <a:p>
          <a:endParaRPr lang="zh-CN" altLang="en-US"/>
        </a:p>
      </dgm:t>
    </dgm:pt>
    <dgm:pt modelId="{48A7AA73-CA38-4C80-84D6-AB4BE79D18C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归一化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6DB012-33FA-4AA6-A3A7-10D1A209DAF1}" type="parTrans" cxnId="{3E23A934-91AF-419D-8E4E-4C9FAC9DF2A9}">
      <dgm:prSet/>
      <dgm:spPr/>
      <dgm:t>
        <a:bodyPr/>
        <a:lstStyle/>
        <a:p>
          <a:endParaRPr lang="zh-CN" altLang="en-US"/>
        </a:p>
      </dgm:t>
    </dgm:pt>
    <dgm:pt modelId="{013C9545-B15B-418D-AC3C-3FD57C9EBC91}" type="sibTrans" cxnId="{3E23A934-91AF-419D-8E4E-4C9FAC9DF2A9}">
      <dgm:prSet/>
      <dgm:spPr/>
      <dgm:t>
        <a:bodyPr/>
        <a:lstStyle/>
        <a:p>
          <a:endParaRPr lang="zh-CN" altLang="en-US"/>
        </a:p>
      </dgm:t>
    </dgm:pt>
    <dgm:pt modelId="{7CA841B2-BF63-4121-81F8-A75E1DF8E9B1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特征向量提取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8C278B-1B63-40F9-A535-542AD01C83EF}" type="parTrans" cxnId="{3463E787-2DD3-4864-97EC-ABB62CCEBD3C}">
      <dgm:prSet/>
      <dgm:spPr/>
      <dgm:t>
        <a:bodyPr/>
        <a:lstStyle/>
        <a:p>
          <a:endParaRPr lang="zh-CN" altLang="en-US"/>
        </a:p>
      </dgm:t>
    </dgm:pt>
    <dgm:pt modelId="{6903B3F9-550F-45A7-B2A7-4FF6E452A51C}" type="sibTrans" cxnId="{3463E787-2DD3-4864-97EC-ABB62CCEBD3C}">
      <dgm:prSet/>
      <dgm:spPr/>
      <dgm:t>
        <a:bodyPr/>
        <a:lstStyle/>
        <a:p>
          <a:endParaRPr lang="zh-CN" altLang="en-US"/>
        </a:p>
      </dgm:t>
    </dgm:pt>
    <dgm:pt modelId="{7FCD7B24-CFD1-4378-8BF8-CCAE02D5960B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训练好的分类器识别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5C97C-8DE6-4F6D-956C-B855990943AE}" type="parTrans" cxnId="{8EDC72A9-D59B-42F6-9D1E-F269D3BCC532}">
      <dgm:prSet/>
      <dgm:spPr/>
      <dgm:t>
        <a:bodyPr/>
        <a:lstStyle/>
        <a:p>
          <a:endParaRPr lang="zh-CN" altLang="en-US"/>
        </a:p>
      </dgm:t>
    </dgm:pt>
    <dgm:pt modelId="{79D0512A-341E-47BD-A5AC-636466E70ECB}" type="sibTrans" cxnId="{8EDC72A9-D59B-42F6-9D1E-F269D3BCC532}">
      <dgm:prSet/>
      <dgm:spPr/>
      <dgm:t>
        <a:bodyPr/>
        <a:lstStyle/>
        <a:p>
          <a:endParaRPr lang="zh-CN" altLang="en-US"/>
        </a:p>
      </dgm:t>
    </dgm:pt>
    <dgm:pt modelId="{93ED0BD7-E16D-4208-B108-E8A5C46EE754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识别结果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77AF-00C6-4ED7-9905-256F8E0FC8AB}" type="parTrans" cxnId="{ACCBCE90-7222-4309-A029-FC1804C25F9F}">
      <dgm:prSet/>
      <dgm:spPr/>
      <dgm:t>
        <a:bodyPr/>
        <a:lstStyle/>
        <a:p>
          <a:endParaRPr lang="zh-CN" altLang="en-US"/>
        </a:p>
      </dgm:t>
    </dgm:pt>
    <dgm:pt modelId="{752AD167-06DA-48D3-8375-8D871A63266C}" type="sibTrans" cxnId="{ACCBCE90-7222-4309-A029-FC1804C25F9F}">
      <dgm:prSet/>
      <dgm:spPr/>
      <dgm:t>
        <a:bodyPr/>
        <a:lstStyle/>
        <a:p>
          <a:endParaRPr lang="zh-CN" altLang="en-US"/>
        </a:p>
      </dgm:t>
    </dgm:pt>
    <dgm:pt modelId="{89AFDD25-CB1C-49A3-8330-7AEBF92BACC3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管理系统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E9BA8B-DFE6-482E-92B7-1E3E02FDA3D0}" type="parTrans" cxnId="{BB0D007F-C9FD-4107-A1A8-0117E7A5F098}">
      <dgm:prSet/>
      <dgm:spPr/>
      <dgm:t>
        <a:bodyPr/>
        <a:lstStyle/>
        <a:p>
          <a:endParaRPr lang="zh-CN" altLang="en-US"/>
        </a:p>
      </dgm:t>
    </dgm:pt>
    <dgm:pt modelId="{288FFDBF-2BE4-4DAE-AFC7-5818883110DB}" type="sibTrans" cxnId="{BB0D007F-C9FD-4107-A1A8-0117E7A5F098}">
      <dgm:prSet/>
      <dgm:spPr/>
      <dgm:t>
        <a:bodyPr/>
        <a:lstStyle/>
        <a:p>
          <a:endParaRPr lang="zh-CN" altLang="en-US"/>
        </a:p>
      </dgm:t>
    </dgm:pt>
    <dgm:pt modelId="{9556AE86-6A20-49FE-AF4D-FD9FB7057DDE}" type="pres">
      <dgm:prSet presAssocID="{CD287C31-991A-4275-B1B1-637F186FA53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881C5E-D1BC-4775-B8AB-2F7AE2D1548D}" type="pres">
      <dgm:prSet presAssocID="{C492E226-9BCB-4E81-BC0B-87EE93C95EA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9862C0-67C0-4474-AD6B-253D06F784E8}" type="pres">
      <dgm:prSet presAssocID="{33810D72-E7BA-47F0-802C-8D4071C7EE28}" presName="sibTrans" presStyleLbl="sibTrans1D1" presStyleIdx="0" presStyleCnt="8"/>
      <dgm:spPr/>
      <dgm:t>
        <a:bodyPr/>
        <a:lstStyle/>
        <a:p>
          <a:endParaRPr lang="zh-CN" altLang="en-US"/>
        </a:p>
      </dgm:t>
    </dgm:pt>
    <dgm:pt modelId="{B7A5EA83-6BA5-4FEC-9F16-0A82D12E1D84}" type="pres">
      <dgm:prSet presAssocID="{33810D72-E7BA-47F0-802C-8D4071C7EE28}" presName="connectorText" presStyleLbl="sibTrans1D1" presStyleIdx="0" presStyleCnt="8"/>
      <dgm:spPr/>
      <dgm:t>
        <a:bodyPr/>
        <a:lstStyle/>
        <a:p>
          <a:endParaRPr lang="zh-CN" altLang="en-US"/>
        </a:p>
      </dgm:t>
    </dgm:pt>
    <dgm:pt modelId="{33B4B973-E9C1-466C-941C-1A6CD17AFF45}" type="pres">
      <dgm:prSet presAssocID="{1C681736-258E-4516-9190-DC2F21845717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42595E-051C-421C-A6E7-99FBF3513713}" type="pres">
      <dgm:prSet presAssocID="{B1EC7C1A-3B19-4473-A81F-AF3943578EAF}" presName="sibTrans" presStyleLbl="sibTrans1D1" presStyleIdx="1" presStyleCnt="8"/>
      <dgm:spPr/>
      <dgm:t>
        <a:bodyPr/>
        <a:lstStyle/>
        <a:p>
          <a:endParaRPr lang="zh-CN" altLang="en-US"/>
        </a:p>
      </dgm:t>
    </dgm:pt>
    <dgm:pt modelId="{89BC194A-59B3-4B3B-9D38-4C025B8C265F}" type="pres">
      <dgm:prSet presAssocID="{B1EC7C1A-3B19-4473-A81F-AF3943578EAF}" presName="connectorText" presStyleLbl="sibTrans1D1" presStyleIdx="1" presStyleCnt="8"/>
      <dgm:spPr/>
      <dgm:t>
        <a:bodyPr/>
        <a:lstStyle/>
        <a:p>
          <a:endParaRPr lang="zh-CN" altLang="en-US"/>
        </a:p>
      </dgm:t>
    </dgm:pt>
    <dgm:pt modelId="{50ACD0BE-3B97-4B36-B7C9-1F39365DA5AF}" type="pres">
      <dgm:prSet presAssocID="{3582A799-AADB-4F3C-8D03-1225863D181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7EDD75-6B73-44DD-A492-090515EAA0CC}" type="pres">
      <dgm:prSet presAssocID="{DAD87B06-B473-4AD5-A8B3-FFD37692A120}" presName="sibTrans" presStyleLbl="sibTrans1D1" presStyleIdx="2" presStyleCnt="8"/>
      <dgm:spPr/>
      <dgm:t>
        <a:bodyPr/>
        <a:lstStyle/>
        <a:p>
          <a:endParaRPr lang="zh-CN" altLang="en-US"/>
        </a:p>
      </dgm:t>
    </dgm:pt>
    <dgm:pt modelId="{1E4D1B74-FDBF-4A5F-AC7E-886261CF9CF0}" type="pres">
      <dgm:prSet presAssocID="{DAD87B06-B473-4AD5-A8B3-FFD37692A120}" presName="connectorText" presStyleLbl="sibTrans1D1" presStyleIdx="2" presStyleCnt="8"/>
      <dgm:spPr/>
      <dgm:t>
        <a:bodyPr/>
        <a:lstStyle/>
        <a:p>
          <a:endParaRPr lang="zh-CN" altLang="en-US"/>
        </a:p>
      </dgm:t>
    </dgm:pt>
    <dgm:pt modelId="{FC52B174-E38E-4E43-96F0-96C2AB5F9456}" type="pres">
      <dgm:prSet presAssocID="{E6EDC080-193C-4AA9-8B36-9336822CE0BE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F880A2-59BF-4F35-8125-4F2908006C5E}" type="pres">
      <dgm:prSet presAssocID="{7763F0A3-5D53-4FCF-B3FF-71E561FA2A61}" presName="sibTrans" presStyleLbl="sibTrans1D1" presStyleIdx="3" presStyleCnt="8"/>
      <dgm:spPr/>
      <dgm:t>
        <a:bodyPr/>
        <a:lstStyle/>
        <a:p>
          <a:endParaRPr lang="zh-CN" altLang="en-US"/>
        </a:p>
      </dgm:t>
    </dgm:pt>
    <dgm:pt modelId="{8BB81EAF-9598-4AE9-91E6-29A78F5C25C6}" type="pres">
      <dgm:prSet presAssocID="{7763F0A3-5D53-4FCF-B3FF-71E561FA2A61}" presName="connectorText" presStyleLbl="sibTrans1D1" presStyleIdx="3" presStyleCnt="8"/>
      <dgm:spPr/>
      <dgm:t>
        <a:bodyPr/>
        <a:lstStyle/>
        <a:p>
          <a:endParaRPr lang="zh-CN" altLang="en-US"/>
        </a:p>
      </dgm:t>
    </dgm:pt>
    <dgm:pt modelId="{1C991F51-E570-448A-A5E6-5DC304C6C4A1}" type="pres">
      <dgm:prSet presAssocID="{48A7AA73-CA38-4C80-84D6-AB4BE79D18C9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75931B-682A-4960-B094-2D5531E4F9B2}" type="pres">
      <dgm:prSet presAssocID="{013C9545-B15B-418D-AC3C-3FD57C9EBC91}" presName="sibTrans" presStyleLbl="sibTrans1D1" presStyleIdx="4" presStyleCnt="8"/>
      <dgm:spPr/>
      <dgm:t>
        <a:bodyPr/>
        <a:lstStyle/>
        <a:p>
          <a:endParaRPr lang="zh-CN" altLang="en-US"/>
        </a:p>
      </dgm:t>
    </dgm:pt>
    <dgm:pt modelId="{8D4CBAA0-8F00-4B5F-8E8A-61CDA4A5DFA9}" type="pres">
      <dgm:prSet presAssocID="{013C9545-B15B-418D-AC3C-3FD57C9EBC91}" presName="connectorText" presStyleLbl="sibTrans1D1" presStyleIdx="4" presStyleCnt="8"/>
      <dgm:spPr/>
      <dgm:t>
        <a:bodyPr/>
        <a:lstStyle/>
        <a:p>
          <a:endParaRPr lang="zh-CN" altLang="en-US"/>
        </a:p>
      </dgm:t>
    </dgm:pt>
    <dgm:pt modelId="{AF54F86B-6817-4E7D-9CEC-A40B56B1AFCB}" type="pres">
      <dgm:prSet presAssocID="{7CA841B2-BF63-4121-81F8-A75E1DF8E9B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3A1B8-4A25-4E13-A5BE-30F34653D898}" type="pres">
      <dgm:prSet presAssocID="{6903B3F9-550F-45A7-B2A7-4FF6E452A51C}" presName="sibTrans" presStyleLbl="sibTrans1D1" presStyleIdx="5" presStyleCnt="8"/>
      <dgm:spPr/>
      <dgm:t>
        <a:bodyPr/>
        <a:lstStyle/>
        <a:p>
          <a:endParaRPr lang="zh-CN" altLang="en-US"/>
        </a:p>
      </dgm:t>
    </dgm:pt>
    <dgm:pt modelId="{2059DD2C-B493-42AD-9E65-C8F00978EC8B}" type="pres">
      <dgm:prSet presAssocID="{6903B3F9-550F-45A7-B2A7-4FF6E452A51C}" presName="connectorText" presStyleLbl="sibTrans1D1" presStyleIdx="5" presStyleCnt="8"/>
      <dgm:spPr/>
      <dgm:t>
        <a:bodyPr/>
        <a:lstStyle/>
        <a:p>
          <a:endParaRPr lang="zh-CN" altLang="en-US"/>
        </a:p>
      </dgm:t>
    </dgm:pt>
    <dgm:pt modelId="{32B33E92-75B1-4E93-AAFE-C1DDD0B71DDB}" type="pres">
      <dgm:prSet presAssocID="{7FCD7B24-CFD1-4378-8BF8-CCAE02D5960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CEE638-6DAC-4C82-8F44-0E9BD500DC57}" type="pres">
      <dgm:prSet presAssocID="{79D0512A-341E-47BD-A5AC-636466E70ECB}" presName="sibTrans" presStyleLbl="sibTrans1D1" presStyleIdx="6" presStyleCnt="8"/>
      <dgm:spPr/>
      <dgm:t>
        <a:bodyPr/>
        <a:lstStyle/>
        <a:p>
          <a:endParaRPr lang="zh-CN" altLang="en-US"/>
        </a:p>
      </dgm:t>
    </dgm:pt>
    <dgm:pt modelId="{4EEFB5AF-4D8A-480A-889B-4938D8C8CE57}" type="pres">
      <dgm:prSet presAssocID="{79D0512A-341E-47BD-A5AC-636466E70ECB}" presName="connectorText" presStyleLbl="sibTrans1D1" presStyleIdx="6" presStyleCnt="8"/>
      <dgm:spPr/>
      <dgm:t>
        <a:bodyPr/>
        <a:lstStyle/>
        <a:p>
          <a:endParaRPr lang="zh-CN" altLang="en-US"/>
        </a:p>
      </dgm:t>
    </dgm:pt>
    <dgm:pt modelId="{5ADD45FF-47CD-4B24-9689-3BA7BBB54B4C}" type="pres">
      <dgm:prSet presAssocID="{93ED0BD7-E16D-4208-B108-E8A5C46EE754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FC4033-23C2-4201-A298-B213DCF40E73}" type="pres">
      <dgm:prSet presAssocID="{752AD167-06DA-48D3-8375-8D871A63266C}" presName="sibTrans" presStyleLbl="sibTrans1D1" presStyleIdx="7" presStyleCnt="8"/>
      <dgm:spPr/>
      <dgm:t>
        <a:bodyPr/>
        <a:lstStyle/>
        <a:p>
          <a:endParaRPr lang="zh-CN" altLang="en-US"/>
        </a:p>
      </dgm:t>
    </dgm:pt>
    <dgm:pt modelId="{8B885320-0FE5-43D8-8F79-4C5F4E62E052}" type="pres">
      <dgm:prSet presAssocID="{752AD167-06DA-48D3-8375-8D871A63266C}" presName="connectorText" presStyleLbl="sibTrans1D1" presStyleIdx="7" presStyleCnt="8"/>
      <dgm:spPr/>
      <dgm:t>
        <a:bodyPr/>
        <a:lstStyle/>
        <a:p>
          <a:endParaRPr lang="zh-CN" altLang="en-US"/>
        </a:p>
      </dgm:t>
    </dgm:pt>
    <dgm:pt modelId="{1D5CDB24-453B-4678-A589-45B8EE9D85B4}" type="pres">
      <dgm:prSet presAssocID="{89AFDD25-CB1C-49A3-8330-7AEBF92BACC3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1E6222A-91C6-43DF-96C3-0A0FA0D6C208}" srcId="{CD287C31-991A-4275-B1B1-637F186FA532}" destId="{3582A799-AADB-4F3C-8D03-1225863D181F}" srcOrd="2" destOrd="0" parTransId="{B6B46422-4017-4B0F-AF5C-C7C9FB8E6BFD}" sibTransId="{DAD87B06-B473-4AD5-A8B3-FFD37692A120}"/>
    <dgm:cxn modelId="{D0CA165C-E00C-4D9D-9A03-9A52B3D22F3F}" type="presOf" srcId="{DAD87B06-B473-4AD5-A8B3-FFD37692A120}" destId="{1E4D1B74-FDBF-4A5F-AC7E-886261CF9CF0}" srcOrd="1" destOrd="0" presId="urn:microsoft.com/office/officeart/2005/8/layout/bProcess3"/>
    <dgm:cxn modelId="{BB0D007F-C9FD-4107-A1A8-0117E7A5F098}" srcId="{CD287C31-991A-4275-B1B1-637F186FA532}" destId="{89AFDD25-CB1C-49A3-8330-7AEBF92BACC3}" srcOrd="8" destOrd="0" parTransId="{0AE9BA8B-DFE6-482E-92B7-1E3E02FDA3D0}" sibTransId="{288FFDBF-2BE4-4DAE-AFC7-5818883110DB}"/>
    <dgm:cxn modelId="{480D60BA-164F-43A6-B29F-413E10BD161A}" type="presOf" srcId="{752AD167-06DA-48D3-8375-8D871A63266C}" destId="{8B885320-0FE5-43D8-8F79-4C5F4E62E052}" srcOrd="1" destOrd="0" presId="urn:microsoft.com/office/officeart/2005/8/layout/bProcess3"/>
    <dgm:cxn modelId="{ADF3861B-D409-485D-BA7C-39CE3203F70F}" type="presOf" srcId="{CD287C31-991A-4275-B1B1-637F186FA532}" destId="{9556AE86-6A20-49FE-AF4D-FD9FB7057DDE}" srcOrd="0" destOrd="0" presId="urn:microsoft.com/office/officeart/2005/8/layout/bProcess3"/>
    <dgm:cxn modelId="{5ACACF34-1F37-4108-AF75-6010C5DF87D2}" type="presOf" srcId="{B1EC7C1A-3B19-4473-A81F-AF3943578EAF}" destId="{0E42595E-051C-421C-A6E7-99FBF3513713}" srcOrd="0" destOrd="0" presId="urn:microsoft.com/office/officeart/2005/8/layout/bProcess3"/>
    <dgm:cxn modelId="{428E12A9-D650-4FC0-AA63-EB22D334E760}" type="presOf" srcId="{33810D72-E7BA-47F0-802C-8D4071C7EE28}" destId="{2D9862C0-67C0-4474-AD6B-253D06F784E8}" srcOrd="0" destOrd="0" presId="urn:microsoft.com/office/officeart/2005/8/layout/bProcess3"/>
    <dgm:cxn modelId="{2243C821-A721-4484-8D6C-B059AE935497}" type="presOf" srcId="{013C9545-B15B-418D-AC3C-3FD57C9EBC91}" destId="{D675931B-682A-4960-B094-2D5531E4F9B2}" srcOrd="0" destOrd="0" presId="urn:microsoft.com/office/officeart/2005/8/layout/bProcess3"/>
    <dgm:cxn modelId="{3E23A934-91AF-419D-8E4E-4C9FAC9DF2A9}" srcId="{CD287C31-991A-4275-B1B1-637F186FA532}" destId="{48A7AA73-CA38-4C80-84D6-AB4BE79D18C9}" srcOrd="4" destOrd="0" parTransId="{8C6DB012-33FA-4AA6-A3A7-10D1A209DAF1}" sibTransId="{013C9545-B15B-418D-AC3C-3FD57C9EBC91}"/>
    <dgm:cxn modelId="{ED637760-C477-4BEE-A954-947BF2574003}" type="presOf" srcId="{B1EC7C1A-3B19-4473-A81F-AF3943578EAF}" destId="{89BC194A-59B3-4B3B-9D38-4C025B8C265F}" srcOrd="1" destOrd="0" presId="urn:microsoft.com/office/officeart/2005/8/layout/bProcess3"/>
    <dgm:cxn modelId="{66B0BB0F-EDE8-4F23-9554-658966FD2A41}" type="presOf" srcId="{1C681736-258E-4516-9190-DC2F21845717}" destId="{33B4B973-E9C1-466C-941C-1A6CD17AFF45}" srcOrd="0" destOrd="0" presId="urn:microsoft.com/office/officeart/2005/8/layout/bProcess3"/>
    <dgm:cxn modelId="{F46BF61C-CFE5-4D7C-9D04-F38FB61DCC95}" type="presOf" srcId="{93ED0BD7-E16D-4208-B108-E8A5C46EE754}" destId="{5ADD45FF-47CD-4B24-9689-3BA7BBB54B4C}" srcOrd="0" destOrd="0" presId="urn:microsoft.com/office/officeart/2005/8/layout/bProcess3"/>
    <dgm:cxn modelId="{4DC2F9ED-10E0-444E-99E7-59A29E45FEF3}" type="presOf" srcId="{7763F0A3-5D53-4FCF-B3FF-71E561FA2A61}" destId="{8BB81EAF-9598-4AE9-91E6-29A78F5C25C6}" srcOrd="1" destOrd="0" presId="urn:microsoft.com/office/officeart/2005/8/layout/bProcess3"/>
    <dgm:cxn modelId="{FCAA7519-4C59-4195-B8AF-59439A571528}" type="presOf" srcId="{DAD87B06-B473-4AD5-A8B3-FFD37692A120}" destId="{987EDD75-6B73-44DD-A492-090515EAA0CC}" srcOrd="0" destOrd="0" presId="urn:microsoft.com/office/officeart/2005/8/layout/bProcess3"/>
    <dgm:cxn modelId="{BCA8AD80-802B-4176-B3FB-941981142C65}" type="presOf" srcId="{89AFDD25-CB1C-49A3-8330-7AEBF92BACC3}" destId="{1D5CDB24-453B-4678-A589-45B8EE9D85B4}" srcOrd="0" destOrd="0" presId="urn:microsoft.com/office/officeart/2005/8/layout/bProcess3"/>
    <dgm:cxn modelId="{1953A29F-824E-4922-A3EB-9CE2987F6B4F}" type="presOf" srcId="{6903B3F9-550F-45A7-B2A7-4FF6E452A51C}" destId="{8263A1B8-4A25-4E13-A5BE-30F34653D898}" srcOrd="0" destOrd="0" presId="urn:microsoft.com/office/officeart/2005/8/layout/bProcess3"/>
    <dgm:cxn modelId="{27DA39C1-F2EF-4260-98A6-F4FEFA66943A}" type="presOf" srcId="{013C9545-B15B-418D-AC3C-3FD57C9EBC91}" destId="{8D4CBAA0-8F00-4B5F-8E8A-61CDA4A5DFA9}" srcOrd="1" destOrd="0" presId="urn:microsoft.com/office/officeart/2005/8/layout/bProcess3"/>
    <dgm:cxn modelId="{FAC1A091-E94B-4C44-98BE-914D777F6F9B}" type="presOf" srcId="{7763F0A3-5D53-4FCF-B3FF-71E561FA2A61}" destId="{00F880A2-59BF-4F35-8125-4F2908006C5E}" srcOrd="0" destOrd="0" presId="urn:microsoft.com/office/officeart/2005/8/layout/bProcess3"/>
    <dgm:cxn modelId="{EED0D00B-B6B7-41A1-BBE2-3D41B251F156}" srcId="{CD287C31-991A-4275-B1B1-637F186FA532}" destId="{C492E226-9BCB-4E81-BC0B-87EE93C95EA8}" srcOrd="0" destOrd="0" parTransId="{C87F4BA7-2D65-4CFA-9F65-BC7A3F798EC4}" sibTransId="{33810D72-E7BA-47F0-802C-8D4071C7EE28}"/>
    <dgm:cxn modelId="{CC3B74D8-47D1-498E-8DC6-6193C490A2D0}" type="presOf" srcId="{33810D72-E7BA-47F0-802C-8D4071C7EE28}" destId="{B7A5EA83-6BA5-4FEC-9F16-0A82D12E1D84}" srcOrd="1" destOrd="0" presId="urn:microsoft.com/office/officeart/2005/8/layout/bProcess3"/>
    <dgm:cxn modelId="{D3F51A00-12AE-4BE5-AEAD-AA388830C1FC}" type="presOf" srcId="{7CA841B2-BF63-4121-81F8-A75E1DF8E9B1}" destId="{AF54F86B-6817-4E7D-9CEC-A40B56B1AFCB}" srcOrd="0" destOrd="0" presId="urn:microsoft.com/office/officeart/2005/8/layout/bProcess3"/>
    <dgm:cxn modelId="{3463E787-2DD3-4864-97EC-ABB62CCEBD3C}" srcId="{CD287C31-991A-4275-B1B1-637F186FA532}" destId="{7CA841B2-BF63-4121-81F8-A75E1DF8E9B1}" srcOrd="5" destOrd="0" parTransId="{FE8C278B-1B63-40F9-A535-542AD01C83EF}" sibTransId="{6903B3F9-550F-45A7-B2A7-4FF6E452A51C}"/>
    <dgm:cxn modelId="{0AED3516-43BF-4582-9F01-5D020E508807}" srcId="{CD287C31-991A-4275-B1B1-637F186FA532}" destId="{E6EDC080-193C-4AA9-8B36-9336822CE0BE}" srcOrd="3" destOrd="0" parTransId="{8CCB3186-1D09-46D2-AF56-DE375D6372E1}" sibTransId="{7763F0A3-5D53-4FCF-B3FF-71E561FA2A61}"/>
    <dgm:cxn modelId="{E5EFED86-D856-4B0F-A732-614C9DBE3ED9}" type="presOf" srcId="{79D0512A-341E-47BD-A5AC-636466E70ECB}" destId="{4EEFB5AF-4D8A-480A-889B-4938D8C8CE57}" srcOrd="1" destOrd="0" presId="urn:microsoft.com/office/officeart/2005/8/layout/bProcess3"/>
    <dgm:cxn modelId="{AD659461-FC40-491F-9CBD-8BD27838FF61}" type="presOf" srcId="{48A7AA73-CA38-4C80-84D6-AB4BE79D18C9}" destId="{1C991F51-E570-448A-A5E6-5DC304C6C4A1}" srcOrd="0" destOrd="0" presId="urn:microsoft.com/office/officeart/2005/8/layout/bProcess3"/>
    <dgm:cxn modelId="{8CD2756B-C0AB-4DEF-B724-73D1ECA5EA7F}" type="presOf" srcId="{752AD167-06DA-48D3-8375-8D871A63266C}" destId="{38FC4033-23C2-4201-A298-B213DCF40E73}" srcOrd="0" destOrd="0" presId="urn:microsoft.com/office/officeart/2005/8/layout/bProcess3"/>
    <dgm:cxn modelId="{DA4350EA-48EF-4DB2-A7D6-FCA6F2308B66}" type="presOf" srcId="{7FCD7B24-CFD1-4378-8BF8-CCAE02D5960B}" destId="{32B33E92-75B1-4E93-AAFE-C1DDD0B71DDB}" srcOrd="0" destOrd="0" presId="urn:microsoft.com/office/officeart/2005/8/layout/bProcess3"/>
    <dgm:cxn modelId="{7A7D0607-764D-4477-8D3F-EF4A673EEB6B}" srcId="{CD287C31-991A-4275-B1B1-637F186FA532}" destId="{1C681736-258E-4516-9190-DC2F21845717}" srcOrd="1" destOrd="0" parTransId="{D2CF63E9-9512-48AD-82E5-50F7ADD6328B}" sibTransId="{B1EC7C1A-3B19-4473-A81F-AF3943578EAF}"/>
    <dgm:cxn modelId="{8EDC72A9-D59B-42F6-9D1E-F269D3BCC532}" srcId="{CD287C31-991A-4275-B1B1-637F186FA532}" destId="{7FCD7B24-CFD1-4378-8BF8-CCAE02D5960B}" srcOrd="6" destOrd="0" parTransId="{9655C97C-8DE6-4F6D-956C-B855990943AE}" sibTransId="{79D0512A-341E-47BD-A5AC-636466E70ECB}"/>
    <dgm:cxn modelId="{05D5925A-4556-46FB-AB01-4009D68C39E0}" type="presOf" srcId="{6903B3F9-550F-45A7-B2A7-4FF6E452A51C}" destId="{2059DD2C-B493-42AD-9E65-C8F00978EC8B}" srcOrd="1" destOrd="0" presId="urn:microsoft.com/office/officeart/2005/8/layout/bProcess3"/>
    <dgm:cxn modelId="{81DC182C-733F-4547-BA62-46304C394611}" type="presOf" srcId="{3582A799-AADB-4F3C-8D03-1225863D181F}" destId="{50ACD0BE-3B97-4B36-B7C9-1F39365DA5AF}" srcOrd="0" destOrd="0" presId="urn:microsoft.com/office/officeart/2005/8/layout/bProcess3"/>
    <dgm:cxn modelId="{8DCCEF5B-C5CB-49B0-93EA-A651E34E1B92}" type="presOf" srcId="{E6EDC080-193C-4AA9-8B36-9336822CE0BE}" destId="{FC52B174-E38E-4E43-96F0-96C2AB5F9456}" srcOrd="0" destOrd="0" presId="urn:microsoft.com/office/officeart/2005/8/layout/bProcess3"/>
    <dgm:cxn modelId="{ACCBCE90-7222-4309-A029-FC1804C25F9F}" srcId="{CD287C31-991A-4275-B1B1-637F186FA532}" destId="{93ED0BD7-E16D-4208-B108-E8A5C46EE754}" srcOrd="7" destOrd="0" parTransId="{715C77AF-00C6-4ED7-9905-256F8E0FC8AB}" sibTransId="{752AD167-06DA-48D3-8375-8D871A63266C}"/>
    <dgm:cxn modelId="{68D72B84-CF43-4CDE-9882-2ADAA7F71286}" type="presOf" srcId="{C492E226-9BCB-4E81-BC0B-87EE93C95EA8}" destId="{8D881C5E-D1BC-4775-B8AB-2F7AE2D1548D}" srcOrd="0" destOrd="0" presId="urn:microsoft.com/office/officeart/2005/8/layout/bProcess3"/>
    <dgm:cxn modelId="{D1A7F22A-8CD3-4282-AFD6-6E8C8AC109B6}" type="presOf" srcId="{79D0512A-341E-47BD-A5AC-636466E70ECB}" destId="{EBCEE638-6DAC-4C82-8F44-0E9BD500DC57}" srcOrd="0" destOrd="0" presId="urn:microsoft.com/office/officeart/2005/8/layout/bProcess3"/>
    <dgm:cxn modelId="{8C758E8D-76A2-4AC8-9F30-5AF0FBD8909C}" type="presParOf" srcId="{9556AE86-6A20-49FE-AF4D-FD9FB7057DDE}" destId="{8D881C5E-D1BC-4775-B8AB-2F7AE2D1548D}" srcOrd="0" destOrd="0" presId="urn:microsoft.com/office/officeart/2005/8/layout/bProcess3"/>
    <dgm:cxn modelId="{C9440467-E613-4696-891D-DCEFB6EB348C}" type="presParOf" srcId="{9556AE86-6A20-49FE-AF4D-FD9FB7057DDE}" destId="{2D9862C0-67C0-4474-AD6B-253D06F784E8}" srcOrd="1" destOrd="0" presId="urn:microsoft.com/office/officeart/2005/8/layout/bProcess3"/>
    <dgm:cxn modelId="{84386664-C6A8-4478-BD17-B91AD06ED18A}" type="presParOf" srcId="{2D9862C0-67C0-4474-AD6B-253D06F784E8}" destId="{B7A5EA83-6BA5-4FEC-9F16-0A82D12E1D84}" srcOrd="0" destOrd="0" presId="urn:microsoft.com/office/officeart/2005/8/layout/bProcess3"/>
    <dgm:cxn modelId="{2D74C58F-58B3-4C94-8955-D37F0962ADF4}" type="presParOf" srcId="{9556AE86-6A20-49FE-AF4D-FD9FB7057DDE}" destId="{33B4B973-E9C1-466C-941C-1A6CD17AFF45}" srcOrd="2" destOrd="0" presId="urn:microsoft.com/office/officeart/2005/8/layout/bProcess3"/>
    <dgm:cxn modelId="{88C7E747-3A2F-4FB0-9A57-A7717DFD0F46}" type="presParOf" srcId="{9556AE86-6A20-49FE-AF4D-FD9FB7057DDE}" destId="{0E42595E-051C-421C-A6E7-99FBF3513713}" srcOrd="3" destOrd="0" presId="urn:microsoft.com/office/officeart/2005/8/layout/bProcess3"/>
    <dgm:cxn modelId="{E214C7A0-CD99-482F-B5C8-675FB24AE175}" type="presParOf" srcId="{0E42595E-051C-421C-A6E7-99FBF3513713}" destId="{89BC194A-59B3-4B3B-9D38-4C025B8C265F}" srcOrd="0" destOrd="0" presId="urn:microsoft.com/office/officeart/2005/8/layout/bProcess3"/>
    <dgm:cxn modelId="{1C67223D-B54B-4AD2-8FEA-F1322D77C3BF}" type="presParOf" srcId="{9556AE86-6A20-49FE-AF4D-FD9FB7057DDE}" destId="{50ACD0BE-3B97-4B36-B7C9-1F39365DA5AF}" srcOrd="4" destOrd="0" presId="urn:microsoft.com/office/officeart/2005/8/layout/bProcess3"/>
    <dgm:cxn modelId="{1CF3E50C-87E8-4018-AD46-86E6895E7C8C}" type="presParOf" srcId="{9556AE86-6A20-49FE-AF4D-FD9FB7057DDE}" destId="{987EDD75-6B73-44DD-A492-090515EAA0CC}" srcOrd="5" destOrd="0" presId="urn:microsoft.com/office/officeart/2005/8/layout/bProcess3"/>
    <dgm:cxn modelId="{9F284530-BACF-4731-9BA4-A73D9D297E66}" type="presParOf" srcId="{987EDD75-6B73-44DD-A492-090515EAA0CC}" destId="{1E4D1B74-FDBF-4A5F-AC7E-886261CF9CF0}" srcOrd="0" destOrd="0" presId="urn:microsoft.com/office/officeart/2005/8/layout/bProcess3"/>
    <dgm:cxn modelId="{336F373E-E2A9-41E1-BD58-B422A7A37A3D}" type="presParOf" srcId="{9556AE86-6A20-49FE-AF4D-FD9FB7057DDE}" destId="{FC52B174-E38E-4E43-96F0-96C2AB5F9456}" srcOrd="6" destOrd="0" presId="urn:microsoft.com/office/officeart/2005/8/layout/bProcess3"/>
    <dgm:cxn modelId="{469EF9FA-B636-4BE9-B697-DD123B437944}" type="presParOf" srcId="{9556AE86-6A20-49FE-AF4D-FD9FB7057DDE}" destId="{00F880A2-59BF-4F35-8125-4F2908006C5E}" srcOrd="7" destOrd="0" presId="urn:microsoft.com/office/officeart/2005/8/layout/bProcess3"/>
    <dgm:cxn modelId="{FBF90E29-DD01-41E8-9CC1-545E88670205}" type="presParOf" srcId="{00F880A2-59BF-4F35-8125-4F2908006C5E}" destId="{8BB81EAF-9598-4AE9-91E6-29A78F5C25C6}" srcOrd="0" destOrd="0" presId="urn:microsoft.com/office/officeart/2005/8/layout/bProcess3"/>
    <dgm:cxn modelId="{A023395E-9581-4400-90EF-2F01783171BF}" type="presParOf" srcId="{9556AE86-6A20-49FE-AF4D-FD9FB7057DDE}" destId="{1C991F51-E570-448A-A5E6-5DC304C6C4A1}" srcOrd="8" destOrd="0" presId="urn:microsoft.com/office/officeart/2005/8/layout/bProcess3"/>
    <dgm:cxn modelId="{C1731C55-6BA2-4D36-A430-29ADCBBE9026}" type="presParOf" srcId="{9556AE86-6A20-49FE-AF4D-FD9FB7057DDE}" destId="{D675931B-682A-4960-B094-2D5531E4F9B2}" srcOrd="9" destOrd="0" presId="urn:microsoft.com/office/officeart/2005/8/layout/bProcess3"/>
    <dgm:cxn modelId="{23FE3949-19F2-493D-B2E9-E4360DABCD03}" type="presParOf" srcId="{D675931B-682A-4960-B094-2D5531E4F9B2}" destId="{8D4CBAA0-8F00-4B5F-8E8A-61CDA4A5DFA9}" srcOrd="0" destOrd="0" presId="urn:microsoft.com/office/officeart/2005/8/layout/bProcess3"/>
    <dgm:cxn modelId="{7D42B019-92D0-4E64-8A37-7C477FC56E8E}" type="presParOf" srcId="{9556AE86-6A20-49FE-AF4D-FD9FB7057DDE}" destId="{AF54F86B-6817-4E7D-9CEC-A40B56B1AFCB}" srcOrd="10" destOrd="0" presId="urn:microsoft.com/office/officeart/2005/8/layout/bProcess3"/>
    <dgm:cxn modelId="{C23F4BAA-9915-4ADC-A6AF-4D55D085C318}" type="presParOf" srcId="{9556AE86-6A20-49FE-AF4D-FD9FB7057DDE}" destId="{8263A1B8-4A25-4E13-A5BE-30F34653D898}" srcOrd="11" destOrd="0" presId="urn:microsoft.com/office/officeart/2005/8/layout/bProcess3"/>
    <dgm:cxn modelId="{4E2F464E-A2E3-4628-AE5A-52763A0C5946}" type="presParOf" srcId="{8263A1B8-4A25-4E13-A5BE-30F34653D898}" destId="{2059DD2C-B493-42AD-9E65-C8F00978EC8B}" srcOrd="0" destOrd="0" presId="urn:microsoft.com/office/officeart/2005/8/layout/bProcess3"/>
    <dgm:cxn modelId="{7BEB81A0-CAFE-427B-943E-8AC556642092}" type="presParOf" srcId="{9556AE86-6A20-49FE-AF4D-FD9FB7057DDE}" destId="{32B33E92-75B1-4E93-AAFE-C1DDD0B71DDB}" srcOrd="12" destOrd="0" presId="urn:microsoft.com/office/officeart/2005/8/layout/bProcess3"/>
    <dgm:cxn modelId="{039EB6D4-31C6-4183-9FEF-A98974276DE7}" type="presParOf" srcId="{9556AE86-6A20-49FE-AF4D-FD9FB7057DDE}" destId="{EBCEE638-6DAC-4C82-8F44-0E9BD500DC57}" srcOrd="13" destOrd="0" presId="urn:microsoft.com/office/officeart/2005/8/layout/bProcess3"/>
    <dgm:cxn modelId="{58657068-01A9-4AD7-8A34-4C52B904DF1D}" type="presParOf" srcId="{EBCEE638-6DAC-4C82-8F44-0E9BD500DC57}" destId="{4EEFB5AF-4D8A-480A-889B-4938D8C8CE57}" srcOrd="0" destOrd="0" presId="urn:microsoft.com/office/officeart/2005/8/layout/bProcess3"/>
    <dgm:cxn modelId="{8319087A-6C31-4B7C-8D37-870BBC33DFB0}" type="presParOf" srcId="{9556AE86-6A20-49FE-AF4D-FD9FB7057DDE}" destId="{5ADD45FF-47CD-4B24-9689-3BA7BBB54B4C}" srcOrd="14" destOrd="0" presId="urn:microsoft.com/office/officeart/2005/8/layout/bProcess3"/>
    <dgm:cxn modelId="{8AF3A1FC-B51A-479E-85DC-B2AD083F765A}" type="presParOf" srcId="{9556AE86-6A20-49FE-AF4D-FD9FB7057DDE}" destId="{38FC4033-23C2-4201-A298-B213DCF40E73}" srcOrd="15" destOrd="0" presId="urn:microsoft.com/office/officeart/2005/8/layout/bProcess3"/>
    <dgm:cxn modelId="{512ACE28-8EFE-4043-96C7-9BFA25E42E92}" type="presParOf" srcId="{38FC4033-23C2-4201-A298-B213DCF40E73}" destId="{8B885320-0FE5-43D8-8F79-4C5F4E62E052}" srcOrd="0" destOrd="0" presId="urn:microsoft.com/office/officeart/2005/8/layout/bProcess3"/>
    <dgm:cxn modelId="{3E0F1506-8099-4290-A164-072142E28011}" type="presParOf" srcId="{9556AE86-6A20-49FE-AF4D-FD9FB7057DDE}" destId="{1D5CDB24-453B-4678-A589-45B8EE9D85B4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308D4-D339-4756-99E9-171CC7BAF17A}">
      <dsp:nvSpPr>
        <dsp:cNvPr id="0" name=""/>
        <dsp:cNvSpPr/>
      </dsp:nvSpPr>
      <dsp:spPr>
        <a:xfrm>
          <a:off x="781570" y="1147"/>
          <a:ext cx="1904702" cy="952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</a:t>
          </a: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OCR</a:t>
          </a: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的版面分析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9463" y="29040"/>
        <a:ext cx="1848916" cy="896565"/>
      </dsp:txXfrm>
    </dsp:sp>
    <dsp:sp modelId="{6906AC34-B2C1-4045-B0D2-EBAC8E0C369D}">
      <dsp:nvSpPr>
        <dsp:cNvPr id="0" name=""/>
        <dsp:cNvSpPr/>
      </dsp:nvSpPr>
      <dsp:spPr>
        <a:xfrm>
          <a:off x="972041" y="953498"/>
          <a:ext cx="190470" cy="714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4263"/>
              </a:lnTo>
              <a:lnTo>
                <a:pt x="190470" y="71426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E1360F-B3FC-47C3-B266-FFDD356CB2C7}">
      <dsp:nvSpPr>
        <dsp:cNvPr id="0" name=""/>
        <dsp:cNvSpPr/>
      </dsp:nvSpPr>
      <dsp:spPr>
        <a:xfrm>
          <a:off x="1162511" y="1191586"/>
          <a:ext cx="1523761" cy="95235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图像预处理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90404" y="1219479"/>
        <a:ext cx="1467975" cy="896565"/>
      </dsp:txXfrm>
    </dsp:sp>
    <dsp:sp modelId="{0BB9F16E-BDCB-4886-B1AB-CD0879E82CDA}">
      <dsp:nvSpPr>
        <dsp:cNvPr id="0" name=""/>
        <dsp:cNvSpPr/>
      </dsp:nvSpPr>
      <dsp:spPr>
        <a:xfrm>
          <a:off x="972041" y="953498"/>
          <a:ext cx="190470" cy="190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702"/>
              </a:lnTo>
              <a:lnTo>
                <a:pt x="190470" y="19047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783A4-D150-4914-B369-2C4B853288AE}">
      <dsp:nvSpPr>
        <dsp:cNvPr id="0" name=""/>
        <dsp:cNvSpPr/>
      </dsp:nvSpPr>
      <dsp:spPr>
        <a:xfrm>
          <a:off x="1162511" y="2382025"/>
          <a:ext cx="1523761" cy="95235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OCR</a:t>
          </a: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版面分析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90404" y="2409918"/>
        <a:ext cx="1467975" cy="896565"/>
      </dsp:txXfrm>
    </dsp:sp>
    <dsp:sp modelId="{0C2C5B15-9579-4A9D-BD43-ED5E815ED3E7}">
      <dsp:nvSpPr>
        <dsp:cNvPr id="0" name=""/>
        <dsp:cNvSpPr/>
      </dsp:nvSpPr>
      <dsp:spPr>
        <a:xfrm>
          <a:off x="972041" y="953498"/>
          <a:ext cx="190470" cy="3095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5141"/>
              </a:lnTo>
              <a:lnTo>
                <a:pt x="190470" y="309514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CA601-840B-40C7-9B06-D5E6AC825214}">
      <dsp:nvSpPr>
        <dsp:cNvPr id="0" name=""/>
        <dsp:cNvSpPr/>
      </dsp:nvSpPr>
      <dsp:spPr>
        <a:xfrm>
          <a:off x="1162511" y="3572464"/>
          <a:ext cx="1523761" cy="95235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字符分隔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90404" y="3600357"/>
        <a:ext cx="1467975" cy="896565"/>
      </dsp:txXfrm>
    </dsp:sp>
    <dsp:sp modelId="{BDC13CFB-9AE4-4B3B-997B-78F28D2C17A6}">
      <dsp:nvSpPr>
        <dsp:cNvPr id="0" name=""/>
        <dsp:cNvSpPr/>
      </dsp:nvSpPr>
      <dsp:spPr>
        <a:xfrm>
          <a:off x="3162448" y="1147"/>
          <a:ext cx="1904702" cy="952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手写字符识别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0341" y="29040"/>
        <a:ext cx="1848916" cy="896565"/>
      </dsp:txXfrm>
    </dsp:sp>
    <dsp:sp modelId="{C3413CF9-8DF3-4762-84F9-2CD778989362}">
      <dsp:nvSpPr>
        <dsp:cNvPr id="0" name=""/>
        <dsp:cNvSpPr/>
      </dsp:nvSpPr>
      <dsp:spPr>
        <a:xfrm>
          <a:off x="3352919" y="953498"/>
          <a:ext cx="190470" cy="714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4263"/>
              </a:lnTo>
              <a:lnTo>
                <a:pt x="190470" y="71426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D247A-481F-4811-B7EC-57D522391688}">
      <dsp:nvSpPr>
        <dsp:cNvPr id="0" name=""/>
        <dsp:cNvSpPr/>
      </dsp:nvSpPr>
      <dsp:spPr>
        <a:xfrm>
          <a:off x="3543389" y="1191586"/>
          <a:ext cx="1523761" cy="95235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特征向量提取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1282" y="1219479"/>
        <a:ext cx="1467975" cy="896565"/>
      </dsp:txXfrm>
    </dsp:sp>
    <dsp:sp modelId="{54386512-5465-432A-9E6A-595C184FE699}">
      <dsp:nvSpPr>
        <dsp:cNvPr id="0" name=""/>
        <dsp:cNvSpPr/>
      </dsp:nvSpPr>
      <dsp:spPr>
        <a:xfrm>
          <a:off x="3352919" y="953498"/>
          <a:ext cx="190470" cy="190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702"/>
              </a:lnTo>
              <a:lnTo>
                <a:pt x="190470" y="19047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0A1C8-0BFC-48A5-9C74-B42E7BA357D6}">
      <dsp:nvSpPr>
        <dsp:cNvPr id="0" name=""/>
        <dsp:cNvSpPr/>
      </dsp:nvSpPr>
      <dsp:spPr>
        <a:xfrm>
          <a:off x="3543389" y="2382025"/>
          <a:ext cx="1523761" cy="95235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分类器的设计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1282" y="2409918"/>
        <a:ext cx="1467975" cy="896565"/>
      </dsp:txXfrm>
    </dsp:sp>
    <dsp:sp modelId="{F051DD47-DCAB-4538-A231-DE320F89DFC1}">
      <dsp:nvSpPr>
        <dsp:cNvPr id="0" name=""/>
        <dsp:cNvSpPr/>
      </dsp:nvSpPr>
      <dsp:spPr>
        <a:xfrm>
          <a:off x="3352919" y="953498"/>
          <a:ext cx="190470" cy="3095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5141"/>
              </a:lnTo>
              <a:lnTo>
                <a:pt x="190470" y="309514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717F6-1F9C-4926-8F00-E5C65B86628D}">
      <dsp:nvSpPr>
        <dsp:cNvPr id="0" name=""/>
        <dsp:cNvSpPr/>
      </dsp:nvSpPr>
      <dsp:spPr>
        <a:xfrm>
          <a:off x="3543389" y="3572464"/>
          <a:ext cx="1523761" cy="95235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分类器测评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1282" y="3600357"/>
        <a:ext cx="1467975" cy="896565"/>
      </dsp:txXfrm>
    </dsp:sp>
    <dsp:sp modelId="{C1F8E0B9-45ED-4663-8DAB-10FF065B5D42}">
      <dsp:nvSpPr>
        <dsp:cNvPr id="0" name=""/>
        <dsp:cNvSpPr/>
      </dsp:nvSpPr>
      <dsp:spPr>
        <a:xfrm>
          <a:off x="5543326" y="1147"/>
          <a:ext cx="1904702" cy="952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rPr>
            <a:t>试卷识别和管理系统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  <a:cs typeface="Arial Unicode MS" panose="020B0604020202020204" pitchFamily="34" charset="-122"/>
          </a:endParaRPr>
        </a:p>
      </dsp:txBody>
      <dsp:txXfrm>
        <a:off x="5571219" y="29040"/>
        <a:ext cx="1848916" cy="896565"/>
      </dsp:txXfrm>
    </dsp:sp>
    <dsp:sp modelId="{EAFB5A18-FFF4-4C16-B676-55804242679F}">
      <dsp:nvSpPr>
        <dsp:cNvPr id="0" name=""/>
        <dsp:cNvSpPr/>
      </dsp:nvSpPr>
      <dsp:spPr>
        <a:xfrm>
          <a:off x="5733796" y="953498"/>
          <a:ext cx="181205" cy="703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406"/>
              </a:lnTo>
              <a:lnTo>
                <a:pt x="181205" y="70340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AF85F-BA6B-422B-9A3C-B30B49AD33DF}">
      <dsp:nvSpPr>
        <dsp:cNvPr id="0" name=""/>
        <dsp:cNvSpPr/>
      </dsp:nvSpPr>
      <dsp:spPr>
        <a:xfrm>
          <a:off x="5915002" y="1180729"/>
          <a:ext cx="1523761" cy="95235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42895" y="1208622"/>
        <a:ext cx="1467975" cy="896565"/>
      </dsp:txXfrm>
    </dsp:sp>
    <dsp:sp modelId="{69FDFA17-C1CC-4DA0-BCCB-8922719F2181}">
      <dsp:nvSpPr>
        <dsp:cNvPr id="0" name=""/>
        <dsp:cNvSpPr/>
      </dsp:nvSpPr>
      <dsp:spPr>
        <a:xfrm>
          <a:off x="5733796" y="953498"/>
          <a:ext cx="190470" cy="190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702"/>
              </a:lnTo>
              <a:lnTo>
                <a:pt x="190470" y="19047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FE7B1-2530-4D0B-B4D3-71CAAB591506}">
      <dsp:nvSpPr>
        <dsp:cNvPr id="0" name=""/>
        <dsp:cNvSpPr/>
      </dsp:nvSpPr>
      <dsp:spPr>
        <a:xfrm>
          <a:off x="5924267" y="2382025"/>
          <a:ext cx="1523761" cy="95235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rPr>
            <a:t>GUI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  <a:cs typeface="Arial Unicode MS" panose="020B0604020202020204" pitchFamily="34" charset="-122"/>
          </a:endParaRPr>
        </a:p>
      </dsp:txBody>
      <dsp:txXfrm>
        <a:off x="5952160" y="2409918"/>
        <a:ext cx="1467975" cy="896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862C0-67C0-4474-AD6B-253D06F784E8}">
      <dsp:nvSpPr>
        <dsp:cNvPr id="0" name=""/>
        <dsp:cNvSpPr/>
      </dsp:nvSpPr>
      <dsp:spPr>
        <a:xfrm>
          <a:off x="2754238" y="494083"/>
          <a:ext cx="382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00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35351" y="537736"/>
        <a:ext cx="20675" cy="4135"/>
      </dsp:txXfrm>
    </dsp:sp>
    <dsp:sp modelId="{8D881C5E-D1BC-4775-B8AB-2F7AE2D1548D}">
      <dsp:nvSpPr>
        <dsp:cNvPr id="0" name=""/>
        <dsp:cNvSpPr/>
      </dsp:nvSpPr>
      <dsp:spPr>
        <a:xfrm>
          <a:off x="958211" y="455"/>
          <a:ext cx="1797826" cy="10786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图像采集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58211" y="455"/>
        <a:ext cx="1797826" cy="1078696"/>
      </dsp:txXfrm>
    </dsp:sp>
    <dsp:sp modelId="{0E42595E-051C-421C-A6E7-99FBF3513713}">
      <dsp:nvSpPr>
        <dsp:cNvPr id="0" name=""/>
        <dsp:cNvSpPr/>
      </dsp:nvSpPr>
      <dsp:spPr>
        <a:xfrm>
          <a:off x="4965565" y="494083"/>
          <a:ext cx="382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00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46677" y="537736"/>
        <a:ext cx="20675" cy="4135"/>
      </dsp:txXfrm>
    </dsp:sp>
    <dsp:sp modelId="{33B4B973-E9C1-466C-941C-1A6CD17AFF45}">
      <dsp:nvSpPr>
        <dsp:cNvPr id="0" name=""/>
        <dsp:cNvSpPr/>
      </dsp:nvSpPr>
      <dsp:spPr>
        <a:xfrm>
          <a:off x="3169538" y="455"/>
          <a:ext cx="1797826" cy="10786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图像预处理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9538" y="455"/>
        <a:ext cx="1797826" cy="1078696"/>
      </dsp:txXfrm>
    </dsp:sp>
    <dsp:sp modelId="{987EDD75-6B73-44DD-A492-090515EAA0CC}">
      <dsp:nvSpPr>
        <dsp:cNvPr id="0" name=""/>
        <dsp:cNvSpPr/>
      </dsp:nvSpPr>
      <dsp:spPr>
        <a:xfrm>
          <a:off x="1857125" y="1077351"/>
          <a:ext cx="4422653" cy="382900"/>
        </a:xfrm>
        <a:custGeom>
          <a:avLst/>
          <a:gdLst/>
          <a:ahLst/>
          <a:cxnLst/>
          <a:rect l="0" t="0" r="0" b="0"/>
          <a:pathLst>
            <a:path>
              <a:moveTo>
                <a:pt x="4422653" y="0"/>
              </a:moveTo>
              <a:lnTo>
                <a:pt x="4422653" y="208550"/>
              </a:lnTo>
              <a:lnTo>
                <a:pt x="0" y="208550"/>
              </a:lnTo>
              <a:lnTo>
                <a:pt x="0" y="38290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57403" y="1266734"/>
        <a:ext cx="222097" cy="4135"/>
      </dsp:txXfrm>
    </dsp:sp>
    <dsp:sp modelId="{50ACD0BE-3B97-4B36-B7C9-1F39365DA5AF}">
      <dsp:nvSpPr>
        <dsp:cNvPr id="0" name=""/>
        <dsp:cNvSpPr/>
      </dsp:nvSpPr>
      <dsp:spPr>
        <a:xfrm>
          <a:off x="5380865" y="455"/>
          <a:ext cx="1797826" cy="10786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</a:t>
          </a:r>
          <a:r>
            <a:rPr lang="en-US" altLang="zh-CN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OCR</a:t>
          </a: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的版面分析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80865" y="455"/>
        <a:ext cx="1797826" cy="1078696"/>
      </dsp:txXfrm>
    </dsp:sp>
    <dsp:sp modelId="{00F880A2-59BF-4F35-8125-4F2908006C5E}">
      <dsp:nvSpPr>
        <dsp:cNvPr id="0" name=""/>
        <dsp:cNvSpPr/>
      </dsp:nvSpPr>
      <dsp:spPr>
        <a:xfrm>
          <a:off x="2754238" y="1986280"/>
          <a:ext cx="382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00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35351" y="2029932"/>
        <a:ext cx="20675" cy="4135"/>
      </dsp:txXfrm>
    </dsp:sp>
    <dsp:sp modelId="{FC52B174-E38E-4E43-96F0-96C2AB5F9456}">
      <dsp:nvSpPr>
        <dsp:cNvPr id="0" name=""/>
        <dsp:cNvSpPr/>
      </dsp:nvSpPr>
      <dsp:spPr>
        <a:xfrm>
          <a:off x="958211" y="1492651"/>
          <a:ext cx="1797826" cy="10786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字符分隔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58211" y="1492651"/>
        <a:ext cx="1797826" cy="1078696"/>
      </dsp:txXfrm>
    </dsp:sp>
    <dsp:sp modelId="{D675931B-682A-4960-B094-2D5531E4F9B2}">
      <dsp:nvSpPr>
        <dsp:cNvPr id="0" name=""/>
        <dsp:cNvSpPr/>
      </dsp:nvSpPr>
      <dsp:spPr>
        <a:xfrm>
          <a:off x="4965565" y="1986280"/>
          <a:ext cx="382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00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46677" y="2029932"/>
        <a:ext cx="20675" cy="4135"/>
      </dsp:txXfrm>
    </dsp:sp>
    <dsp:sp modelId="{1C991F51-E570-448A-A5E6-5DC304C6C4A1}">
      <dsp:nvSpPr>
        <dsp:cNvPr id="0" name=""/>
        <dsp:cNvSpPr/>
      </dsp:nvSpPr>
      <dsp:spPr>
        <a:xfrm>
          <a:off x="3169538" y="1492651"/>
          <a:ext cx="1797826" cy="10786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归一化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9538" y="1492651"/>
        <a:ext cx="1797826" cy="1078696"/>
      </dsp:txXfrm>
    </dsp:sp>
    <dsp:sp modelId="{8263A1B8-4A25-4E13-A5BE-30F34653D898}">
      <dsp:nvSpPr>
        <dsp:cNvPr id="0" name=""/>
        <dsp:cNvSpPr/>
      </dsp:nvSpPr>
      <dsp:spPr>
        <a:xfrm>
          <a:off x="1857125" y="2569548"/>
          <a:ext cx="4422653" cy="382900"/>
        </a:xfrm>
        <a:custGeom>
          <a:avLst/>
          <a:gdLst/>
          <a:ahLst/>
          <a:cxnLst/>
          <a:rect l="0" t="0" r="0" b="0"/>
          <a:pathLst>
            <a:path>
              <a:moveTo>
                <a:pt x="4422653" y="0"/>
              </a:moveTo>
              <a:lnTo>
                <a:pt x="4422653" y="208550"/>
              </a:lnTo>
              <a:lnTo>
                <a:pt x="0" y="208550"/>
              </a:lnTo>
              <a:lnTo>
                <a:pt x="0" y="38290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57403" y="2758930"/>
        <a:ext cx="222097" cy="4135"/>
      </dsp:txXfrm>
    </dsp:sp>
    <dsp:sp modelId="{AF54F86B-6817-4E7D-9CEC-A40B56B1AFCB}">
      <dsp:nvSpPr>
        <dsp:cNvPr id="0" name=""/>
        <dsp:cNvSpPr/>
      </dsp:nvSpPr>
      <dsp:spPr>
        <a:xfrm>
          <a:off x="5380865" y="1492651"/>
          <a:ext cx="1797826" cy="10786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特征向量提取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80865" y="1492651"/>
        <a:ext cx="1797826" cy="1078696"/>
      </dsp:txXfrm>
    </dsp:sp>
    <dsp:sp modelId="{EBCEE638-6DAC-4C82-8F44-0E9BD500DC57}">
      <dsp:nvSpPr>
        <dsp:cNvPr id="0" name=""/>
        <dsp:cNvSpPr/>
      </dsp:nvSpPr>
      <dsp:spPr>
        <a:xfrm>
          <a:off x="2754238" y="3478476"/>
          <a:ext cx="382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00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35351" y="3522128"/>
        <a:ext cx="20675" cy="4135"/>
      </dsp:txXfrm>
    </dsp:sp>
    <dsp:sp modelId="{32B33E92-75B1-4E93-AAFE-C1DDD0B71DDB}">
      <dsp:nvSpPr>
        <dsp:cNvPr id="0" name=""/>
        <dsp:cNvSpPr/>
      </dsp:nvSpPr>
      <dsp:spPr>
        <a:xfrm>
          <a:off x="958211" y="2984848"/>
          <a:ext cx="1797826" cy="10786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训练好的分类器识别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58211" y="2984848"/>
        <a:ext cx="1797826" cy="1078696"/>
      </dsp:txXfrm>
    </dsp:sp>
    <dsp:sp modelId="{38FC4033-23C2-4201-A298-B213DCF40E73}">
      <dsp:nvSpPr>
        <dsp:cNvPr id="0" name=""/>
        <dsp:cNvSpPr/>
      </dsp:nvSpPr>
      <dsp:spPr>
        <a:xfrm>
          <a:off x="4965565" y="3478476"/>
          <a:ext cx="382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00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46677" y="3522128"/>
        <a:ext cx="20675" cy="4135"/>
      </dsp:txXfrm>
    </dsp:sp>
    <dsp:sp modelId="{5ADD45FF-47CD-4B24-9689-3BA7BBB54B4C}">
      <dsp:nvSpPr>
        <dsp:cNvPr id="0" name=""/>
        <dsp:cNvSpPr/>
      </dsp:nvSpPr>
      <dsp:spPr>
        <a:xfrm>
          <a:off x="3169538" y="2984848"/>
          <a:ext cx="1797826" cy="10786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识别结果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9538" y="2984848"/>
        <a:ext cx="1797826" cy="1078696"/>
      </dsp:txXfrm>
    </dsp:sp>
    <dsp:sp modelId="{1D5CDB24-453B-4678-A589-45B8EE9D85B4}">
      <dsp:nvSpPr>
        <dsp:cNvPr id="0" name=""/>
        <dsp:cNvSpPr/>
      </dsp:nvSpPr>
      <dsp:spPr>
        <a:xfrm>
          <a:off x="5380865" y="2984848"/>
          <a:ext cx="1797826" cy="10786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管理系统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80865" y="2984848"/>
        <a:ext cx="1797826" cy="1078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0.09139</cdr:x>
      <cdr:y>0.90728</cdr:y>
    </cdr:from>
    <cdr:to>
      <cdr:x>0.20132</cdr:x>
      <cdr:y>0.97572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417839" y="2488863"/>
          <a:ext cx="502617" cy="1877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CN" altLang="en-US" sz="1100"/>
        </a:p>
      </cdr:txBody>
    </cdr:sp>
  </cdr:relSizeAnchor>
  <cdr:relSizeAnchor xmlns:cdr="http://schemas.openxmlformats.org/drawingml/2006/chartDrawing">
    <cdr:from>
      <cdr:x>0.08727</cdr:x>
      <cdr:y>0.92727</cdr:y>
    </cdr:from>
    <cdr:to>
      <cdr:x>0.16144</cdr:x>
      <cdr:y>0.99349</cdr:y>
    </cdr:to>
    <cdr:sp macro="" textlink="">
      <cdr:nvSpPr>
        <cdr:cNvPr id="3" name="文本框 2"/>
        <cdr:cNvSpPr txBox="1"/>
      </cdr:nvSpPr>
      <cdr:spPr>
        <a:xfrm xmlns:a="http://schemas.openxmlformats.org/drawingml/2006/main">
          <a:off x="576065" y="3672408"/>
          <a:ext cx="489576" cy="26226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r>
            <a:rPr lang="en-US" altLang="zh-CN" sz="1000"/>
            <a:t>95</a:t>
          </a:r>
          <a:endParaRPr lang="zh-CN" altLang="en-US" sz="1000"/>
        </a:p>
      </cdr:txBody>
    </cdr:sp>
  </cdr:relSizeAnchor>
  <cdr:relSizeAnchor xmlns:cdr="http://schemas.openxmlformats.org/drawingml/2006/chartDrawing">
    <cdr:from>
      <cdr:x>0.25091</cdr:x>
      <cdr:y>0.92727</cdr:y>
    </cdr:from>
    <cdr:to>
      <cdr:x>0.34179</cdr:x>
      <cdr:y>0.99349</cdr:y>
    </cdr:to>
    <cdr:sp macro="" textlink="">
      <cdr:nvSpPr>
        <cdr:cNvPr id="4" name="文本框 1"/>
        <cdr:cNvSpPr txBox="1"/>
      </cdr:nvSpPr>
      <cdr:spPr>
        <a:xfrm xmlns:a="http://schemas.openxmlformats.org/drawingml/2006/main">
          <a:off x="1656185" y="3672408"/>
          <a:ext cx="599875" cy="26226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 anchor="ctr"/>
        <a:lstStyle xmlns:a="http://schemas.openxmlformats.org/drawingml/2006/main"/>
        <a:p xmlns:a="http://schemas.openxmlformats.org/drawingml/2006/main">
          <a:r>
            <a:rPr lang="en-US" altLang="zh-CN" sz="1000" dirty="0"/>
            <a:t>453</a:t>
          </a:r>
          <a:endParaRPr lang="zh-CN" altLang="en-US" sz="1000" dirty="0"/>
        </a:p>
      </cdr:txBody>
    </cdr:sp>
  </cdr:relSizeAnchor>
  <cdr:relSizeAnchor xmlns:cdr="http://schemas.openxmlformats.org/drawingml/2006/chartDrawing">
    <cdr:from>
      <cdr:x>0.40364</cdr:x>
      <cdr:y>0.92727</cdr:y>
    </cdr:from>
    <cdr:to>
      <cdr:x>0.49452</cdr:x>
      <cdr:y>0.99349</cdr:y>
    </cdr:to>
    <cdr:sp macro="" textlink="">
      <cdr:nvSpPr>
        <cdr:cNvPr id="5" name="文本框 1"/>
        <cdr:cNvSpPr txBox="1"/>
      </cdr:nvSpPr>
      <cdr:spPr>
        <a:xfrm xmlns:a="http://schemas.openxmlformats.org/drawingml/2006/main">
          <a:off x="2664297" y="3672408"/>
          <a:ext cx="599874" cy="26226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 anchor="ctr"/>
        <a:lstStyle xmlns:a="http://schemas.openxmlformats.org/drawingml/2006/main"/>
        <a:p xmlns:a="http://schemas.openxmlformats.org/drawingml/2006/main">
          <a:r>
            <a:rPr lang="en-US" altLang="zh-CN" sz="1000" dirty="0"/>
            <a:t>853</a:t>
          </a:r>
          <a:endParaRPr lang="zh-CN" altLang="en-US" sz="1000" dirty="0"/>
        </a:p>
      </cdr:txBody>
    </cdr:sp>
  </cdr:relSizeAnchor>
  <cdr:relSizeAnchor xmlns:cdr="http://schemas.openxmlformats.org/drawingml/2006/chartDrawing">
    <cdr:from>
      <cdr:x>0.54545</cdr:x>
      <cdr:y>0.92727</cdr:y>
    </cdr:from>
    <cdr:to>
      <cdr:x>0.64457</cdr:x>
      <cdr:y>0.99349</cdr:y>
    </cdr:to>
    <cdr:sp macro="" textlink="">
      <cdr:nvSpPr>
        <cdr:cNvPr id="6" name="文本框 1"/>
        <cdr:cNvSpPr txBox="1"/>
      </cdr:nvSpPr>
      <cdr:spPr>
        <a:xfrm xmlns:a="http://schemas.openxmlformats.org/drawingml/2006/main">
          <a:off x="3600401" y="3672408"/>
          <a:ext cx="654265" cy="26226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 anchor="ctr"/>
        <a:lstStyle xmlns:a="http://schemas.openxmlformats.org/drawingml/2006/main"/>
        <a:p xmlns:a="http://schemas.openxmlformats.org/drawingml/2006/main">
          <a:r>
            <a:rPr lang="en-US" altLang="zh-CN" sz="1000" dirty="0"/>
            <a:t>1337</a:t>
          </a:r>
          <a:endParaRPr lang="zh-CN" altLang="en-US" sz="1000" dirty="0"/>
        </a:p>
      </cdr:txBody>
    </cdr:sp>
  </cdr:relSizeAnchor>
  <cdr:relSizeAnchor xmlns:cdr="http://schemas.openxmlformats.org/drawingml/2006/chartDrawing">
    <cdr:from>
      <cdr:x>0.72</cdr:x>
      <cdr:y>0.92727</cdr:y>
    </cdr:from>
    <cdr:to>
      <cdr:x>0.81912</cdr:x>
      <cdr:y>0.99349</cdr:y>
    </cdr:to>
    <cdr:sp macro="" textlink="">
      <cdr:nvSpPr>
        <cdr:cNvPr id="7" name="文本框 1"/>
        <cdr:cNvSpPr txBox="1"/>
      </cdr:nvSpPr>
      <cdr:spPr>
        <a:xfrm xmlns:a="http://schemas.openxmlformats.org/drawingml/2006/main">
          <a:off x="4752529" y="3672408"/>
          <a:ext cx="654265" cy="26226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 anchor="ctr"/>
        <a:lstStyle xmlns:a="http://schemas.openxmlformats.org/drawingml/2006/main"/>
        <a:p xmlns:a="http://schemas.openxmlformats.org/drawingml/2006/main">
          <a:r>
            <a:rPr lang="en-US" altLang="zh-CN" sz="1000" dirty="0"/>
            <a:t>1835</a:t>
          </a:r>
          <a:endParaRPr lang="zh-CN" altLang="en-US" sz="10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0.13437</cdr:x>
      <cdr:y>0.93027</cdr:y>
    </cdr:from>
    <cdr:to>
      <cdr:x>0.20854</cdr:x>
      <cdr:y>0.9965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936104" y="3888432"/>
          <a:ext cx="516706" cy="27683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 anchor="ctr"/>
        <a:lstStyle xmlns:a="http://schemas.openxmlformats.org/drawingml/2006/main"/>
        <a:p xmlns:a="http://schemas.openxmlformats.org/drawingml/2006/main">
          <a:r>
            <a:rPr lang="en-US" altLang="zh-CN" sz="1000" dirty="0"/>
            <a:t>95</a:t>
          </a:r>
          <a:endParaRPr lang="zh-CN" altLang="en-US" sz="1000" dirty="0"/>
        </a:p>
      </cdr:txBody>
    </cdr:sp>
  </cdr:relSizeAnchor>
  <cdr:relSizeAnchor xmlns:cdr="http://schemas.openxmlformats.org/drawingml/2006/chartDrawing">
    <cdr:from>
      <cdr:x>0.29975</cdr:x>
      <cdr:y>0.93027</cdr:y>
    </cdr:from>
    <cdr:to>
      <cdr:x>0.39062</cdr:x>
      <cdr:y>0.9965</cdr:y>
    </cdr:to>
    <cdr:sp macro="" textlink="">
      <cdr:nvSpPr>
        <cdr:cNvPr id="3" name="文本框 1"/>
        <cdr:cNvSpPr txBox="1"/>
      </cdr:nvSpPr>
      <cdr:spPr>
        <a:xfrm xmlns:a="http://schemas.openxmlformats.org/drawingml/2006/main">
          <a:off x="2088232" y="3888432"/>
          <a:ext cx="633048" cy="27683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 anchor="ctr"/>
        <a:lstStyle xmlns:a="http://schemas.openxmlformats.org/drawingml/2006/main"/>
        <a:p xmlns:a="http://schemas.openxmlformats.org/drawingml/2006/main">
          <a:r>
            <a:rPr lang="en-US" altLang="zh-CN" sz="1000"/>
            <a:t>453</a:t>
          </a:r>
          <a:endParaRPr lang="zh-CN" altLang="en-US" sz="1000"/>
        </a:p>
      </cdr:txBody>
    </cdr:sp>
  </cdr:relSizeAnchor>
  <cdr:relSizeAnchor xmlns:cdr="http://schemas.openxmlformats.org/drawingml/2006/chartDrawing">
    <cdr:from>
      <cdr:x>0.44446</cdr:x>
      <cdr:y>0.93027</cdr:y>
    </cdr:from>
    <cdr:to>
      <cdr:x>0.53533</cdr:x>
      <cdr:y>0.9965</cdr:y>
    </cdr:to>
    <cdr:sp macro="" textlink="">
      <cdr:nvSpPr>
        <cdr:cNvPr id="4" name="文本框 1"/>
        <cdr:cNvSpPr txBox="1"/>
      </cdr:nvSpPr>
      <cdr:spPr>
        <a:xfrm xmlns:a="http://schemas.openxmlformats.org/drawingml/2006/main">
          <a:off x="3096344" y="3888432"/>
          <a:ext cx="633047" cy="27683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 anchor="ctr"/>
        <a:lstStyle xmlns:a="http://schemas.openxmlformats.org/drawingml/2006/main"/>
        <a:p xmlns:a="http://schemas.openxmlformats.org/drawingml/2006/main">
          <a:r>
            <a:rPr lang="en-US" altLang="zh-CN" sz="1000"/>
            <a:t>853</a:t>
          </a:r>
          <a:endParaRPr lang="zh-CN" altLang="en-US" sz="1000"/>
        </a:p>
      </cdr:txBody>
    </cdr:sp>
  </cdr:relSizeAnchor>
  <cdr:relSizeAnchor xmlns:cdr="http://schemas.openxmlformats.org/drawingml/2006/chartDrawing">
    <cdr:from>
      <cdr:x>0.57883</cdr:x>
      <cdr:y>0.93027</cdr:y>
    </cdr:from>
    <cdr:to>
      <cdr:x>0.67795</cdr:x>
      <cdr:y>0.9965</cdr:y>
    </cdr:to>
    <cdr:sp macro="" textlink="">
      <cdr:nvSpPr>
        <cdr:cNvPr id="5" name="文本框 1"/>
        <cdr:cNvSpPr txBox="1"/>
      </cdr:nvSpPr>
      <cdr:spPr>
        <a:xfrm xmlns:a="http://schemas.openxmlformats.org/drawingml/2006/main">
          <a:off x="4032448" y="3888432"/>
          <a:ext cx="690521" cy="27683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 anchor="ctr"/>
        <a:lstStyle xmlns:a="http://schemas.openxmlformats.org/drawingml/2006/main"/>
        <a:p xmlns:a="http://schemas.openxmlformats.org/drawingml/2006/main">
          <a:r>
            <a:rPr lang="en-US" altLang="zh-CN" sz="1000" dirty="0"/>
            <a:t>1337</a:t>
          </a:r>
          <a:endParaRPr lang="zh-CN" altLang="en-US" sz="1000" dirty="0"/>
        </a:p>
      </cdr:txBody>
    </cdr:sp>
  </cdr:relSizeAnchor>
  <cdr:relSizeAnchor xmlns:cdr="http://schemas.openxmlformats.org/drawingml/2006/chartDrawing">
    <cdr:from>
      <cdr:x>0.73388</cdr:x>
      <cdr:y>0.93027</cdr:y>
    </cdr:from>
    <cdr:to>
      <cdr:x>0.833</cdr:x>
      <cdr:y>0.9965</cdr:y>
    </cdr:to>
    <cdr:sp macro="" textlink="">
      <cdr:nvSpPr>
        <cdr:cNvPr id="6" name="文本框 1"/>
        <cdr:cNvSpPr txBox="1"/>
      </cdr:nvSpPr>
      <cdr:spPr>
        <a:xfrm xmlns:a="http://schemas.openxmlformats.org/drawingml/2006/main">
          <a:off x="5112568" y="3888432"/>
          <a:ext cx="690522" cy="27683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 anchor="ctr"/>
        <a:lstStyle xmlns:a="http://schemas.openxmlformats.org/drawingml/2006/main"/>
        <a:p xmlns:a="http://schemas.openxmlformats.org/drawingml/2006/main">
          <a:r>
            <a:rPr lang="en-US" altLang="zh-CN" sz="1000" dirty="0"/>
            <a:t>1835</a:t>
          </a:r>
          <a:endParaRPr lang="zh-CN" altLang="en-US" sz="10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635552"/>
            <a:ext cx="7772400" cy="147002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的试卷信息统计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1743" y="4869160"/>
            <a:ext cx="6400800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姓名：陈威志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指导教师：吴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04864"/>
            <a:ext cx="265257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9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-20528"/>
            <a:ext cx="8229600" cy="2088232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13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点特征向量提取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75252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手写数字识别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首先将字符左右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等分，然后再竖直上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等分，分成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个相等的区域，统计每一个区域上像素点的数量，组成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计算水平方向中间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等分处的两行与字符相交的黑像素个数作为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垂直方向中间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等分处的两列与字符相交的黑色像素个数作为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个特征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统计所有像素的和作为第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0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51" y="3429000"/>
            <a:ext cx="2732463" cy="2388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979" y="3399294"/>
            <a:ext cx="2800421" cy="24482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19" y="158718"/>
            <a:ext cx="3048235" cy="26649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9996" y="2924944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个相等区域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8942" y="60932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竖直三等分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775" y="60932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水平三等分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7525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效果基本良好，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&gt;90%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受不同手写习惯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环境因素、噪声干扰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特征选取单一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未能达到项目对识别准确率的要求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564904"/>
            <a:ext cx="3479686" cy="13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-20528"/>
            <a:ext cx="82296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改进特征向量选取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75252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借鉴手写数字识别的经验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手写对号√，错号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的结构、轮廓等特点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高识别率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误识率会直接影响学生对试题结果的评估！！！！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抗干扰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0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-20528"/>
            <a:ext cx="82296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笔划密度特征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75252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待识别图像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像素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等分，在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水平方向上的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个等分线中与黑色像素的交点数提取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竖直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等分，在垂直方向上的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个等分线中于黑色像素的交点数提取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维特征向量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941168"/>
            <a:ext cx="431675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-20528"/>
            <a:ext cx="82296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投影特征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75252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个象限，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条边线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一个像素点，分别投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影到该象限的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条边界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所有边界上的像素长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度和，作为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维特征向量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77" y="1772816"/>
            <a:ext cx="456503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424" y="908720"/>
            <a:ext cx="4824536" cy="484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7525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计算简单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符合人脑的感知模型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-20528"/>
            <a:ext cx="82296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重心及重心矩特征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800"/>
                <a:ext cx="8229600" cy="475252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不同字符的笔划分部和位置都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有所不同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字符的重心，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维特征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zh-CN" altLang="zh-CN" dirty="0"/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每个象限的重心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每个象限距离距离字符整体重心的矢量距离，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维特征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维特征向量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800"/>
                <a:ext cx="8229600" cy="4752528"/>
              </a:xfrm>
              <a:blipFill rotWithShape="1">
                <a:blip r:embed="rId2"/>
                <a:stretch>
                  <a:fillRect l="-889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2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7525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整体像素分布，对号相对偏下，错号相对居中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矢量距离：整体与部分的关系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形态分布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5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2088232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Goal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实现一个可以自动识别试卷并进行信息统计的试卷管理系统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7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-20528"/>
            <a:ext cx="82296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傅里叶变换特征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75252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图像的边界一般是由一条封闭的曲线组成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周期函数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展开成傅里叶级数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一系列系数可以反映轮廓和几何形状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在图像处理中常用的二维正交变换，将图像从灰度域转化为频率域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频率域可以反映字符灰度的变化情况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低频区域表示图像边缘的变化和强度方向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09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yougao\AppData\Roaming\Tencent\Users\8349892\QQ\WinTemp\RichOle\%B2{C450R7MGQ6[QDOJ[LH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97701"/>
            <a:ext cx="2169677" cy="224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yougao\AppData\Roaming\Tencent\Users\8349892\QQ\WinTemp\RichOle\6[G31FZ7KRGX}X%EH)GP7U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7" y="578335"/>
            <a:ext cx="2304256" cy="229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C:\Users\yougao\AppData\Roaming\Tencent\Users\8349892\QQ\WinTemp\RichOle\ET2}{2CV55_)W36@NMW2P`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190" y="3717032"/>
            <a:ext cx="2449025" cy="25133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59640" y="30689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手写字符原图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7146" y="30472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角较亮为低频区域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3429309" y="1720288"/>
            <a:ext cx="2006788" cy="5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63289" y="19168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傅里叶变化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1624" y="63093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较亮为低频区域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肘形连接符 19"/>
          <p:cNvCxnSpPr>
            <a:stCxn id="5" idx="2"/>
            <a:endCxn id="6" idx="3"/>
          </p:cNvCxnSpPr>
          <p:nvPr/>
        </p:nvCxnSpPr>
        <p:spPr>
          <a:xfrm rot="5400000">
            <a:off x="5072644" y="3458135"/>
            <a:ext cx="2100153" cy="9310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04248" y="37389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将频谱频移到原点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7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04664"/>
                <a:ext cx="8229600" cy="6336704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𝑀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𝑚𝑢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𝑀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𝑛𝑣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zh-CN" i="1" dirty="0" smtClean="0"/>
              </a:p>
              <a:p>
                <a:endParaRPr lang="en-US" altLang="zh-CN" i="1" dirty="0"/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频移到原点后的频率域为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i="1" dirty="0"/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提取频率域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(23,23)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(23,29)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(29,23)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(29,29)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为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特征向量，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去除中心的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  <m:r>
                          <a:rPr lang="en-US" altLang="zh-CN" i="1">
                            <a:latin typeface="Cambria Math"/>
                          </a:rPr>
                          <m:t>(26,26)</m:t>
                        </m:r>
                      </m:e>
                    </m:acc>
                  </m:oMath>
                </a14:m>
                <a:r>
                  <a:rPr lang="zh-CN" altLang="en-US" dirty="0" smtClean="0"/>
                  <a:t>，共</a:t>
                </a:r>
                <a:r>
                  <a:rPr lang="en-US" altLang="zh-CN" dirty="0" smtClean="0"/>
                  <a:t>48</a:t>
                </a:r>
                <a:r>
                  <a:rPr lang="zh-CN" altLang="en-US" dirty="0" smtClean="0"/>
                  <a:t>维特征向量</a:t>
                </a:r>
                <a:endParaRPr lang="zh-CN" altLang="zh-CN" dirty="0"/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反应字符轮廓，形状重构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特征值与相似字符的平移、旋转、位移、大小无关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高可分辨性，高抗干扰性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04664"/>
                <a:ext cx="8229600" cy="6336704"/>
              </a:xfrm>
              <a:blipFill rotWithShape="1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1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-20528"/>
            <a:ext cx="82296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字符轮廓特征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800"/>
                <a:ext cx="8064896" cy="475252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某一行的宽度定义为：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比率：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/>
                      </a:rPr>
                      <m:t>比率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max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>
                  <a:latin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有效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max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max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𝐻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𝑘</m:t>
                    </m:r>
                    <m:r>
                      <a:rPr lang="en-US" altLang="zh-CN" i="1">
                        <a:latin typeface="Cambria Math"/>
                      </a:rPr>
                      <m:t>))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字符的宽</a:t>
                </a:r>
                <a:r>
                  <a:rPr lang="zh-CN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𝑅𝑎𝑡𝑖𝑜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max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字符轮廓线特征：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左右边缘线的一阶有限差：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𝑑𝑖𝑓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i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𝑑𝑖𝑓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 smtClean="0"/>
                  <a:t>  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914400" lvl="2" indent="0">
                  <a:buNone/>
                </a:pPr>
                <a:endParaRPr lang="en-US" altLang="zh-CN" dirty="0" smtClean="0"/>
              </a:p>
              <a:p>
                <a:pPr marL="914400" lvl="2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800"/>
                <a:ext cx="8064896" cy="4752528"/>
              </a:xfrm>
              <a:blipFill rotWithShape="1">
                <a:blip r:embed="rId2"/>
                <a:stretch>
                  <a:fillRect l="-907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3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80728"/>
                <a:ext cx="8064896" cy="554461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字符轮廓线最大和最小位置：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max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))</m:t>
                        </m:r>
                      </m:e>
                    </m:d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max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))</m:t>
                        </m:r>
                      </m:e>
                    </m:d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min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))</m:t>
                        </m:r>
                      </m:e>
                    </m:d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min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))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endParaRPr lang="zh-CN" altLang="zh-CN" dirty="0"/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左右边缘线的正负峰值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𝑝𝑒𝑎𝑘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max</m:t>
                    </m:r>
                    <m:r>
                      <a:rPr lang="en-US" altLang="zh-CN">
                        <a:latin typeface="Cambria Math"/>
                      </a:rPr>
                      <m:t>⁡</m:t>
                    </m:r>
                    <m:r>
                      <a:rPr lang="en-US" altLang="zh-CN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𝑑𝑖𝑓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𝑘</m:t>
                    </m:r>
                    <m:r>
                      <a:rPr lang="en-US" altLang="zh-CN" i="1">
                        <a:latin typeface="Cambria Math"/>
                      </a:rPr>
                      <m:t>)}</m:t>
                    </m:r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𝑝𝑒𝑎𝑘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max</m:t>
                    </m:r>
                    <m:r>
                      <a:rPr lang="en-US" altLang="zh-CN">
                        <a:latin typeface="Cambria Math"/>
                      </a:rPr>
                      <m:t>⁡</m:t>
                    </m:r>
                    <m:r>
                      <a:rPr lang="en-US" altLang="zh-CN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𝑑𝑖𝑓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𝑘</m:t>
                    </m:r>
                    <m:r>
                      <a:rPr lang="en-US" altLang="zh-CN" i="1">
                        <a:latin typeface="Cambria Math"/>
                      </a:rPr>
                      <m:t>)}</m:t>
                    </m:r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𝑝𝑒𝑎𝑘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min</m:t>
                    </m:r>
                    <m:r>
                      <a:rPr lang="en-US" altLang="zh-CN">
                        <a:latin typeface="Cambria Math"/>
                      </a:rPr>
                      <m:t>⁡</m:t>
                    </m:r>
                    <m:r>
                      <a:rPr lang="en-US" altLang="zh-CN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𝑑𝑖𝑓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𝑘</m:t>
                    </m:r>
                    <m:r>
                      <a:rPr lang="en-US" altLang="zh-CN" i="1">
                        <a:latin typeface="Cambria Math"/>
                      </a:rPr>
                      <m:t>)}</m:t>
                    </m:r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𝑝𝑒𝑎𝑘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min</m:t>
                    </m:r>
                    <m:r>
                      <a:rPr lang="en-US" altLang="zh-CN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𝑑𝑖𝑓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𝑘</m:t>
                    </m:r>
                    <m:r>
                      <a:rPr lang="en-US" altLang="zh-CN" i="1">
                        <a:latin typeface="Cambria Math"/>
                      </a:rPr>
                      <m:t>)}</m:t>
                    </m:r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𝑝𝑒𝑎𝑘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𝑝𝑒𝑎𝑘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𝑝𝑒𝑎𝑘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𝑝𝑒𝑎𝑘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𝑝𝑒𝑎𝑘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𝑝𝑒𝑎𝑘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914400" lvl="2" indent="0">
                  <a:buNone/>
                </a:pPr>
                <a:endParaRPr lang="en-US" altLang="zh-CN" dirty="0" smtClean="0"/>
              </a:p>
              <a:p>
                <a:pPr marL="914400" lvl="2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80728"/>
                <a:ext cx="8064896" cy="5544616"/>
              </a:xfrm>
              <a:blipFill rotWithShape="1">
                <a:blip r:embed="rId2"/>
                <a:stretch>
                  <a:fillRect l="-1134" t="-2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064896" cy="554461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的有效宽度，有效高度，字符比率，字符的宽高比，字符轮廓线左最大值，字符轮廓线左最小值，字符轮廓线右最大值，字符轮廓线右最小值，字符边缘线左正峰值，字符边缘线左负峰值，字符边缘线右正峰值，字符边缘线右负峰值，字符边缘线左正负峰值绝对值之和，字符边缘线右正负峰值绝对值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维特征向量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很好反应字符边缘变化情况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高独立性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27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-20528"/>
            <a:ext cx="82296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特征提取总结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752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选用共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维特征向量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比传统手写数字识别的特征向量提取有很大提升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与分类器结合，达到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识别率（分类器测评）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5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-20528"/>
            <a:ext cx="8229600" cy="2088232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SVM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800"/>
                <a:ext cx="8229600" cy="49685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分类，求解最优超平面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    &gt;1,       &lt;-1</a:t>
                </a: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为特征向量，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是分类标签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{-1,1}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800"/>
                <a:ext cx="8229600" cy="4968552"/>
              </a:xfrm>
              <a:blipFill rotWithShape="1">
                <a:blip r:embed="rId2"/>
                <a:stretch>
                  <a:fillRect l="-1704" t="-2577" b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 descr="C:\Users\yougao\AppData\Roaming\Tencent\Users\8349892\QQ\WinTemp\RichOle\NB[6~S26[]Z(%6IK9YH2(XP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79"/>
            <a:ext cx="4749136" cy="2952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3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yougao\AppData\Roaming\Tencent\Users\8349892\QQ\WinTemp\RichOle\6G{ZW_G8AF7C`VHB%_O_08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3765476" cy="280831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76672"/>
                <a:ext cx="8229600" cy="612068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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最大间隔（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Gap/2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）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对于任意超平面，其几何间隔为：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𝛾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m</m:t>
                    </m:r>
                    <m:r>
                      <a:rPr lang="en-US" altLang="zh-CN" i="1">
                        <a:latin typeface="Cambria Math"/>
                      </a:rPr>
                      <m:t>𝑖𝑛</m:t>
                    </m:r>
                    <m:r>
                      <a:rPr lang="en-US" altLang="zh-CN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/>
                      <m:t>	</m:t>
                    </m:r>
                    <m:r>
                      <a:rPr lang="en-US" altLang="zh-CN" i="1">
                        <a:latin typeface="Cambria Math"/>
                      </a:rPr>
                      <m:t>𝑠𝑢𝑏𝑗𝑒𝑐𝑡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𝑡𝑜</m:t>
                    </m:r>
                    <m:r>
                      <a:rPr lang="en-US" altLang="zh-CN" i="1">
                        <a:latin typeface="Cambria Math"/>
                      </a:rPr>
                      <m:t>.       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≫1,</m:t>
                    </m:r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=1,2,3,…,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</m:oMath>
                </a14:m>
                <a:endParaRPr lang="zh-CN" altLang="zh-CN" dirty="0"/>
              </a:p>
              <a:p>
                <a:endParaRPr lang="zh-CN" altLang="zh-CN" dirty="0"/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76672"/>
                <a:ext cx="8229600" cy="6120680"/>
              </a:xfrm>
              <a:blipFill rotWithShape="1">
                <a:blip r:embed="rId3"/>
                <a:stretch>
                  <a:fillRect l="-889" t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32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76672"/>
                <a:ext cx="8229600" cy="61206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根据拉格朗日对偶性，通过推导，把原始问题转化为如下问题：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max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𝑠𝑢𝑏𝑗𝑒𝑐𝑡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𝑡𝑜</m:t>
                    </m:r>
                    <m:r>
                      <a:rPr lang="en-US" altLang="zh-CN" b="0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i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=0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=1,2,3…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为拉格朗日乘子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求解问题为二次，满足线性约束条件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线性规划问题</a:t>
                </a:r>
                <a:endPara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zh-CN" dirty="0"/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76672"/>
                <a:ext cx="8229600" cy="6120680"/>
              </a:xfrm>
              <a:blipFill rotWithShape="1">
                <a:blip r:embed="rId2"/>
                <a:stretch>
                  <a:fillRect l="-1556" t="-1992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2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2088232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Why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应用价值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数字化教育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教学效率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创新工作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传统试卷识别的弊端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试卷信息整理的空白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72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-20528"/>
            <a:ext cx="8229600" cy="2088232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SMO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96855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序列最小优化算法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传统求解：二次规划工具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时间复杂度，昂贵的二次规划工具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46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76672"/>
                <a:ext cx="8229600" cy="612068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max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𝑠𝑢𝑏𝑗𝑒𝑐𝑡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𝑡𝑜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0≤</m:t>
                        </m:r>
                        <m:r>
                          <a:rPr lang="en-US" altLang="zh-CN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CN" dirty="0" smtClean="0"/>
                  <a:t>                                     (1)       </a:t>
                </a:r>
                <a:endParaRPr lang="zh-CN" altLang="zh-CN" dirty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=0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=1,2,3…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 smtClean="0"/>
                  <a:t>                </a:t>
                </a:r>
                <a:r>
                  <a:rPr lang="en-US" altLang="zh-CN" sz="3200" dirty="0" smtClean="0"/>
                  <a:t>(2)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 </a:t>
                </a:r>
                <a:endParaRPr lang="zh-CN" altLang="zh-CN" dirty="0"/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每次迭代中只选取两个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，其余固定为常数，变为求解传统的二次方程最值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/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推导过程：略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最终超平面的表示：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&gt;+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76672"/>
                <a:ext cx="8229600" cy="6120680"/>
              </a:xfrm>
              <a:blipFill rotWithShape="1">
                <a:blip r:embed="rId2"/>
                <a:stretch>
                  <a:fillRect l="-1556" r="-593" b="-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1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-20528"/>
            <a:ext cx="82296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核函数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968552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线性可分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线性不可分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3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yougao\AppData\Roaming\Tencent\Users\8349892\QQ\WinTemp\RichOle\{1H$ENW6XIFSM7KOAES[]EB.pn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0647"/>
            <a:ext cx="3295650" cy="2070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yougao\AppData\Roaming\Tencent\Users\8349892\QQ\WinTemp\RichOle\{1H$ENW6XIFSM7KOAES[]EB.pn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20852"/>
            <a:ext cx="3295650" cy="20707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椭圆 5"/>
          <p:cNvSpPr/>
          <p:nvPr/>
        </p:nvSpPr>
        <p:spPr>
          <a:xfrm>
            <a:off x="1935349" y="2982096"/>
            <a:ext cx="1944216" cy="1440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38043" y="23395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线性不可分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2627" y="47769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一种分隔情况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67544" y="5148986"/>
            <a:ext cx="8229600" cy="144836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原始向量映射到高维，解决线性不可分问题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时间复杂度不变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227271" y="2981758"/>
                <a:ext cx="2665730" cy="652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</a:rPr>
                        <m:t>𝑏</m:t>
                      </m:r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</a:rPr>
                        <m:t>𝑐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</a:rPr>
                        <m:t>𝑒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r>
                        <a:rPr lang="en-US" altLang="zh-CN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271" y="2981758"/>
                <a:ext cx="2665730" cy="652551"/>
              </a:xfrm>
              <a:prstGeom prst="rect">
                <a:avLst/>
              </a:prstGeom>
              <a:blipFill rotWithShape="1">
                <a:blip r:embed="rId4"/>
                <a:stretch>
                  <a:fillRect b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773429" y="4046704"/>
                <a:ext cx="3573414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—</m:t>
                      </m:r>
                      <m:r>
                        <a:rPr lang="en-US" altLang="zh-CN" b="0" i="1" smtClean="0">
                          <a:latin typeface="Cambria Math"/>
                        </a:rPr>
                        <m:t>&gt;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429" y="4046704"/>
                <a:ext cx="3573414" cy="37555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4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-20528"/>
            <a:ext cx="82296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常用核函数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800"/>
                <a:ext cx="8229600" cy="4968552"/>
              </a:xfrm>
            </p:spPr>
            <p:txBody>
              <a:bodyPr>
                <a:normAutofit fontScale="92500" lnSpcReduction="10000"/>
              </a:bodyPr>
              <a:lstStyle/>
              <a:p>
                <a:pPr lvl="0"/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线性核</a:t>
                </a:r>
                <a:r>
                  <a:rPr lang="zh-CN" altLang="zh-CN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0"/>
                <a:endParaRPr lang="zh-CN" altLang="zh-CN" dirty="0"/>
              </a:p>
              <a:p>
                <a:pPr lvl="0"/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多项式核</a:t>
                </a:r>
                <a:r>
                  <a:rPr lang="zh-CN" altLang="zh-CN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γ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r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𝛾</m:t>
                    </m:r>
                    <m:r>
                      <a:rPr lang="en-US" altLang="zh-CN" i="1">
                        <a:latin typeface="Cambria Math"/>
                      </a:rPr>
                      <m:t>&gt;0</m:t>
                    </m:r>
                  </m:oMath>
                </a14:m>
                <a:endParaRPr lang="en-US" altLang="zh-CN" dirty="0" smtClean="0"/>
              </a:p>
              <a:p>
                <a:pPr lvl="0"/>
                <a:endParaRPr lang="zh-CN" altLang="zh-CN" dirty="0"/>
              </a:p>
              <a:p>
                <a:pPr lvl="0"/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径向基函数神经（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RBF</a:t>
                </a:r>
                <a:r>
                  <a:rPr lang="zh-CN" altLang="zh-CN" dirty="0"/>
                  <a:t>）：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𝛾</m:t>
                    </m:r>
                    <m:r>
                      <a:rPr lang="en-US" altLang="zh-CN" i="1">
                        <a:latin typeface="Cambria Math"/>
                      </a:rPr>
                      <m:t>&gt;0</m:t>
                    </m:r>
                  </m:oMath>
                </a14:m>
                <a:endParaRPr lang="en-US" altLang="zh-CN" dirty="0" smtClean="0"/>
              </a:p>
              <a:p>
                <a:pPr lvl="0"/>
                <a:endParaRPr lang="zh-CN" altLang="zh-CN" dirty="0"/>
              </a:p>
              <a:p>
                <a:pPr lvl="0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Sigmoid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:r>
                  <a:rPr lang="zh-CN" altLang="zh-CN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e>
                    </m:func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800"/>
                <a:ext cx="8229600" cy="4968552"/>
              </a:xfrm>
              <a:blipFill rotWithShape="1">
                <a:blip r:embed="rId2"/>
                <a:stretch>
                  <a:fillRect l="-1556" t="-2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323528" y="3861048"/>
            <a:ext cx="7776864" cy="11521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-20528"/>
            <a:ext cx="82296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交叉验证</a:t>
            </a:r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&amp;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网格搜索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800"/>
                <a:ext cx="8229600" cy="496855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确定最优参数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  <m:r>
                          <a:rPr lang="zh-CN" altLang="zh-CN">
                            <a:latin typeface="Cambria Math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e>
                    </m:d>
                  </m:oMath>
                </a14:m>
                <a:endParaRPr lang="en-US" altLang="zh-CN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r>
                  <a:rPr lang="en-US" altLang="zh-CN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k-fold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交叉验证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网格搜索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−5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−4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g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−5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−4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800"/>
                <a:ext cx="8229600" cy="4968552"/>
              </a:xfrm>
              <a:blipFill rotWithShape="1">
                <a:blip r:embed="rId2"/>
                <a:stretch>
                  <a:fillRect l="-1704" t="-1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51560"/>
            <a:ext cx="8515460" cy="4536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53956" y="5589240"/>
                <a:ext cx="6198620" cy="398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宽松网格在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−5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−4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g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−5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−4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56" y="5589240"/>
                <a:ext cx="6198620" cy="398955"/>
              </a:xfrm>
              <a:prstGeom prst="rect">
                <a:avLst/>
              </a:prstGeom>
              <a:blipFill rotWithShape="1">
                <a:blip r:embed="rId3"/>
                <a:stretch>
                  <a:fillRect l="-885" t="-1538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326845" y="6093296"/>
                <a:ext cx="2566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bestC</a:t>
                </a:r>
                <a:r>
                  <a:rPr lang="en-US" altLang="zh-CN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zh-CN" altLang="zh-CN">
                        <a:latin typeface="Cambria Math"/>
                      </a:rPr>
                      <m:t>，</m:t>
                    </m:r>
                  </m:oMath>
                </a14:m>
                <a:r>
                  <a:rPr lang="en-US" altLang="zh-CN" dirty="0" err="1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bestg</a:t>
                </a:r>
                <a:r>
                  <a:rPr lang="en-US" altLang="zh-CN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845" y="6093296"/>
                <a:ext cx="2566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138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6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3" y="727708"/>
            <a:ext cx="8208913" cy="4272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63587" y="5229200"/>
                <a:ext cx="7416824" cy="398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优化网格在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−1.5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−1.25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0.5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g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−2.5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−2.25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−0.5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7" y="5229200"/>
                <a:ext cx="7416824" cy="398955"/>
              </a:xfrm>
              <a:prstGeom prst="rect">
                <a:avLst/>
              </a:prstGeom>
              <a:blipFill rotWithShape="1">
                <a:blip r:embed="rId3"/>
                <a:stretch>
                  <a:fillRect l="-740" t="-1538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130162" y="5805264"/>
                <a:ext cx="2823081" cy="398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err="1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bestC</a:t>
                </a:r>
                <a:r>
                  <a:rPr lang="en-US" altLang="zh-CN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>
                            <a:latin typeface="Cambria Math"/>
                          </a:rPr>
                          <m:t>0.5</m:t>
                        </m:r>
                      </m:sup>
                    </m:sSup>
                    <m:r>
                      <a:rPr lang="zh-CN" altLang="zh-CN">
                        <a:latin typeface="Cambria Math"/>
                      </a:rPr>
                      <m:t>，</m:t>
                    </m:r>
                  </m:oMath>
                </a14:m>
                <a:r>
                  <a:rPr lang="en-US" altLang="zh-CN" dirty="0" err="1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bestg</a:t>
                </a:r>
                <a:r>
                  <a:rPr lang="en-US" altLang="zh-CN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endParaRPr lang="zh-CN" altLang="en-US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162" y="5805264"/>
                <a:ext cx="2823081" cy="398955"/>
              </a:xfrm>
              <a:prstGeom prst="rect">
                <a:avLst/>
              </a:prstGeom>
              <a:blipFill rotWithShape="1">
                <a:blip r:embed="rId4"/>
                <a:stretch>
                  <a:fillRect l="-1724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8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-20528"/>
            <a:ext cx="82296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最优分类器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968552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特征向量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+SVM+SMO+RBF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最优参数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-20528"/>
            <a:ext cx="82296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分类器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测评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96855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1835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    104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同人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不同环境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试卷内容干扰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284983"/>
            <a:ext cx="2106040" cy="2807537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84349"/>
            <a:ext cx="2106040" cy="2808312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284348"/>
            <a:ext cx="2106040" cy="2808312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785" y="3284984"/>
            <a:ext cx="210604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传统阅卷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光学标记阅读机器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OMR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适应性单一：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铅笔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读卡器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高成本：硬件支持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资源浪费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严格：规范涂写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制定位置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836713"/>
            <a:ext cx="3512411" cy="397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202428"/>
              </p:ext>
            </p:extLst>
          </p:nvPr>
        </p:nvGraphicFramePr>
        <p:xfrm>
          <a:off x="395536" y="1628800"/>
          <a:ext cx="8208913" cy="34013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641009"/>
                <a:gridCol w="1641976"/>
                <a:gridCol w="1641976"/>
                <a:gridCol w="1641976"/>
                <a:gridCol w="1641976"/>
              </a:tblGrid>
              <a:tr h="540060"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 </a:t>
                      </a:r>
                      <a:endParaRPr lang="zh-CN" sz="2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7293" marR="147293" marT="0" marB="0"/>
                </a:tc>
                <a:tc gridSpan="2"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1835</a:t>
                      </a:r>
                      <a:r>
                        <a:rPr lang="zh-CN" sz="2300" kern="100">
                          <a:effectLst/>
                        </a:rPr>
                        <a:t>训练集</a:t>
                      </a:r>
                      <a:r>
                        <a:rPr lang="en-US" sz="2300" kern="100">
                          <a:effectLst/>
                        </a:rPr>
                        <a:t>,5-fold</a:t>
                      </a:r>
                      <a:r>
                        <a:rPr lang="zh-CN" sz="2300" kern="100">
                          <a:effectLst/>
                        </a:rPr>
                        <a:t>交叉验证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7293" marR="14729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1835</a:t>
                      </a:r>
                      <a:r>
                        <a:rPr lang="zh-CN" sz="2300" kern="100">
                          <a:effectLst/>
                        </a:rPr>
                        <a:t>训练集，</a:t>
                      </a:r>
                      <a:r>
                        <a:rPr lang="en-US" sz="2300" kern="100">
                          <a:effectLst/>
                        </a:rPr>
                        <a:t>104</a:t>
                      </a:r>
                      <a:r>
                        <a:rPr lang="zh-CN" sz="2300" kern="100">
                          <a:effectLst/>
                        </a:rPr>
                        <a:t>测试集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7293" marR="14729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 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7293" marR="14729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识别率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7293" marR="14729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错识率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7293" marR="14729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识别率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7293" marR="14729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错识率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7293" marR="147293" marT="0" marB="0"/>
                </a:tc>
              </a:tr>
              <a:tr h="1080120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基于</a:t>
                      </a:r>
                      <a:r>
                        <a:rPr lang="en-US" sz="2300" kern="100">
                          <a:effectLst/>
                        </a:rPr>
                        <a:t>13</a:t>
                      </a:r>
                      <a:r>
                        <a:rPr lang="zh-CN" sz="2300" kern="100">
                          <a:effectLst/>
                        </a:rPr>
                        <a:t>点特征提取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7293" marR="14729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98.4196%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7293" marR="14729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1.5804%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7293" marR="14729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98.0769%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7293" marR="14729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1.9231%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7293" marR="147293" marT="0" marB="0"/>
                </a:tc>
              </a:tr>
              <a:tr h="1080120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基于改进特征提取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7293" marR="14729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99.9455%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7293" marR="14729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0.0545%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7293" marR="14729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100%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7293" marR="14729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0%</a:t>
                      </a:r>
                      <a:endParaRPr lang="zh-CN" sz="2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47293" marR="147293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03847" y="531745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特征向量提取对准确率的影响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5686782"/>
            <a:ext cx="8229600" cy="91057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最优分类器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识别率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1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78204"/>
              </p:ext>
            </p:extLst>
          </p:nvPr>
        </p:nvGraphicFramePr>
        <p:xfrm>
          <a:off x="251520" y="404664"/>
          <a:ext cx="8568952" cy="527286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12984"/>
                <a:gridCol w="1713992"/>
                <a:gridCol w="1713992"/>
                <a:gridCol w="1713992"/>
                <a:gridCol w="1713992"/>
              </a:tblGrid>
              <a:tr h="647437"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 gridSpan="2"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1835</a:t>
                      </a:r>
                      <a:r>
                        <a:rPr lang="zh-CN" sz="2100" kern="100">
                          <a:effectLst/>
                        </a:rPr>
                        <a:t>训练集</a:t>
                      </a:r>
                      <a:r>
                        <a:rPr lang="en-US" sz="2100" kern="100">
                          <a:effectLst/>
                        </a:rPr>
                        <a:t>,5-fold</a:t>
                      </a:r>
                      <a:r>
                        <a:rPr lang="zh-CN" sz="2100" kern="100">
                          <a:effectLst/>
                        </a:rPr>
                        <a:t>交叉验证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1835</a:t>
                      </a:r>
                      <a:r>
                        <a:rPr lang="zh-CN" sz="2100" kern="100">
                          <a:effectLst/>
                        </a:rPr>
                        <a:t>训练集，</a:t>
                      </a:r>
                      <a:r>
                        <a:rPr lang="en-US" sz="2100" kern="100">
                          <a:effectLst/>
                        </a:rPr>
                        <a:t>104</a:t>
                      </a:r>
                      <a:r>
                        <a:rPr lang="zh-CN" sz="2100" kern="100">
                          <a:effectLst/>
                        </a:rPr>
                        <a:t>测试集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47437"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识别率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错识率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识别率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错识率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</a:tr>
              <a:tr h="647437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线性核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95.8583%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4.1417%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97.0588%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2.9412%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</a:tr>
              <a:tr h="971155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多项式核，</a:t>
                      </a:r>
                      <a:r>
                        <a:rPr lang="en-US" sz="2100" kern="100">
                          <a:effectLst/>
                        </a:rPr>
                        <a:t>d=2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86.5940%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13.4060%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86.5384%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13.4616%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</a:tr>
              <a:tr h="971155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多项式核，</a:t>
                      </a:r>
                      <a:r>
                        <a:rPr lang="en-US" sz="2100" kern="100">
                          <a:effectLst/>
                        </a:rPr>
                        <a:t>d=3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54.8774%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45.1226%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59.6154%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40.3846%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</a:tr>
              <a:tr h="740809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Sigmoid</a:t>
                      </a:r>
                      <a:r>
                        <a:rPr lang="zh-CN" sz="2400" kern="0">
                          <a:effectLst/>
                        </a:rPr>
                        <a:t>核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98.0926%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1.9074%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98.0392%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1.9608%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</a:tr>
              <a:tr h="647437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RBF</a:t>
                      </a:r>
                      <a:r>
                        <a:rPr lang="zh-CN" sz="2100" kern="100">
                          <a:effectLst/>
                        </a:rPr>
                        <a:t>核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99.9455%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0.0545%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100%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0%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38499" marR="138499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779912" y="580526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不同核函数的比较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6165304"/>
            <a:ext cx="8229600" cy="69269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特征向量基本上线性可分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8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23707"/>
              </p:ext>
            </p:extLst>
          </p:nvPr>
        </p:nvGraphicFramePr>
        <p:xfrm>
          <a:off x="323529" y="1412776"/>
          <a:ext cx="8496944" cy="322227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98588"/>
                <a:gridCol w="1699589"/>
                <a:gridCol w="1699589"/>
                <a:gridCol w="1699589"/>
                <a:gridCol w="1699589"/>
              </a:tblGrid>
              <a:tr h="492055"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 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62723" marR="162723" marT="0" marB="0"/>
                </a:tc>
                <a:tc gridSpan="2"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1835</a:t>
                      </a:r>
                      <a:r>
                        <a:rPr lang="zh-CN" sz="2500" kern="100">
                          <a:effectLst/>
                        </a:rPr>
                        <a:t>训练集</a:t>
                      </a:r>
                      <a:r>
                        <a:rPr lang="en-US" sz="2500" kern="100">
                          <a:effectLst/>
                        </a:rPr>
                        <a:t>,5-fold</a:t>
                      </a:r>
                      <a:r>
                        <a:rPr lang="zh-CN" sz="2500" kern="100">
                          <a:effectLst/>
                        </a:rPr>
                        <a:t>交叉验证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62723" marR="16272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1835</a:t>
                      </a:r>
                      <a:r>
                        <a:rPr lang="zh-CN" sz="2500" kern="100">
                          <a:effectLst/>
                        </a:rPr>
                        <a:t>训练集，</a:t>
                      </a:r>
                      <a:r>
                        <a:rPr lang="en-US" sz="2500" kern="100">
                          <a:effectLst/>
                        </a:rPr>
                        <a:t>104</a:t>
                      </a:r>
                      <a:r>
                        <a:rPr lang="zh-CN" sz="2500" kern="100">
                          <a:effectLst/>
                        </a:rPr>
                        <a:t>测试集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62723" marR="16272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 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62723" marR="16272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zh-CN" sz="2500" kern="100">
                          <a:effectLst/>
                        </a:rPr>
                        <a:t>识别率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62723" marR="16272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zh-CN" sz="2500" kern="100">
                          <a:effectLst/>
                        </a:rPr>
                        <a:t>错识率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62723" marR="16272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zh-CN" sz="2500" kern="100">
                          <a:effectLst/>
                        </a:rPr>
                        <a:t>识别率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62723" marR="16272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zh-CN" sz="2500" kern="100">
                          <a:effectLst/>
                        </a:rPr>
                        <a:t>错识率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62723" marR="162723" marT="0" marB="0"/>
                </a:tc>
              </a:tr>
              <a:tr h="984109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2500" kern="100">
                          <a:effectLst/>
                        </a:rPr>
                        <a:t>线性核，</a:t>
                      </a:r>
                      <a:r>
                        <a:rPr lang="en-US" sz="2500" kern="100">
                          <a:effectLst/>
                        </a:rPr>
                        <a:t>102</a:t>
                      </a:r>
                      <a:r>
                        <a:rPr lang="zh-CN" sz="2500" kern="100">
                          <a:effectLst/>
                        </a:rPr>
                        <a:t>维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62723" marR="16272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95.8583%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62723" marR="16272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4.1417%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62723" marR="16272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97.0588%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62723" marR="16272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2.9412%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62723" marR="162723" marT="0" marB="0"/>
                </a:tc>
              </a:tr>
              <a:tr h="984109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2500" kern="100">
                          <a:effectLst/>
                        </a:rPr>
                        <a:t>线性核，</a:t>
                      </a:r>
                      <a:r>
                        <a:rPr lang="en-US" sz="2500" kern="100">
                          <a:effectLst/>
                        </a:rPr>
                        <a:t>13</a:t>
                      </a:r>
                      <a:r>
                        <a:rPr lang="zh-CN" sz="2500" kern="100">
                          <a:effectLst/>
                        </a:rPr>
                        <a:t>维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62723" marR="16272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85.6131%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62723" marR="16272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14.3869%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62723" marR="16272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92.3077%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62723" marR="162723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7.6923%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62723" marR="162723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15816" y="494116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线性核下不同特征向量提取的比较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1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-20528"/>
            <a:ext cx="82296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总体测评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96855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平均识别时间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 title="不同算法平均识别时间比较"/>
          <p:cNvGraphicFramePr/>
          <p:nvPr>
            <p:extLst>
              <p:ext uri="{D42A27DB-BD31-4B8C-83A1-F6EECF244321}">
                <p14:modId xmlns:p14="http://schemas.microsoft.com/office/powerpoint/2010/main" val="2907623956"/>
              </p:ext>
            </p:extLst>
          </p:nvPr>
        </p:nvGraphicFramePr>
        <p:xfrm>
          <a:off x="1619672" y="2276872"/>
          <a:ext cx="6103378" cy="3364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2978104" y="580526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不同算法平均识别时间的比较</a:t>
            </a:r>
          </a:p>
        </p:txBody>
      </p:sp>
    </p:spTree>
    <p:extLst>
      <p:ext uri="{BB962C8B-B14F-4D97-AF65-F5344CB8AC3E}">
        <p14:creationId xmlns:p14="http://schemas.microsoft.com/office/powerpoint/2010/main" val="27965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97666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平均识别率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745618640"/>
              </p:ext>
            </p:extLst>
          </p:nvPr>
        </p:nvGraphicFramePr>
        <p:xfrm>
          <a:off x="1259632" y="1484784"/>
          <a:ext cx="6726493" cy="403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3099240" y="580526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不同算法平均识别率的比较</a:t>
            </a:r>
          </a:p>
        </p:txBody>
      </p:sp>
    </p:spTree>
    <p:extLst>
      <p:ext uri="{BB962C8B-B14F-4D97-AF65-F5344CB8AC3E}">
        <p14:creationId xmlns:p14="http://schemas.microsoft.com/office/powerpoint/2010/main" val="194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97666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在不同数据规模下的表现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489023191"/>
              </p:ext>
            </p:extLst>
          </p:nvPr>
        </p:nvGraphicFramePr>
        <p:xfrm>
          <a:off x="1259631" y="1628800"/>
          <a:ext cx="6600733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2771800" y="573325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识别时间与数据规模的关系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8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055723021"/>
              </p:ext>
            </p:extLst>
          </p:nvPr>
        </p:nvGraphicFramePr>
        <p:xfrm>
          <a:off x="1043608" y="1196752"/>
          <a:ext cx="6966520" cy="4179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18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97666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时间：识别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时间是随数据规模呈线性增长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空间：训练时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O(C)+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识别时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O(n)=O(n)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识别率：交叉验证的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fold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数影响，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上保持高识别率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3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学生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试卷识别和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管理系统展示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57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-20528"/>
            <a:ext cx="82296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工作展望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96855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基于现有的核心代码，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手机端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功能完善，卷头信息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卷头分隔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，识别评分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手写数字识别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系统完善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6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技术空白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判卷后的信息统计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判卷符号识别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793264"/>
            <a:ext cx="3816424" cy="50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2088232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2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项目部署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367595"/>
              </p:ext>
            </p:extLst>
          </p:nvPr>
        </p:nvGraphicFramePr>
        <p:xfrm>
          <a:off x="395536" y="177281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3059832" y="2276872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436096" y="2276872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078088" y="809328"/>
            <a:ext cx="5094312" cy="60486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技术流程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1692876"/>
              </p:ext>
            </p:extLst>
          </p:nvPr>
        </p:nvGraphicFramePr>
        <p:xfrm>
          <a:off x="323528" y="1700808"/>
          <a:ext cx="813690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7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版面分析简介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75252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预处理：灰度化、二值化、降噪、倾斜矫正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版面分析：基于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技术识别题干信息，根据题号分隔出每到试题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字符的分隔和提取：二次投影法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将带识别的字符归一化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0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-20528"/>
            <a:ext cx="82296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特征向量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75252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包含能反应待识别字符特征的向量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可分辨性、可靠性、独立性、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维数灾难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直接影响识别效果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设计适合该项目中的特征向量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0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2429</Words>
  <Application>Microsoft Office PowerPoint</Application>
  <PresentationFormat>全屏显示(4:3)</PresentationFormat>
  <Paragraphs>435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基于SMO算法SVM的试卷信息统计</vt:lpstr>
      <vt:lpstr>Goal</vt:lpstr>
      <vt:lpstr>Why</vt:lpstr>
      <vt:lpstr>PowerPoint 演示文稿</vt:lpstr>
      <vt:lpstr>PowerPoint 演示文稿</vt:lpstr>
      <vt:lpstr>项目部署</vt:lpstr>
      <vt:lpstr>技术流程</vt:lpstr>
      <vt:lpstr>版面分析简介</vt:lpstr>
      <vt:lpstr>特征向量</vt:lpstr>
      <vt:lpstr>13点特征向量提取</vt:lpstr>
      <vt:lpstr>PowerPoint 演示文稿</vt:lpstr>
      <vt:lpstr>PowerPoint 演示文稿</vt:lpstr>
      <vt:lpstr>改进特征向量选取</vt:lpstr>
      <vt:lpstr>笔划密度特征</vt:lpstr>
      <vt:lpstr>投影特征</vt:lpstr>
      <vt:lpstr>PowerPoint 演示文稿</vt:lpstr>
      <vt:lpstr>PowerPoint 演示文稿</vt:lpstr>
      <vt:lpstr>重心及重心矩特征</vt:lpstr>
      <vt:lpstr>PowerPoint 演示文稿</vt:lpstr>
      <vt:lpstr>傅里叶变换特征</vt:lpstr>
      <vt:lpstr>PowerPoint 演示文稿</vt:lpstr>
      <vt:lpstr>PowerPoint 演示文稿</vt:lpstr>
      <vt:lpstr>字符轮廓特征</vt:lpstr>
      <vt:lpstr>PowerPoint 演示文稿</vt:lpstr>
      <vt:lpstr>PowerPoint 演示文稿</vt:lpstr>
      <vt:lpstr>特征提取总结</vt:lpstr>
      <vt:lpstr>SVM</vt:lpstr>
      <vt:lpstr>PowerPoint 演示文稿</vt:lpstr>
      <vt:lpstr>PowerPoint 演示文稿</vt:lpstr>
      <vt:lpstr>SMO</vt:lpstr>
      <vt:lpstr>PowerPoint 演示文稿</vt:lpstr>
      <vt:lpstr>核函数</vt:lpstr>
      <vt:lpstr>PowerPoint 演示文稿</vt:lpstr>
      <vt:lpstr>常用核函数</vt:lpstr>
      <vt:lpstr>交叉验证&amp;网格搜索</vt:lpstr>
      <vt:lpstr>PowerPoint 演示文稿</vt:lpstr>
      <vt:lpstr>PowerPoint 演示文稿</vt:lpstr>
      <vt:lpstr>最优分类器</vt:lpstr>
      <vt:lpstr>分类器测评</vt:lpstr>
      <vt:lpstr>PowerPoint 演示文稿</vt:lpstr>
      <vt:lpstr>PowerPoint 演示文稿</vt:lpstr>
      <vt:lpstr>PowerPoint 演示文稿</vt:lpstr>
      <vt:lpstr>总体测评</vt:lpstr>
      <vt:lpstr>PowerPoint 演示文稿</vt:lpstr>
      <vt:lpstr>PowerPoint 演示文稿</vt:lpstr>
      <vt:lpstr>PowerPoint 演示文稿</vt:lpstr>
      <vt:lpstr>PowerPoint 演示文稿</vt:lpstr>
      <vt:lpstr>学生试卷识别和管理系统展示</vt:lpstr>
      <vt:lpstr>工作展望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基于SMO算法SVM的试卷信息统计</dc:title>
  <dc:creator>yougao</dc:creator>
  <cp:lastModifiedBy>yougao</cp:lastModifiedBy>
  <cp:revision>34</cp:revision>
  <dcterms:created xsi:type="dcterms:W3CDTF">2016-06-04T08:22:43Z</dcterms:created>
  <dcterms:modified xsi:type="dcterms:W3CDTF">2016-06-06T06:51:14Z</dcterms:modified>
</cp:coreProperties>
</file>