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632700" cy="5688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53" y="930886"/>
            <a:ext cx="6487795" cy="1980271"/>
          </a:xfrm>
        </p:spPr>
        <p:txBody>
          <a:bodyPr anchor="b"/>
          <a:lstStyle>
            <a:lvl1pPr algn="ctr">
              <a:defRPr sz="4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88" y="2987524"/>
            <a:ext cx="5724525" cy="1373286"/>
          </a:xfrm>
        </p:spPr>
        <p:txBody>
          <a:bodyPr/>
          <a:lstStyle>
            <a:lvl1pPr marL="0" indent="0" algn="ctr">
              <a:buNone/>
              <a:defRPr sz="1991"/>
            </a:lvl1pPr>
            <a:lvl2pPr marL="379202" indent="0" algn="ctr">
              <a:buNone/>
              <a:defRPr sz="1659"/>
            </a:lvl2pPr>
            <a:lvl3pPr marL="758403" indent="0" algn="ctr">
              <a:buNone/>
              <a:defRPr sz="1493"/>
            </a:lvl3pPr>
            <a:lvl4pPr marL="1137605" indent="0" algn="ctr">
              <a:buNone/>
              <a:defRPr sz="1327"/>
            </a:lvl4pPr>
            <a:lvl5pPr marL="1516807" indent="0" algn="ctr">
              <a:buNone/>
              <a:defRPr sz="1327"/>
            </a:lvl5pPr>
            <a:lvl6pPr marL="1896008" indent="0" algn="ctr">
              <a:buNone/>
              <a:defRPr sz="1327"/>
            </a:lvl6pPr>
            <a:lvl7pPr marL="2275210" indent="0" algn="ctr">
              <a:buNone/>
              <a:defRPr sz="1327"/>
            </a:lvl7pPr>
            <a:lvl8pPr marL="2654412" indent="0" algn="ctr">
              <a:buNone/>
              <a:defRPr sz="1327"/>
            </a:lvl8pPr>
            <a:lvl9pPr marL="3033613" indent="0" algn="ctr">
              <a:buNone/>
              <a:defRPr sz="13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2151" y="302834"/>
            <a:ext cx="1645801" cy="48203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4749" y="302834"/>
            <a:ext cx="4841994" cy="482032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2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2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73" y="1418055"/>
            <a:ext cx="6583204" cy="2366055"/>
          </a:xfrm>
        </p:spPr>
        <p:txBody>
          <a:bodyPr anchor="b"/>
          <a:lstStyle>
            <a:lvl1pPr>
              <a:defRPr sz="4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73" y="3806494"/>
            <a:ext cx="6583204" cy="1244252"/>
          </a:xfrm>
        </p:spPr>
        <p:txBody>
          <a:bodyPr/>
          <a:lstStyle>
            <a:lvl1pPr marL="0" indent="0">
              <a:buNone/>
              <a:defRPr sz="1991">
                <a:solidFill>
                  <a:schemeClr val="tx1"/>
                </a:solidFill>
              </a:defRPr>
            </a:lvl1pPr>
            <a:lvl2pPr marL="379202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2pPr>
            <a:lvl3pPr marL="75840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137605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4pPr>
            <a:lvl5pPr marL="1516807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5pPr>
            <a:lvl6pPr marL="1896008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6pPr>
            <a:lvl7pPr marL="2275210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7pPr>
            <a:lvl8pPr marL="2654412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8pPr>
            <a:lvl9pPr marL="3033613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748" y="1514170"/>
            <a:ext cx="3243898" cy="3608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4054" y="1514170"/>
            <a:ext cx="3243898" cy="3608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0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2" y="302835"/>
            <a:ext cx="6583204" cy="1099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43" y="1394354"/>
            <a:ext cx="3228989" cy="683351"/>
          </a:xfrm>
        </p:spPr>
        <p:txBody>
          <a:bodyPr anchor="b"/>
          <a:lstStyle>
            <a:lvl1pPr marL="0" indent="0">
              <a:buNone/>
              <a:defRPr sz="1991" b="1"/>
            </a:lvl1pPr>
            <a:lvl2pPr marL="379202" indent="0">
              <a:buNone/>
              <a:defRPr sz="1659" b="1"/>
            </a:lvl2pPr>
            <a:lvl3pPr marL="758403" indent="0">
              <a:buNone/>
              <a:defRPr sz="1493" b="1"/>
            </a:lvl3pPr>
            <a:lvl4pPr marL="1137605" indent="0">
              <a:buNone/>
              <a:defRPr sz="1327" b="1"/>
            </a:lvl4pPr>
            <a:lvl5pPr marL="1516807" indent="0">
              <a:buNone/>
              <a:defRPr sz="1327" b="1"/>
            </a:lvl5pPr>
            <a:lvl6pPr marL="1896008" indent="0">
              <a:buNone/>
              <a:defRPr sz="1327" b="1"/>
            </a:lvl6pPr>
            <a:lvl7pPr marL="2275210" indent="0">
              <a:buNone/>
              <a:defRPr sz="1327" b="1"/>
            </a:lvl7pPr>
            <a:lvl8pPr marL="2654412" indent="0">
              <a:buNone/>
              <a:defRPr sz="1327" b="1"/>
            </a:lvl8pPr>
            <a:lvl9pPr marL="3033613" indent="0">
              <a:buNone/>
              <a:defRPr sz="13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43" y="2077705"/>
            <a:ext cx="3228989" cy="3055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4055" y="1394354"/>
            <a:ext cx="3244892" cy="683351"/>
          </a:xfrm>
        </p:spPr>
        <p:txBody>
          <a:bodyPr anchor="b"/>
          <a:lstStyle>
            <a:lvl1pPr marL="0" indent="0">
              <a:buNone/>
              <a:defRPr sz="1991" b="1"/>
            </a:lvl1pPr>
            <a:lvl2pPr marL="379202" indent="0">
              <a:buNone/>
              <a:defRPr sz="1659" b="1"/>
            </a:lvl2pPr>
            <a:lvl3pPr marL="758403" indent="0">
              <a:buNone/>
              <a:defRPr sz="1493" b="1"/>
            </a:lvl3pPr>
            <a:lvl4pPr marL="1137605" indent="0">
              <a:buNone/>
              <a:defRPr sz="1327" b="1"/>
            </a:lvl4pPr>
            <a:lvl5pPr marL="1516807" indent="0">
              <a:buNone/>
              <a:defRPr sz="1327" b="1"/>
            </a:lvl5pPr>
            <a:lvl6pPr marL="1896008" indent="0">
              <a:buNone/>
              <a:defRPr sz="1327" b="1"/>
            </a:lvl6pPr>
            <a:lvl7pPr marL="2275210" indent="0">
              <a:buNone/>
              <a:defRPr sz="1327" b="1"/>
            </a:lvl7pPr>
            <a:lvl8pPr marL="2654412" indent="0">
              <a:buNone/>
              <a:defRPr sz="1327" b="1"/>
            </a:lvl8pPr>
            <a:lvl9pPr marL="3033613" indent="0">
              <a:buNone/>
              <a:defRPr sz="13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4055" y="2077705"/>
            <a:ext cx="3244892" cy="3055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4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1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2" y="379201"/>
            <a:ext cx="2461744" cy="1327203"/>
          </a:xfrm>
        </p:spPr>
        <p:txBody>
          <a:bodyPr anchor="b"/>
          <a:lstStyle>
            <a:lvl1pPr>
              <a:defRPr sz="26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892" y="818970"/>
            <a:ext cx="3864054" cy="4042176"/>
          </a:xfrm>
        </p:spPr>
        <p:txBody>
          <a:bodyPr/>
          <a:lstStyle>
            <a:lvl1pPr>
              <a:defRPr sz="2654"/>
            </a:lvl1pPr>
            <a:lvl2pPr>
              <a:defRPr sz="2322"/>
            </a:lvl2pPr>
            <a:lvl3pPr>
              <a:defRPr sz="1991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42" y="1706404"/>
            <a:ext cx="2461744" cy="3161324"/>
          </a:xfrm>
        </p:spPr>
        <p:txBody>
          <a:bodyPr/>
          <a:lstStyle>
            <a:lvl1pPr marL="0" indent="0">
              <a:buNone/>
              <a:defRPr sz="1327"/>
            </a:lvl1pPr>
            <a:lvl2pPr marL="379202" indent="0">
              <a:buNone/>
              <a:defRPr sz="1161"/>
            </a:lvl2pPr>
            <a:lvl3pPr marL="758403" indent="0">
              <a:buNone/>
              <a:defRPr sz="995"/>
            </a:lvl3pPr>
            <a:lvl4pPr marL="1137605" indent="0">
              <a:buNone/>
              <a:defRPr sz="829"/>
            </a:lvl4pPr>
            <a:lvl5pPr marL="1516807" indent="0">
              <a:buNone/>
              <a:defRPr sz="829"/>
            </a:lvl5pPr>
            <a:lvl6pPr marL="1896008" indent="0">
              <a:buNone/>
              <a:defRPr sz="829"/>
            </a:lvl6pPr>
            <a:lvl7pPr marL="2275210" indent="0">
              <a:buNone/>
              <a:defRPr sz="829"/>
            </a:lvl7pPr>
            <a:lvl8pPr marL="2654412" indent="0">
              <a:buNone/>
              <a:defRPr sz="829"/>
            </a:lvl8pPr>
            <a:lvl9pPr marL="3033613" indent="0">
              <a:buNone/>
              <a:defRPr sz="8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3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2" y="379201"/>
            <a:ext cx="2461744" cy="1327203"/>
          </a:xfrm>
        </p:spPr>
        <p:txBody>
          <a:bodyPr anchor="b"/>
          <a:lstStyle>
            <a:lvl1pPr>
              <a:defRPr sz="26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4892" y="818970"/>
            <a:ext cx="3864054" cy="4042176"/>
          </a:xfrm>
        </p:spPr>
        <p:txBody>
          <a:bodyPr anchor="t"/>
          <a:lstStyle>
            <a:lvl1pPr marL="0" indent="0">
              <a:buNone/>
              <a:defRPr sz="2654"/>
            </a:lvl1pPr>
            <a:lvl2pPr marL="379202" indent="0">
              <a:buNone/>
              <a:defRPr sz="2322"/>
            </a:lvl2pPr>
            <a:lvl3pPr marL="758403" indent="0">
              <a:buNone/>
              <a:defRPr sz="1991"/>
            </a:lvl3pPr>
            <a:lvl4pPr marL="1137605" indent="0">
              <a:buNone/>
              <a:defRPr sz="1659"/>
            </a:lvl4pPr>
            <a:lvl5pPr marL="1516807" indent="0">
              <a:buNone/>
              <a:defRPr sz="1659"/>
            </a:lvl5pPr>
            <a:lvl6pPr marL="1896008" indent="0">
              <a:buNone/>
              <a:defRPr sz="1659"/>
            </a:lvl6pPr>
            <a:lvl7pPr marL="2275210" indent="0">
              <a:buNone/>
              <a:defRPr sz="1659"/>
            </a:lvl7pPr>
            <a:lvl8pPr marL="2654412" indent="0">
              <a:buNone/>
              <a:defRPr sz="1659"/>
            </a:lvl8pPr>
            <a:lvl9pPr marL="3033613" indent="0">
              <a:buNone/>
              <a:defRPr sz="165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42" y="1706404"/>
            <a:ext cx="2461744" cy="3161324"/>
          </a:xfrm>
        </p:spPr>
        <p:txBody>
          <a:bodyPr/>
          <a:lstStyle>
            <a:lvl1pPr marL="0" indent="0">
              <a:buNone/>
              <a:defRPr sz="1327"/>
            </a:lvl1pPr>
            <a:lvl2pPr marL="379202" indent="0">
              <a:buNone/>
              <a:defRPr sz="1161"/>
            </a:lvl2pPr>
            <a:lvl3pPr marL="758403" indent="0">
              <a:buNone/>
              <a:defRPr sz="995"/>
            </a:lvl3pPr>
            <a:lvl4pPr marL="1137605" indent="0">
              <a:buNone/>
              <a:defRPr sz="829"/>
            </a:lvl4pPr>
            <a:lvl5pPr marL="1516807" indent="0">
              <a:buNone/>
              <a:defRPr sz="829"/>
            </a:lvl5pPr>
            <a:lvl6pPr marL="1896008" indent="0">
              <a:buNone/>
              <a:defRPr sz="829"/>
            </a:lvl6pPr>
            <a:lvl7pPr marL="2275210" indent="0">
              <a:buNone/>
              <a:defRPr sz="829"/>
            </a:lvl7pPr>
            <a:lvl8pPr marL="2654412" indent="0">
              <a:buNone/>
              <a:defRPr sz="829"/>
            </a:lvl8pPr>
            <a:lvl9pPr marL="3033613" indent="0">
              <a:buNone/>
              <a:defRPr sz="8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5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748" y="302835"/>
            <a:ext cx="6583204" cy="109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748" y="1514170"/>
            <a:ext cx="6583204" cy="36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748" y="5271947"/>
            <a:ext cx="1717358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AFEFC-BE95-46E8-82C2-DE1358CA0069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8332" y="5271947"/>
            <a:ext cx="2576036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0594" y="5271947"/>
            <a:ext cx="1717358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45E9B-EB90-4DD6-BD5F-7057430C5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8403" rtl="0" eaLnBrk="1" latinLnBrk="0" hangingPunct="1">
        <a:lnSpc>
          <a:spcPct val="90000"/>
        </a:lnSpc>
        <a:spcBef>
          <a:spcPct val="0"/>
        </a:spcBef>
        <a:buNone/>
        <a:defRPr sz="36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601" indent="-189601" algn="l" defTabSz="758403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68803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2pPr>
      <a:lvl3pPr marL="948004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327206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706408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2085609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464811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844013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3223214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79202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2pPr>
      <a:lvl3pPr marL="758403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3pPr>
      <a:lvl4pPr marL="1137605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516807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1896008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275210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654412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3033613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BA1C66-84C5-4F6A-9053-C68BBC468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" t="18276" r="2584" b="14713"/>
          <a:stretch/>
        </p:blipFill>
        <p:spPr>
          <a:xfrm>
            <a:off x="1162158" y="1078055"/>
            <a:ext cx="5308384" cy="37605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537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1B909D-40B8-4CAA-9CCA-AD81CC6E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3" y="1033102"/>
            <a:ext cx="6686414" cy="3621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569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742726-696E-487A-AB49-5DE57309C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1550" y="0"/>
            <a:ext cx="5688013" cy="56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BAC889-C417-4AEE-8730-AC6EAD639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1" t="7334" r="-13" b="8227"/>
          <a:stretch/>
        </p:blipFill>
        <p:spPr>
          <a:xfrm>
            <a:off x="815533" y="984276"/>
            <a:ext cx="5804294" cy="37194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766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51992D-0B97-452C-85D2-90D784ABA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2" b="46186"/>
          <a:stretch/>
        </p:blipFill>
        <p:spPr>
          <a:xfrm>
            <a:off x="1389945" y="749817"/>
            <a:ext cx="5057350" cy="41883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7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707EAC9-FC0A-43C1-9B92-87DEAB7D0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3950" y="2690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AE53B0-1742-4143-83CC-EEBB9E5C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" y="1107783"/>
            <a:ext cx="6010003" cy="34724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9856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4F9651-BC08-42DF-9D18-4FAD938C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41" y="1003641"/>
            <a:ext cx="5912818" cy="3680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42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997A79-B199-4651-B8FF-DAD7227C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25" y="1004352"/>
            <a:ext cx="6145294" cy="38342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5651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07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Office PowerPoint</Application>
  <PresentationFormat>自定义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文成 君</dc:creator>
  <cp:lastModifiedBy>文成 君</cp:lastModifiedBy>
  <cp:revision>6</cp:revision>
  <dcterms:created xsi:type="dcterms:W3CDTF">2021-04-18T13:23:24Z</dcterms:created>
  <dcterms:modified xsi:type="dcterms:W3CDTF">2021-04-18T14:20:40Z</dcterms:modified>
</cp:coreProperties>
</file>