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301" r:id="rId4"/>
    <p:sldId id="258" r:id="rId6"/>
    <p:sldId id="261" r:id="rId7"/>
    <p:sldId id="260" r:id="rId8"/>
    <p:sldId id="262"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20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09" autoAdjust="0"/>
    <p:restoredTop sz="94660"/>
  </p:normalViewPr>
  <p:slideViewPr>
    <p:cSldViewPr snapToGrid="0" showGuides="1">
      <p:cViewPr varScale="1">
        <p:scale>
          <a:sx n="82" d="100"/>
          <a:sy n="82" d="100"/>
        </p:scale>
        <p:origin x="-797" y="-86"/>
      </p:cViewPr>
      <p:guideLst>
        <p:guide orient="horz" pos="2160"/>
        <p:guide pos="3840"/>
      </p:guideLst>
    </p:cSldViewPr>
  </p:slid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0CB626-8D80-403F-913E-C999168BF4E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29DB98-E156-4E52-A01F-B65C378812E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ADBBB0-BF7A-44FE-84D7-EED1C5670C4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ADBBB0-BF7A-44FE-84D7-EED1C5670C4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ADBBB0-BF7A-44FE-84D7-EED1C5670C4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ADBBB0-BF7A-44FE-84D7-EED1C5670C4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ChangeArrowheads="1"/>
          </p:cNvSpPr>
          <p:nvPr>
            <p:ph type="sldImg" idx="4294967295"/>
          </p:nvPr>
        </p:nvSpPr>
        <p:spPr>
          <a:ln>
            <a:miter lim="800000"/>
          </a:ln>
        </p:spPr>
      </p:sp>
      <p:sp>
        <p:nvSpPr>
          <p:cNvPr id="44034" name="备注占位符 2"/>
          <p:cNvSpPr>
            <a:spLocks noGrp="1" noChangeArrowheads="1"/>
          </p:cNvSpPr>
          <p:nvPr>
            <p:ph type="body" idx="4294967295"/>
          </p:nvPr>
        </p:nvSpPr>
        <p:spPr/>
        <p:txBody>
          <a:bodyPr/>
          <a:lstStyle/>
          <a:p>
            <a:endParaRPr lang="zh-CN" altLang="en-US"/>
          </a:p>
        </p:txBody>
      </p:sp>
      <p:sp>
        <p:nvSpPr>
          <p:cNvPr id="44035"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fld id="{5C685C9D-3D24-4711-AD18-036B514B2DB5}" type="slidenum">
              <a:rPr lang="zh-CN" altLang="en-US"/>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B74B318B-063C-4AF7-BADB-7E52A6C1126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7237A9-061A-46FC-B650-C118B9CF22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74B318B-063C-4AF7-BADB-7E52A6C1126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7237A9-061A-46FC-B650-C118B9CF22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74B318B-063C-4AF7-BADB-7E52A6C1126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7237A9-061A-46FC-B650-C118B9CF22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74B318B-063C-4AF7-BADB-7E52A6C1126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7237A9-061A-46FC-B650-C118B9CF22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B74B318B-063C-4AF7-BADB-7E52A6C1126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7237A9-061A-46FC-B650-C118B9CF22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B74B318B-063C-4AF7-BADB-7E52A6C1126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7237A9-061A-46FC-B650-C118B9CF22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B74B318B-063C-4AF7-BADB-7E52A6C1126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07237A9-061A-46FC-B650-C118B9CF22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74B318B-063C-4AF7-BADB-7E52A6C1126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07237A9-061A-46FC-B650-C118B9CF22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74B318B-063C-4AF7-BADB-7E52A6C1126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07237A9-061A-46FC-B650-C118B9CF22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B74B318B-063C-4AF7-BADB-7E52A6C1126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7237A9-061A-46FC-B650-C118B9CF22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B74B318B-063C-4AF7-BADB-7E52A6C1126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7237A9-061A-46FC-B650-C118B9CF22B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10" name="矩形 9"/>
          <p:cNvSpPr/>
          <p:nvPr userDrawn="1"/>
        </p:nvSpPr>
        <p:spPr>
          <a:xfrm>
            <a:off x="8325228" y="6545425"/>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4B318B-063C-4AF7-BADB-7E52A6C1126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7237A9-061A-46FC-B650-C118B9CF22BF}" type="slidenum">
              <a:rPr lang="zh-CN" altLang="en-US" smtClean="0"/>
            </a:fld>
            <a:endParaRPr lang="zh-CN" altLang="en-US"/>
          </a:p>
        </p:txBody>
      </p:sp>
      <p:pic>
        <p:nvPicPr>
          <p:cNvPr id="7" name="图片 6" descr="595b4a9736372"/>
          <p:cNvPicPr>
            <a:picLocks noChangeAspect="1"/>
          </p:cNvPicPr>
          <p:nvPr userDrawn="1"/>
        </p:nvPicPr>
        <p:blipFill rotWithShape="1">
          <a:blip r:embed="rId13" cstate="screen"/>
          <a:srcRect l="9782" t="15257" r="15019"/>
          <a:stretch>
            <a:fillRect/>
          </a:stretch>
        </p:blipFill>
        <p:spPr>
          <a:xfrm>
            <a:off x="-15240" y="-1"/>
            <a:ext cx="12207240" cy="6877685"/>
          </a:xfrm>
          <a:prstGeom prst="rect">
            <a:avLst/>
          </a:prstGeom>
        </p:spPr>
      </p:pic>
      <p:pic>
        <p:nvPicPr>
          <p:cNvPr id="8" name="图片 7" descr="图层 6"/>
          <p:cNvPicPr>
            <a:picLocks noChangeAspect="1"/>
          </p:cNvPicPr>
          <p:nvPr userDrawn="1"/>
        </p:nvPicPr>
        <p:blipFill rotWithShape="1">
          <a:blip r:embed="rId14" cstate="screen"/>
          <a:srcRect l="9978" t="12159" r="10050"/>
          <a:stretch>
            <a:fillRect/>
          </a:stretch>
        </p:blipFill>
        <p:spPr>
          <a:xfrm>
            <a:off x="-15240" y="5928935"/>
            <a:ext cx="12207240" cy="94875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slide" Target="slide1.xml"/><Relationship Id="rId16" Type="http://schemas.openxmlformats.org/officeDocument/2006/relationships/notesSlide" Target="../notesSlides/notesSlide1.xml"/><Relationship Id="rId15" Type="http://schemas.openxmlformats.org/officeDocument/2006/relationships/slideLayout" Target="../slideLayouts/slideLayout1.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5.png"/><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image" Target="../media/image5.png"/><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6" name="图片 5" descr="d8c90e4017e32acaf192915b0d76ad19"/>
          <p:cNvPicPr>
            <a:picLocks noChangeAspect="1"/>
          </p:cNvPicPr>
          <p:nvPr/>
        </p:nvPicPr>
        <p:blipFill>
          <a:blip r:embed="rId2" cstate="screen"/>
          <a:stretch>
            <a:fillRect/>
          </a:stretch>
        </p:blipFill>
        <p:spPr>
          <a:xfrm>
            <a:off x="5195570" y="385445"/>
            <a:ext cx="1485265" cy="1452880"/>
          </a:xfrm>
          <a:prstGeom prst="rect">
            <a:avLst/>
          </a:prstGeom>
          <a:noFill/>
        </p:spPr>
      </p:pic>
      <p:sp>
        <p:nvSpPr>
          <p:cNvPr id="7" name="文本框 6"/>
          <p:cNvSpPr txBox="1"/>
          <p:nvPr/>
        </p:nvSpPr>
        <p:spPr>
          <a:xfrm>
            <a:off x="2687666" y="2245358"/>
            <a:ext cx="6903027" cy="1015663"/>
          </a:xfrm>
          <a:prstGeom prst="rect">
            <a:avLst/>
          </a:prstGeom>
          <a:noFill/>
        </p:spPr>
        <p:txBody>
          <a:bodyPr wrap="square" rtlCol="0">
            <a:spAutoFit/>
          </a:bodyPr>
          <a:lstStyle/>
          <a:p>
            <a:pPr algn="dist"/>
            <a:r>
              <a:rPr lang="zh-CN" altLang="en-US" sz="6000" b="1" dirty="0"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打铁必须自身硬</a:t>
            </a:r>
            <a:endParaRPr lang="zh-CN" altLang="en-US" sz="60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框 7"/>
          <p:cNvSpPr txBox="1"/>
          <p:nvPr/>
        </p:nvSpPr>
        <p:spPr>
          <a:xfrm>
            <a:off x="2475902" y="3893968"/>
            <a:ext cx="6924599" cy="707886"/>
          </a:xfrm>
          <a:prstGeom prst="rect">
            <a:avLst/>
          </a:prstGeom>
          <a:noFill/>
        </p:spPr>
        <p:txBody>
          <a:bodyPr wrap="square" rtlCol="0">
            <a:spAutoFit/>
          </a:bodyPr>
          <a:lstStyle/>
          <a:p>
            <a:pPr algn="dist"/>
            <a:r>
              <a:rPr lang="zh-CN" altLang="en-US" sz="4000" b="1" dirty="0" smtClean="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rPr>
              <a:t>关于党的纪律和纪律检查机关</a:t>
            </a:r>
            <a:endParaRPr lang="zh-CN" altLang="en-US" sz="40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1000"/>
                                        <p:tgtEl>
                                          <p:spTgt spid="7">
                                            <p:txEl>
                                              <p:pRg st="0" end="0"/>
                                            </p:txEl>
                                          </p:spTgt>
                                        </p:tgtEl>
                                      </p:cBhvr>
                                    </p:animEffect>
                                    <p:anim calcmode="lin" valueType="num">
                                      <p:cBhvr>
                                        <p:cTn id="1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fade">
                                      <p:cBhvr>
                                        <p:cTn id="22" dur="1000"/>
                                        <p:tgtEl>
                                          <p:spTgt spid="8">
                                            <p:txEl>
                                              <p:pRg st="0" end="0"/>
                                            </p:txEl>
                                          </p:spTgt>
                                        </p:tgtEl>
                                      </p:cBhvr>
                                    </p:animEffect>
                                    <p:anim calcmode="lin" valueType="num">
                                      <p:cBhvr>
                                        <p:cTn id="23"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 name="图片 29" descr="图片包含 室内, 餐桌&#10;&#10;已生成高可信度的说明"/>
          <p:cNvPicPr>
            <a:picLocks noChangeAspect="1"/>
          </p:cNvPicPr>
          <p:nvPr/>
        </p:nvPicPr>
        <p:blipFill rotWithShape="1">
          <a:blip r:embed="rId1" cstate="screen"/>
          <a:srcRect l="289" t="40987" r="289" b="8861"/>
          <a:stretch>
            <a:fillRect/>
          </a:stretch>
        </p:blipFill>
        <p:spPr>
          <a:xfrm flipH="1">
            <a:off x="-15240" y="2218055"/>
            <a:ext cx="12207240" cy="4639945"/>
          </a:xfrm>
          <a:prstGeom prst="rect">
            <a:avLst/>
          </a:prstGeom>
        </p:spPr>
      </p:pic>
      <p:sp>
        <p:nvSpPr>
          <p:cNvPr id="7" name="文本框 6"/>
          <p:cNvSpPr txBox="1"/>
          <p:nvPr/>
        </p:nvSpPr>
        <p:spPr>
          <a:xfrm>
            <a:off x="0" y="21375"/>
            <a:ext cx="2162629" cy="2800767"/>
          </a:xfrm>
          <a:prstGeom prst="rect">
            <a:avLst/>
          </a:prstGeom>
          <a:noFill/>
        </p:spPr>
        <p:txBody>
          <a:bodyPr wrap="square" rtlCol="0" anchor="t">
            <a:spAutoFit/>
          </a:bodyPr>
          <a:lstStyle/>
          <a:p>
            <a:pPr algn="ctr"/>
            <a:r>
              <a:rPr lang="zh-CN" altLang="en-US" sz="88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rPr>
              <a:t>目</a:t>
            </a:r>
            <a:endParaRPr lang="zh-CN" altLang="en-US" sz="88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endParaRPr>
          </a:p>
          <a:p>
            <a:pPr algn="ctr"/>
            <a:r>
              <a:rPr lang="zh-CN" altLang="en-US" sz="88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rPr>
              <a:t>录</a:t>
            </a:r>
            <a:endParaRPr lang="zh-CN" altLang="en-US" sz="88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5" name="MH_Number_1">
            <a:hlinkClick r:id="rId2" action="ppaction://hlinksldjump"/>
          </p:cNvPr>
          <p:cNvSpPr/>
          <p:nvPr>
            <p:custDataLst>
              <p:tags r:id="rId3"/>
            </p:custDataLst>
          </p:nvPr>
        </p:nvSpPr>
        <p:spPr>
          <a:xfrm>
            <a:off x="3412950" y="1769619"/>
            <a:ext cx="296704" cy="296704"/>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altLang="zh-CN"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MH_Others_3"/>
          <p:cNvSpPr/>
          <p:nvPr>
            <p:custDataLst>
              <p:tags r:id="rId4"/>
            </p:custDataLst>
          </p:nvPr>
        </p:nvSpPr>
        <p:spPr>
          <a:xfrm>
            <a:off x="2969577" y="2123217"/>
            <a:ext cx="3456000" cy="104775"/>
          </a:xfrm>
          <a:custGeom>
            <a:avLst/>
            <a:gdLst>
              <a:gd name="connsiteX0" fmla="*/ 0 w 3289300"/>
              <a:gd name="connsiteY0" fmla="*/ 98425 h 104775"/>
              <a:gd name="connsiteX1" fmla="*/ 793750 w 3289300"/>
              <a:gd name="connsiteY1" fmla="*/ 98425 h 104775"/>
              <a:gd name="connsiteX2" fmla="*/ 892175 w 3289300"/>
              <a:gd name="connsiteY2" fmla="*/ 0 h 104775"/>
              <a:gd name="connsiteX3" fmla="*/ 996950 w 3289300"/>
              <a:gd name="connsiteY3" fmla="*/ 104775 h 104775"/>
              <a:gd name="connsiteX4" fmla="*/ 3289300 w 3289300"/>
              <a:gd name="connsiteY4" fmla="*/ 104775 h 104775"/>
              <a:gd name="connsiteX0-1" fmla="*/ 0 w 3289300"/>
              <a:gd name="connsiteY0-2" fmla="*/ 98425 h 104775"/>
              <a:gd name="connsiteX1-3" fmla="*/ 800100 w 3289300"/>
              <a:gd name="connsiteY1-4" fmla="*/ 104775 h 104775"/>
              <a:gd name="connsiteX2-5" fmla="*/ 892175 w 3289300"/>
              <a:gd name="connsiteY2-6" fmla="*/ 0 h 104775"/>
              <a:gd name="connsiteX3-7" fmla="*/ 996950 w 3289300"/>
              <a:gd name="connsiteY3-8" fmla="*/ 104775 h 104775"/>
              <a:gd name="connsiteX4-9" fmla="*/ 3289300 w 3289300"/>
              <a:gd name="connsiteY4-10" fmla="*/ 104775 h 104775"/>
              <a:gd name="connsiteX0-11" fmla="*/ 0 w 3292475"/>
              <a:gd name="connsiteY0-12" fmla="*/ 104775 h 104775"/>
              <a:gd name="connsiteX1-13" fmla="*/ 803275 w 3292475"/>
              <a:gd name="connsiteY1-14" fmla="*/ 104775 h 104775"/>
              <a:gd name="connsiteX2-15" fmla="*/ 895350 w 3292475"/>
              <a:gd name="connsiteY2-16" fmla="*/ 0 h 104775"/>
              <a:gd name="connsiteX3-17" fmla="*/ 1000125 w 3292475"/>
              <a:gd name="connsiteY3-18" fmla="*/ 104775 h 104775"/>
              <a:gd name="connsiteX4-19" fmla="*/ 3292475 w 3292475"/>
              <a:gd name="connsiteY4-20" fmla="*/ 104775 h 104775"/>
              <a:gd name="connsiteX0-21" fmla="*/ 0 w 5235575"/>
              <a:gd name="connsiteY0-22" fmla="*/ 104775 h 104775"/>
              <a:gd name="connsiteX1-23" fmla="*/ 803275 w 5235575"/>
              <a:gd name="connsiteY1-24" fmla="*/ 104775 h 104775"/>
              <a:gd name="connsiteX2-25" fmla="*/ 895350 w 5235575"/>
              <a:gd name="connsiteY2-26" fmla="*/ 0 h 104775"/>
              <a:gd name="connsiteX3-27" fmla="*/ 1000125 w 5235575"/>
              <a:gd name="connsiteY3-28" fmla="*/ 104775 h 104775"/>
              <a:gd name="connsiteX4-29" fmla="*/ 5235575 w 5235575"/>
              <a:gd name="connsiteY4-30" fmla="*/ 104775 h 1047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235575" h="104775">
                <a:moveTo>
                  <a:pt x="0" y="104775"/>
                </a:moveTo>
                <a:lnTo>
                  <a:pt x="803275" y="104775"/>
                </a:lnTo>
                <a:lnTo>
                  <a:pt x="895350" y="0"/>
                </a:lnTo>
                <a:lnTo>
                  <a:pt x="1000125" y="104775"/>
                </a:lnTo>
                <a:lnTo>
                  <a:pt x="5235575" y="104775"/>
                </a:lnTo>
              </a:path>
            </a:pathLst>
          </a:custGeom>
          <a:noFill/>
          <a:ln w="63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17" name="MH_Entry_1">
            <a:hlinkClick r:id="rId2" action="ppaction://hlinksldjump"/>
          </p:cNvPr>
          <p:cNvSpPr/>
          <p:nvPr>
            <p:custDataLst>
              <p:tags r:id="rId5"/>
            </p:custDataLst>
          </p:nvPr>
        </p:nvSpPr>
        <p:spPr>
          <a:xfrm>
            <a:off x="2969577" y="2227993"/>
            <a:ext cx="3456000" cy="4523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635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normAutofit/>
          </a:bodyPr>
          <a:lstStyle/>
          <a:p>
            <a:pPr>
              <a:lnSpc>
                <a:spcPct val="130000"/>
              </a:lnSpc>
            </a:pPr>
            <a:r>
              <a:rPr lang="zh-CN" altLang="en-US" sz="2000" b="1" dirty="0" smtClean="0">
                <a:solidFill>
                  <a:srgbClr val="C00000"/>
                </a:solidFill>
                <a:latin typeface="华文琥珀" panose="02010800040101010101" pitchFamily="2" charset="-122"/>
                <a:ea typeface="华文琥珀" panose="02010800040101010101" pitchFamily="2" charset="-122"/>
                <a:cs typeface="+mn-ea"/>
                <a:sym typeface="微软雅黑" panose="020B0503020204020204" pitchFamily="34" charset="-122"/>
              </a:rPr>
              <a:t>纪律严明正党风</a:t>
            </a:r>
            <a:endParaRPr lang="zh-CN" altLang="en-US" sz="2000" b="1" dirty="0">
              <a:solidFill>
                <a:srgbClr val="C00000"/>
              </a:solidFill>
              <a:latin typeface="华文琥珀" panose="02010800040101010101" pitchFamily="2" charset="-122"/>
              <a:ea typeface="华文琥珀" panose="02010800040101010101" pitchFamily="2" charset="-122"/>
              <a:cs typeface="+mn-ea"/>
              <a:sym typeface="微软雅黑" panose="020B0503020204020204" pitchFamily="34" charset="-122"/>
            </a:endParaRPr>
          </a:p>
        </p:txBody>
      </p:sp>
      <p:sp>
        <p:nvSpPr>
          <p:cNvPr id="18" name="MH_Number_2">
            <a:hlinkClick r:id="rId2" action="ppaction://hlinksldjump"/>
          </p:cNvPr>
          <p:cNvSpPr/>
          <p:nvPr>
            <p:custDataLst>
              <p:tags r:id="rId6"/>
            </p:custDataLst>
          </p:nvPr>
        </p:nvSpPr>
        <p:spPr>
          <a:xfrm>
            <a:off x="7781745" y="1769619"/>
            <a:ext cx="296704" cy="296704"/>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altLang="zh-CN" b="1">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MH_Others_4"/>
          <p:cNvSpPr/>
          <p:nvPr>
            <p:custDataLst>
              <p:tags r:id="rId7"/>
            </p:custDataLst>
          </p:nvPr>
        </p:nvSpPr>
        <p:spPr>
          <a:xfrm>
            <a:off x="7338372" y="2123217"/>
            <a:ext cx="3456000" cy="104775"/>
          </a:xfrm>
          <a:custGeom>
            <a:avLst/>
            <a:gdLst>
              <a:gd name="connsiteX0" fmla="*/ 0 w 3289300"/>
              <a:gd name="connsiteY0" fmla="*/ 98425 h 104775"/>
              <a:gd name="connsiteX1" fmla="*/ 793750 w 3289300"/>
              <a:gd name="connsiteY1" fmla="*/ 98425 h 104775"/>
              <a:gd name="connsiteX2" fmla="*/ 892175 w 3289300"/>
              <a:gd name="connsiteY2" fmla="*/ 0 h 104775"/>
              <a:gd name="connsiteX3" fmla="*/ 996950 w 3289300"/>
              <a:gd name="connsiteY3" fmla="*/ 104775 h 104775"/>
              <a:gd name="connsiteX4" fmla="*/ 3289300 w 3289300"/>
              <a:gd name="connsiteY4" fmla="*/ 104775 h 104775"/>
              <a:gd name="connsiteX0-1" fmla="*/ 0 w 3289300"/>
              <a:gd name="connsiteY0-2" fmla="*/ 98425 h 104775"/>
              <a:gd name="connsiteX1-3" fmla="*/ 800100 w 3289300"/>
              <a:gd name="connsiteY1-4" fmla="*/ 104775 h 104775"/>
              <a:gd name="connsiteX2-5" fmla="*/ 892175 w 3289300"/>
              <a:gd name="connsiteY2-6" fmla="*/ 0 h 104775"/>
              <a:gd name="connsiteX3-7" fmla="*/ 996950 w 3289300"/>
              <a:gd name="connsiteY3-8" fmla="*/ 104775 h 104775"/>
              <a:gd name="connsiteX4-9" fmla="*/ 3289300 w 3289300"/>
              <a:gd name="connsiteY4-10" fmla="*/ 104775 h 104775"/>
              <a:gd name="connsiteX0-11" fmla="*/ 0 w 3292475"/>
              <a:gd name="connsiteY0-12" fmla="*/ 104775 h 104775"/>
              <a:gd name="connsiteX1-13" fmla="*/ 803275 w 3292475"/>
              <a:gd name="connsiteY1-14" fmla="*/ 104775 h 104775"/>
              <a:gd name="connsiteX2-15" fmla="*/ 895350 w 3292475"/>
              <a:gd name="connsiteY2-16" fmla="*/ 0 h 104775"/>
              <a:gd name="connsiteX3-17" fmla="*/ 1000125 w 3292475"/>
              <a:gd name="connsiteY3-18" fmla="*/ 104775 h 104775"/>
              <a:gd name="connsiteX4-19" fmla="*/ 3292475 w 3292475"/>
              <a:gd name="connsiteY4-20" fmla="*/ 104775 h 104775"/>
              <a:gd name="connsiteX0-21" fmla="*/ 0 w 5235575"/>
              <a:gd name="connsiteY0-22" fmla="*/ 104775 h 104775"/>
              <a:gd name="connsiteX1-23" fmla="*/ 803275 w 5235575"/>
              <a:gd name="connsiteY1-24" fmla="*/ 104775 h 104775"/>
              <a:gd name="connsiteX2-25" fmla="*/ 895350 w 5235575"/>
              <a:gd name="connsiteY2-26" fmla="*/ 0 h 104775"/>
              <a:gd name="connsiteX3-27" fmla="*/ 1000125 w 5235575"/>
              <a:gd name="connsiteY3-28" fmla="*/ 104775 h 104775"/>
              <a:gd name="connsiteX4-29" fmla="*/ 5235575 w 5235575"/>
              <a:gd name="connsiteY4-30" fmla="*/ 104775 h 1047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235575" h="104775">
                <a:moveTo>
                  <a:pt x="0" y="104775"/>
                </a:moveTo>
                <a:lnTo>
                  <a:pt x="803275" y="104775"/>
                </a:lnTo>
                <a:lnTo>
                  <a:pt x="895350" y="0"/>
                </a:lnTo>
                <a:lnTo>
                  <a:pt x="1000125" y="104775"/>
                </a:lnTo>
                <a:lnTo>
                  <a:pt x="5235575" y="104775"/>
                </a:lnTo>
              </a:path>
            </a:pathLst>
          </a:custGeom>
          <a:noFill/>
          <a:ln w="63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20" name="MH_Entry_2">
            <a:hlinkClick r:id="rId2" action="ppaction://hlinksldjump"/>
          </p:cNvPr>
          <p:cNvSpPr/>
          <p:nvPr>
            <p:custDataLst>
              <p:tags r:id="rId8"/>
            </p:custDataLst>
          </p:nvPr>
        </p:nvSpPr>
        <p:spPr>
          <a:xfrm>
            <a:off x="7338372" y="2227993"/>
            <a:ext cx="3456000" cy="4523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635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normAutofit/>
          </a:bodyPr>
          <a:lstStyle/>
          <a:p>
            <a:pPr>
              <a:lnSpc>
                <a:spcPct val="130000"/>
              </a:lnSpc>
            </a:pPr>
            <a:r>
              <a:rPr lang="zh-CN" altLang="en-US" sz="2000" b="1" dirty="0" smtClean="0">
                <a:solidFill>
                  <a:srgbClr val="C00000"/>
                </a:solidFill>
                <a:latin typeface="华文琥珀" panose="02010800040101010101" pitchFamily="2" charset="-122"/>
                <a:ea typeface="华文琥珀" panose="02010800040101010101" pitchFamily="2" charset="-122"/>
                <a:cs typeface="+mn-ea"/>
                <a:sym typeface="微软雅黑" panose="020B0503020204020204" pitchFamily="34" charset="-122"/>
              </a:rPr>
              <a:t>严格守纪重修身</a:t>
            </a:r>
            <a:endParaRPr lang="zh-CN" altLang="en-US" sz="2000" b="1" dirty="0">
              <a:solidFill>
                <a:srgbClr val="C00000"/>
              </a:solidFill>
              <a:latin typeface="华文琥珀" panose="02010800040101010101" pitchFamily="2" charset="-122"/>
              <a:ea typeface="华文琥珀" panose="02010800040101010101" pitchFamily="2" charset="-122"/>
              <a:cs typeface="+mn-ea"/>
              <a:sym typeface="微软雅黑" panose="020B0503020204020204" pitchFamily="34" charset="-122"/>
            </a:endParaRPr>
          </a:p>
        </p:txBody>
      </p:sp>
      <p:sp>
        <p:nvSpPr>
          <p:cNvPr id="21" name="MH_Number_3">
            <a:hlinkClick r:id="" action="ppaction://noaction"/>
          </p:cNvPr>
          <p:cNvSpPr/>
          <p:nvPr>
            <p:custDataLst>
              <p:tags r:id="rId9"/>
            </p:custDataLst>
          </p:nvPr>
        </p:nvSpPr>
        <p:spPr>
          <a:xfrm>
            <a:off x="3412950" y="3279105"/>
            <a:ext cx="296704" cy="296704"/>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altLang="zh-CN" b="1">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2" name="MH_Others_5"/>
          <p:cNvSpPr/>
          <p:nvPr>
            <p:custDataLst>
              <p:tags r:id="rId10"/>
            </p:custDataLst>
          </p:nvPr>
        </p:nvSpPr>
        <p:spPr>
          <a:xfrm>
            <a:off x="2969577" y="3632703"/>
            <a:ext cx="3456000" cy="104775"/>
          </a:xfrm>
          <a:custGeom>
            <a:avLst/>
            <a:gdLst>
              <a:gd name="connsiteX0" fmla="*/ 0 w 3289300"/>
              <a:gd name="connsiteY0" fmla="*/ 98425 h 104775"/>
              <a:gd name="connsiteX1" fmla="*/ 793750 w 3289300"/>
              <a:gd name="connsiteY1" fmla="*/ 98425 h 104775"/>
              <a:gd name="connsiteX2" fmla="*/ 892175 w 3289300"/>
              <a:gd name="connsiteY2" fmla="*/ 0 h 104775"/>
              <a:gd name="connsiteX3" fmla="*/ 996950 w 3289300"/>
              <a:gd name="connsiteY3" fmla="*/ 104775 h 104775"/>
              <a:gd name="connsiteX4" fmla="*/ 3289300 w 3289300"/>
              <a:gd name="connsiteY4" fmla="*/ 104775 h 104775"/>
              <a:gd name="connsiteX0-1" fmla="*/ 0 w 3289300"/>
              <a:gd name="connsiteY0-2" fmla="*/ 98425 h 104775"/>
              <a:gd name="connsiteX1-3" fmla="*/ 800100 w 3289300"/>
              <a:gd name="connsiteY1-4" fmla="*/ 104775 h 104775"/>
              <a:gd name="connsiteX2-5" fmla="*/ 892175 w 3289300"/>
              <a:gd name="connsiteY2-6" fmla="*/ 0 h 104775"/>
              <a:gd name="connsiteX3-7" fmla="*/ 996950 w 3289300"/>
              <a:gd name="connsiteY3-8" fmla="*/ 104775 h 104775"/>
              <a:gd name="connsiteX4-9" fmla="*/ 3289300 w 3289300"/>
              <a:gd name="connsiteY4-10" fmla="*/ 104775 h 104775"/>
              <a:gd name="connsiteX0-11" fmla="*/ 0 w 3292475"/>
              <a:gd name="connsiteY0-12" fmla="*/ 104775 h 104775"/>
              <a:gd name="connsiteX1-13" fmla="*/ 803275 w 3292475"/>
              <a:gd name="connsiteY1-14" fmla="*/ 104775 h 104775"/>
              <a:gd name="connsiteX2-15" fmla="*/ 895350 w 3292475"/>
              <a:gd name="connsiteY2-16" fmla="*/ 0 h 104775"/>
              <a:gd name="connsiteX3-17" fmla="*/ 1000125 w 3292475"/>
              <a:gd name="connsiteY3-18" fmla="*/ 104775 h 104775"/>
              <a:gd name="connsiteX4-19" fmla="*/ 3292475 w 3292475"/>
              <a:gd name="connsiteY4-20" fmla="*/ 104775 h 104775"/>
              <a:gd name="connsiteX0-21" fmla="*/ 0 w 5235575"/>
              <a:gd name="connsiteY0-22" fmla="*/ 104775 h 104775"/>
              <a:gd name="connsiteX1-23" fmla="*/ 803275 w 5235575"/>
              <a:gd name="connsiteY1-24" fmla="*/ 104775 h 104775"/>
              <a:gd name="connsiteX2-25" fmla="*/ 895350 w 5235575"/>
              <a:gd name="connsiteY2-26" fmla="*/ 0 h 104775"/>
              <a:gd name="connsiteX3-27" fmla="*/ 1000125 w 5235575"/>
              <a:gd name="connsiteY3-28" fmla="*/ 104775 h 104775"/>
              <a:gd name="connsiteX4-29" fmla="*/ 5235575 w 5235575"/>
              <a:gd name="connsiteY4-30" fmla="*/ 104775 h 1047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235575" h="104775">
                <a:moveTo>
                  <a:pt x="0" y="104775"/>
                </a:moveTo>
                <a:lnTo>
                  <a:pt x="803275" y="104775"/>
                </a:lnTo>
                <a:lnTo>
                  <a:pt x="895350" y="0"/>
                </a:lnTo>
                <a:lnTo>
                  <a:pt x="1000125" y="104775"/>
                </a:lnTo>
                <a:lnTo>
                  <a:pt x="5235575" y="104775"/>
                </a:lnTo>
              </a:path>
            </a:pathLst>
          </a:custGeom>
          <a:noFill/>
          <a:ln w="63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23" name="MH_Entry_3">
            <a:hlinkClick r:id="" action="ppaction://noaction"/>
          </p:cNvPr>
          <p:cNvSpPr/>
          <p:nvPr>
            <p:custDataLst>
              <p:tags r:id="rId11"/>
            </p:custDataLst>
          </p:nvPr>
        </p:nvSpPr>
        <p:spPr>
          <a:xfrm>
            <a:off x="2969577" y="3737479"/>
            <a:ext cx="3456000" cy="4523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635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normAutofit/>
          </a:bodyPr>
          <a:lstStyle/>
          <a:p>
            <a:pPr>
              <a:lnSpc>
                <a:spcPct val="130000"/>
              </a:lnSpc>
            </a:pPr>
            <a:r>
              <a:rPr lang="zh-CN" altLang="en-US" sz="2000" b="1" dirty="0" smtClean="0">
                <a:solidFill>
                  <a:srgbClr val="C00000"/>
                </a:solidFill>
                <a:latin typeface="华文琥珀" panose="02010800040101010101" pitchFamily="2" charset="-122"/>
                <a:ea typeface="华文琥珀" panose="02010800040101010101" pitchFamily="2" charset="-122"/>
                <a:cs typeface="+mn-ea"/>
                <a:sym typeface="微软雅黑" panose="020B0503020204020204" pitchFamily="34" charset="-122"/>
              </a:rPr>
              <a:t>双管齐下知敬畏</a:t>
            </a:r>
            <a:endParaRPr lang="zh-CN" altLang="en-US" sz="2000" b="1" dirty="0">
              <a:solidFill>
                <a:srgbClr val="C00000"/>
              </a:solidFill>
              <a:latin typeface="华文琥珀" panose="02010800040101010101" pitchFamily="2" charset="-122"/>
              <a:ea typeface="华文琥珀" panose="02010800040101010101" pitchFamily="2" charset="-122"/>
              <a:cs typeface="+mn-ea"/>
              <a:sym typeface="微软雅黑" panose="020B0503020204020204" pitchFamily="34" charset="-122"/>
            </a:endParaRPr>
          </a:p>
        </p:txBody>
      </p:sp>
      <p:sp>
        <p:nvSpPr>
          <p:cNvPr id="24" name="MH_Number_4">
            <a:hlinkClick r:id="rId2" action="ppaction://hlinksldjump"/>
          </p:cNvPr>
          <p:cNvSpPr/>
          <p:nvPr>
            <p:custDataLst>
              <p:tags r:id="rId12"/>
            </p:custDataLst>
          </p:nvPr>
        </p:nvSpPr>
        <p:spPr>
          <a:xfrm>
            <a:off x="7781745" y="3279105"/>
            <a:ext cx="296704" cy="296704"/>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altLang="zh-CN" b="1">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4</a:t>
            </a:r>
            <a:endParaRPr lang="zh-CN" altLang="en-US"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5" name="MH_Others_6"/>
          <p:cNvSpPr/>
          <p:nvPr>
            <p:custDataLst>
              <p:tags r:id="rId13"/>
            </p:custDataLst>
          </p:nvPr>
        </p:nvSpPr>
        <p:spPr>
          <a:xfrm>
            <a:off x="7338372" y="3632703"/>
            <a:ext cx="3456000" cy="104775"/>
          </a:xfrm>
          <a:custGeom>
            <a:avLst/>
            <a:gdLst>
              <a:gd name="connsiteX0" fmla="*/ 0 w 3289300"/>
              <a:gd name="connsiteY0" fmla="*/ 98425 h 104775"/>
              <a:gd name="connsiteX1" fmla="*/ 793750 w 3289300"/>
              <a:gd name="connsiteY1" fmla="*/ 98425 h 104775"/>
              <a:gd name="connsiteX2" fmla="*/ 892175 w 3289300"/>
              <a:gd name="connsiteY2" fmla="*/ 0 h 104775"/>
              <a:gd name="connsiteX3" fmla="*/ 996950 w 3289300"/>
              <a:gd name="connsiteY3" fmla="*/ 104775 h 104775"/>
              <a:gd name="connsiteX4" fmla="*/ 3289300 w 3289300"/>
              <a:gd name="connsiteY4" fmla="*/ 104775 h 104775"/>
              <a:gd name="connsiteX0-1" fmla="*/ 0 w 3289300"/>
              <a:gd name="connsiteY0-2" fmla="*/ 98425 h 104775"/>
              <a:gd name="connsiteX1-3" fmla="*/ 800100 w 3289300"/>
              <a:gd name="connsiteY1-4" fmla="*/ 104775 h 104775"/>
              <a:gd name="connsiteX2-5" fmla="*/ 892175 w 3289300"/>
              <a:gd name="connsiteY2-6" fmla="*/ 0 h 104775"/>
              <a:gd name="connsiteX3-7" fmla="*/ 996950 w 3289300"/>
              <a:gd name="connsiteY3-8" fmla="*/ 104775 h 104775"/>
              <a:gd name="connsiteX4-9" fmla="*/ 3289300 w 3289300"/>
              <a:gd name="connsiteY4-10" fmla="*/ 104775 h 104775"/>
              <a:gd name="connsiteX0-11" fmla="*/ 0 w 3292475"/>
              <a:gd name="connsiteY0-12" fmla="*/ 104775 h 104775"/>
              <a:gd name="connsiteX1-13" fmla="*/ 803275 w 3292475"/>
              <a:gd name="connsiteY1-14" fmla="*/ 104775 h 104775"/>
              <a:gd name="connsiteX2-15" fmla="*/ 895350 w 3292475"/>
              <a:gd name="connsiteY2-16" fmla="*/ 0 h 104775"/>
              <a:gd name="connsiteX3-17" fmla="*/ 1000125 w 3292475"/>
              <a:gd name="connsiteY3-18" fmla="*/ 104775 h 104775"/>
              <a:gd name="connsiteX4-19" fmla="*/ 3292475 w 3292475"/>
              <a:gd name="connsiteY4-20" fmla="*/ 104775 h 104775"/>
              <a:gd name="connsiteX0-21" fmla="*/ 0 w 5235575"/>
              <a:gd name="connsiteY0-22" fmla="*/ 104775 h 104775"/>
              <a:gd name="connsiteX1-23" fmla="*/ 803275 w 5235575"/>
              <a:gd name="connsiteY1-24" fmla="*/ 104775 h 104775"/>
              <a:gd name="connsiteX2-25" fmla="*/ 895350 w 5235575"/>
              <a:gd name="connsiteY2-26" fmla="*/ 0 h 104775"/>
              <a:gd name="connsiteX3-27" fmla="*/ 1000125 w 5235575"/>
              <a:gd name="connsiteY3-28" fmla="*/ 104775 h 104775"/>
              <a:gd name="connsiteX4-29" fmla="*/ 5235575 w 5235575"/>
              <a:gd name="connsiteY4-30" fmla="*/ 104775 h 1047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235575" h="104775">
                <a:moveTo>
                  <a:pt x="0" y="104775"/>
                </a:moveTo>
                <a:lnTo>
                  <a:pt x="803275" y="104775"/>
                </a:lnTo>
                <a:lnTo>
                  <a:pt x="895350" y="0"/>
                </a:lnTo>
                <a:lnTo>
                  <a:pt x="1000125" y="104775"/>
                </a:lnTo>
                <a:lnTo>
                  <a:pt x="5235575" y="104775"/>
                </a:lnTo>
              </a:path>
            </a:pathLst>
          </a:custGeom>
          <a:noFill/>
          <a:ln w="63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26" name="MH_Entry_4">
            <a:hlinkClick r:id="rId2" action="ppaction://hlinksldjump"/>
          </p:cNvPr>
          <p:cNvSpPr/>
          <p:nvPr>
            <p:custDataLst>
              <p:tags r:id="rId14"/>
            </p:custDataLst>
          </p:nvPr>
        </p:nvSpPr>
        <p:spPr>
          <a:xfrm>
            <a:off x="7338372" y="3737479"/>
            <a:ext cx="3456000" cy="4523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635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normAutofit/>
          </a:bodyPr>
          <a:lstStyle/>
          <a:p>
            <a:pPr>
              <a:lnSpc>
                <a:spcPct val="130000"/>
              </a:lnSpc>
            </a:pPr>
            <a:r>
              <a:rPr lang="zh-CN" altLang="en-US" sz="2000" b="1" dirty="0" smtClean="0">
                <a:solidFill>
                  <a:srgbClr val="C00000"/>
                </a:solidFill>
                <a:latin typeface="华文琥珀" panose="02010800040101010101" pitchFamily="2" charset="-122"/>
                <a:ea typeface="华文琥珀" panose="02010800040101010101" pitchFamily="2" charset="-122"/>
                <a:cs typeface="+mn-ea"/>
                <a:sym typeface="微软雅黑" panose="020B0503020204020204" pitchFamily="34" charset="-122"/>
              </a:rPr>
              <a:t>监督执纪担使命</a:t>
            </a:r>
            <a:endParaRPr lang="zh-CN" altLang="en-US" sz="2000" b="1" dirty="0">
              <a:solidFill>
                <a:srgbClr val="C00000"/>
              </a:solidFill>
              <a:latin typeface="华文琥珀" panose="02010800040101010101" pitchFamily="2" charset="-122"/>
              <a:ea typeface="华文琥珀" panose="02010800040101010101" pitchFamily="2" charset="-122"/>
              <a:cs typeface="+mn-ea"/>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1000"/>
                                        <p:tgtEl>
                                          <p:spTgt spid="18"/>
                                        </p:tgtEl>
                                      </p:cBhvr>
                                    </p:animEffect>
                                    <p:anim calcmode="lin" valueType="num">
                                      <p:cBhvr>
                                        <p:cTn id="23" dur="1000" fill="hold"/>
                                        <p:tgtEl>
                                          <p:spTgt spid="18"/>
                                        </p:tgtEl>
                                        <p:attrNameLst>
                                          <p:attrName>ppt_x</p:attrName>
                                        </p:attrNameLst>
                                      </p:cBhvr>
                                      <p:tavLst>
                                        <p:tav tm="0">
                                          <p:val>
                                            <p:strVal val="#ppt_x"/>
                                          </p:val>
                                        </p:tav>
                                        <p:tav tm="100000">
                                          <p:val>
                                            <p:strVal val="#ppt_x"/>
                                          </p:val>
                                        </p:tav>
                                      </p:tavLst>
                                    </p:anim>
                                    <p:anim calcmode="lin" valueType="num">
                                      <p:cBhvr>
                                        <p:cTn id="24" dur="1000" fill="hold"/>
                                        <p:tgtEl>
                                          <p:spTgt spid="1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anim calcmode="lin" valueType="num">
                                      <p:cBhvr>
                                        <p:cTn id="28" dur="1000" fill="hold"/>
                                        <p:tgtEl>
                                          <p:spTgt spid="19"/>
                                        </p:tgtEl>
                                        <p:attrNameLst>
                                          <p:attrName>ppt_x</p:attrName>
                                        </p:attrNameLst>
                                      </p:cBhvr>
                                      <p:tavLst>
                                        <p:tav tm="0">
                                          <p:val>
                                            <p:strVal val="#ppt_x"/>
                                          </p:val>
                                        </p:tav>
                                        <p:tav tm="100000">
                                          <p:val>
                                            <p:strVal val="#ppt_x"/>
                                          </p:val>
                                        </p:tav>
                                      </p:tavLst>
                                    </p:anim>
                                    <p:anim calcmode="lin" valueType="num">
                                      <p:cBhvr>
                                        <p:cTn id="29" dur="1000" fill="hold"/>
                                        <p:tgtEl>
                                          <p:spTgt spid="1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1000"/>
                                        <p:tgtEl>
                                          <p:spTgt spid="20"/>
                                        </p:tgtEl>
                                      </p:cBhvr>
                                    </p:animEffect>
                                    <p:anim calcmode="lin" valueType="num">
                                      <p:cBhvr>
                                        <p:cTn id="33" dur="1000" fill="hold"/>
                                        <p:tgtEl>
                                          <p:spTgt spid="20"/>
                                        </p:tgtEl>
                                        <p:attrNameLst>
                                          <p:attrName>ppt_x</p:attrName>
                                        </p:attrNameLst>
                                      </p:cBhvr>
                                      <p:tavLst>
                                        <p:tav tm="0">
                                          <p:val>
                                            <p:strVal val="#ppt_x"/>
                                          </p:val>
                                        </p:tav>
                                        <p:tav tm="100000">
                                          <p:val>
                                            <p:strVal val="#ppt_x"/>
                                          </p:val>
                                        </p:tav>
                                      </p:tavLst>
                                    </p:anim>
                                    <p:anim calcmode="lin" valueType="num">
                                      <p:cBhvr>
                                        <p:cTn id="34" dur="1000" fill="hold"/>
                                        <p:tgtEl>
                                          <p:spTgt spid="2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1000"/>
                                        <p:tgtEl>
                                          <p:spTgt spid="22"/>
                                        </p:tgtEl>
                                      </p:cBhvr>
                                    </p:animEffect>
                                    <p:anim calcmode="lin" valueType="num">
                                      <p:cBhvr>
                                        <p:cTn id="43" dur="1000" fill="hold"/>
                                        <p:tgtEl>
                                          <p:spTgt spid="22"/>
                                        </p:tgtEl>
                                        <p:attrNameLst>
                                          <p:attrName>ppt_x</p:attrName>
                                        </p:attrNameLst>
                                      </p:cBhvr>
                                      <p:tavLst>
                                        <p:tav tm="0">
                                          <p:val>
                                            <p:strVal val="#ppt_x"/>
                                          </p:val>
                                        </p:tav>
                                        <p:tav tm="100000">
                                          <p:val>
                                            <p:strVal val="#ppt_x"/>
                                          </p:val>
                                        </p:tav>
                                      </p:tavLst>
                                    </p:anim>
                                    <p:anim calcmode="lin" valueType="num">
                                      <p:cBhvr>
                                        <p:cTn id="44" dur="1000" fill="hold"/>
                                        <p:tgtEl>
                                          <p:spTgt spid="2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1000"/>
                                        <p:tgtEl>
                                          <p:spTgt spid="23"/>
                                        </p:tgtEl>
                                      </p:cBhvr>
                                    </p:animEffect>
                                    <p:anim calcmode="lin" valueType="num">
                                      <p:cBhvr>
                                        <p:cTn id="48" dur="1000" fill="hold"/>
                                        <p:tgtEl>
                                          <p:spTgt spid="23"/>
                                        </p:tgtEl>
                                        <p:attrNameLst>
                                          <p:attrName>ppt_x</p:attrName>
                                        </p:attrNameLst>
                                      </p:cBhvr>
                                      <p:tavLst>
                                        <p:tav tm="0">
                                          <p:val>
                                            <p:strVal val="#ppt_x"/>
                                          </p:val>
                                        </p:tav>
                                        <p:tav tm="100000">
                                          <p:val>
                                            <p:strVal val="#ppt_x"/>
                                          </p:val>
                                        </p:tav>
                                      </p:tavLst>
                                    </p:anim>
                                    <p:anim calcmode="lin" valueType="num">
                                      <p:cBhvr>
                                        <p:cTn id="49" dur="1000" fill="hold"/>
                                        <p:tgtEl>
                                          <p:spTgt spid="23"/>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1000"/>
                                        <p:tgtEl>
                                          <p:spTgt spid="24"/>
                                        </p:tgtEl>
                                      </p:cBhvr>
                                    </p:animEffect>
                                    <p:anim calcmode="lin" valueType="num">
                                      <p:cBhvr>
                                        <p:cTn id="53" dur="1000" fill="hold"/>
                                        <p:tgtEl>
                                          <p:spTgt spid="24"/>
                                        </p:tgtEl>
                                        <p:attrNameLst>
                                          <p:attrName>ppt_x</p:attrName>
                                        </p:attrNameLst>
                                      </p:cBhvr>
                                      <p:tavLst>
                                        <p:tav tm="0">
                                          <p:val>
                                            <p:strVal val="#ppt_x"/>
                                          </p:val>
                                        </p:tav>
                                        <p:tav tm="100000">
                                          <p:val>
                                            <p:strVal val="#ppt_x"/>
                                          </p:val>
                                        </p:tav>
                                      </p:tavLst>
                                    </p:anim>
                                    <p:anim calcmode="lin" valueType="num">
                                      <p:cBhvr>
                                        <p:cTn id="54" dur="1000" fill="hold"/>
                                        <p:tgtEl>
                                          <p:spTgt spid="24"/>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1000"/>
                                        <p:tgtEl>
                                          <p:spTgt spid="25"/>
                                        </p:tgtEl>
                                      </p:cBhvr>
                                    </p:animEffect>
                                    <p:anim calcmode="lin" valueType="num">
                                      <p:cBhvr>
                                        <p:cTn id="58" dur="1000" fill="hold"/>
                                        <p:tgtEl>
                                          <p:spTgt spid="25"/>
                                        </p:tgtEl>
                                        <p:attrNameLst>
                                          <p:attrName>ppt_x</p:attrName>
                                        </p:attrNameLst>
                                      </p:cBhvr>
                                      <p:tavLst>
                                        <p:tav tm="0">
                                          <p:val>
                                            <p:strVal val="#ppt_x"/>
                                          </p:val>
                                        </p:tav>
                                        <p:tav tm="100000">
                                          <p:val>
                                            <p:strVal val="#ppt_x"/>
                                          </p:val>
                                        </p:tav>
                                      </p:tavLst>
                                    </p:anim>
                                    <p:anim calcmode="lin" valueType="num">
                                      <p:cBhvr>
                                        <p:cTn id="59" dur="1000" fill="hold"/>
                                        <p:tgtEl>
                                          <p:spTgt spid="25"/>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1000"/>
                                        <p:tgtEl>
                                          <p:spTgt spid="26"/>
                                        </p:tgtEl>
                                      </p:cBhvr>
                                    </p:animEffect>
                                    <p:anim calcmode="lin" valueType="num">
                                      <p:cBhvr>
                                        <p:cTn id="63" dur="1000" fill="hold"/>
                                        <p:tgtEl>
                                          <p:spTgt spid="26"/>
                                        </p:tgtEl>
                                        <p:attrNameLst>
                                          <p:attrName>ppt_x</p:attrName>
                                        </p:attrNameLst>
                                      </p:cBhvr>
                                      <p:tavLst>
                                        <p:tav tm="0">
                                          <p:val>
                                            <p:strVal val="#ppt_x"/>
                                          </p:val>
                                        </p:tav>
                                        <p:tav tm="100000">
                                          <p:val>
                                            <p:strVal val="#ppt_x"/>
                                          </p:val>
                                        </p:tav>
                                      </p:tavLst>
                                    </p:anim>
                                    <p:anim calcmode="lin" valueType="num">
                                      <p:cBhvr>
                                        <p:cTn id="6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pic>
        <p:nvPicPr>
          <p:cNvPr id="9" name="图片 8" descr="595b4a9736372"/>
          <p:cNvPicPr>
            <a:picLocks noChangeAspect="1"/>
          </p:cNvPicPr>
          <p:nvPr/>
        </p:nvPicPr>
        <p:blipFill>
          <a:blip r:embed="rId2" cstate="screen"/>
          <a:srcRect r="14465" b="4247"/>
          <a:stretch>
            <a:fillRect/>
          </a:stretch>
        </p:blipFill>
        <p:spPr>
          <a:xfrm>
            <a:off x="-15240" y="5715"/>
            <a:ext cx="12278360" cy="6871970"/>
          </a:xfrm>
          <a:prstGeom prst="rect">
            <a:avLst/>
          </a:prstGeom>
        </p:spPr>
      </p:pic>
      <p:pic>
        <p:nvPicPr>
          <p:cNvPr id="14" name="图片 13" descr="1111"/>
          <p:cNvPicPr>
            <a:picLocks noChangeAspect="1"/>
          </p:cNvPicPr>
          <p:nvPr/>
        </p:nvPicPr>
        <p:blipFill rotWithShape="1">
          <a:blip r:embed="rId3" cstate="screen"/>
          <a:srcRect/>
          <a:stretch>
            <a:fillRect/>
          </a:stretch>
        </p:blipFill>
        <p:spPr>
          <a:xfrm>
            <a:off x="6705599" y="5211957"/>
            <a:ext cx="5557521" cy="1646043"/>
          </a:xfrm>
          <a:prstGeom prst="rect">
            <a:avLst/>
          </a:prstGeom>
        </p:spPr>
      </p:pic>
      <p:pic>
        <p:nvPicPr>
          <p:cNvPr id="2" name="图片 1"/>
          <p:cNvPicPr>
            <a:picLocks noChangeAspect="1"/>
          </p:cNvPicPr>
          <p:nvPr/>
        </p:nvPicPr>
        <p:blipFill>
          <a:blip r:embed="rId4" cstate="screen"/>
          <a:stretch>
            <a:fillRect/>
          </a:stretch>
        </p:blipFill>
        <p:spPr>
          <a:xfrm>
            <a:off x="0" y="0"/>
            <a:ext cx="3923030" cy="2379980"/>
          </a:xfrm>
          <a:prstGeom prst="rect">
            <a:avLst/>
          </a:prstGeom>
        </p:spPr>
      </p:pic>
      <p:sp>
        <p:nvSpPr>
          <p:cNvPr id="10" name="文本框 9"/>
          <p:cNvSpPr txBox="1"/>
          <p:nvPr/>
        </p:nvSpPr>
        <p:spPr>
          <a:xfrm>
            <a:off x="-15240" y="4805958"/>
            <a:ext cx="3009991" cy="2215991"/>
          </a:xfrm>
          <a:prstGeom prst="rect">
            <a:avLst/>
          </a:prstGeom>
          <a:noFill/>
        </p:spPr>
        <p:txBody>
          <a:bodyPr wrap="none" rtlCol="0">
            <a:spAutoFit/>
          </a:bodyPr>
          <a:lstStyle/>
          <a:p>
            <a:r>
              <a:rPr lang="zh-CN" altLang="en-US" sz="8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前言 </a:t>
            </a:r>
            <a:endParaRPr lang="en-US" altLang="zh-CN" sz="8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50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PREFACE</a:t>
            </a:r>
            <a:endParaRPr lang="zh-CN" altLang="en-US" sz="50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文本框 10"/>
          <p:cNvSpPr txBox="1"/>
          <p:nvPr/>
        </p:nvSpPr>
        <p:spPr>
          <a:xfrm>
            <a:off x="3923030" y="1808701"/>
            <a:ext cx="7867743" cy="2585323"/>
          </a:xfrm>
          <a:prstGeom prst="rect">
            <a:avLst/>
          </a:prstGeom>
          <a:noFill/>
        </p:spPr>
        <p:txBody>
          <a:bodyPr wrap="square" rtlCol="0">
            <a:spAutoFit/>
          </a:bodyPr>
          <a:lstStyle/>
          <a:p>
            <a:pPr indent="457200">
              <a:lnSpc>
                <a:spcPct val="150000"/>
              </a:lnSpc>
            </a:pPr>
            <a:r>
              <a:rPr lang="zh-CN" altLang="en-US" b="1" dirty="0" smtClean="0">
                <a:latin typeface="微软雅黑" panose="020B0503020204020204" pitchFamily="34" charset="-122"/>
                <a:ea typeface="微软雅黑" panose="020B0503020204020204" pitchFamily="34" charset="-122"/>
                <a:sym typeface="微软雅黑" panose="020B0503020204020204" pitchFamily="34" charset="-122"/>
              </a:rPr>
              <a:t>党的十九大报告指出：“中国特色社会主义进入新时代，我们党一定要有新气象新作为。打铁必须自身硬。党要团结带领人民进行伟大斗争、推进伟大事业、实现伟大梦想，必须毫不动摇坚持和完善党的领导，毫不动摇把党建设得更加坚强有力。”</a:t>
            </a:r>
            <a:endParaRPr lang="en-US" altLang="zh-CN" b="1" dirty="0" smtClean="0">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ct val="150000"/>
              </a:lnSpc>
            </a:pPr>
            <a:r>
              <a:rPr lang="zh-CN" altLang="en-US" b="1" dirty="0" smtClean="0">
                <a:latin typeface="微软雅黑" panose="020B0503020204020204" pitchFamily="34" charset="-122"/>
                <a:ea typeface="微软雅黑" panose="020B0503020204020204" pitchFamily="34" charset="-122"/>
                <a:sym typeface="微软雅黑" panose="020B0503020204020204" pitchFamily="34" charset="-122"/>
              </a:rPr>
              <a:t>从“打铁还需自身硬”到“打铁必须自身硬”，体现了党中央对纪律建设得决心和自信，极大地提振了广大党员群众对党的信心。</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Effect transition="in" filter="fade">
                                      <p:cBhvr>
                                        <p:cTn id="13" dur="1000"/>
                                        <p:tgtEl>
                                          <p:spTgt spid="10">
                                            <p:txEl>
                                              <p:pRg st="1" end="1"/>
                                            </p:txEl>
                                          </p:spTgt>
                                        </p:tgtEl>
                                      </p:cBhvr>
                                    </p:animEffect>
                                    <p:anim calcmode="lin" valueType="num">
                                      <p:cBhvr>
                                        <p:cTn id="14"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pic>
        <p:nvPicPr>
          <p:cNvPr id="9" name="图片 8" descr="595b4a9736372"/>
          <p:cNvPicPr>
            <a:picLocks noChangeAspect="1"/>
          </p:cNvPicPr>
          <p:nvPr/>
        </p:nvPicPr>
        <p:blipFill>
          <a:blip r:embed="rId2" cstate="screen"/>
          <a:srcRect r="14465" b="4247"/>
          <a:stretch>
            <a:fillRect/>
          </a:stretch>
        </p:blipFill>
        <p:spPr>
          <a:xfrm>
            <a:off x="-15240" y="5715"/>
            <a:ext cx="12278360" cy="6871970"/>
          </a:xfrm>
          <a:prstGeom prst="rect">
            <a:avLst/>
          </a:prstGeom>
        </p:spPr>
      </p:pic>
      <p:pic>
        <p:nvPicPr>
          <p:cNvPr id="15" name="图片 14" descr="dh"/>
          <p:cNvPicPr>
            <a:picLocks noChangeAspect="1"/>
          </p:cNvPicPr>
          <p:nvPr/>
        </p:nvPicPr>
        <p:blipFill rotWithShape="1">
          <a:blip r:embed="rId3" cstate="screen"/>
          <a:srcRect/>
          <a:stretch>
            <a:fillRect/>
          </a:stretch>
        </p:blipFill>
        <p:spPr>
          <a:xfrm>
            <a:off x="9279255" y="4314190"/>
            <a:ext cx="2983865" cy="2563495"/>
          </a:xfrm>
          <a:prstGeom prst="rect">
            <a:avLst/>
          </a:prstGeom>
        </p:spPr>
      </p:pic>
      <p:pic>
        <p:nvPicPr>
          <p:cNvPr id="18" name="图片 17" descr="d8c90e4017e32acaf192915b0d76ad19"/>
          <p:cNvPicPr>
            <a:picLocks noChangeAspect="1"/>
          </p:cNvPicPr>
          <p:nvPr/>
        </p:nvPicPr>
        <p:blipFill>
          <a:blip r:embed="rId4" cstate="screen"/>
          <a:stretch>
            <a:fillRect/>
          </a:stretch>
        </p:blipFill>
        <p:spPr>
          <a:xfrm>
            <a:off x="285946" y="267354"/>
            <a:ext cx="1485265" cy="1452880"/>
          </a:xfrm>
          <a:prstGeom prst="rect">
            <a:avLst/>
          </a:prstGeom>
        </p:spPr>
      </p:pic>
      <p:pic>
        <p:nvPicPr>
          <p:cNvPr id="11" name="图片 10" descr="图层 6"/>
          <p:cNvPicPr>
            <a:picLocks noChangeAspect="1"/>
          </p:cNvPicPr>
          <p:nvPr/>
        </p:nvPicPr>
        <p:blipFill rotWithShape="1">
          <a:blip r:embed="rId5" cstate="screen"/>
          <a:srcRect l="4560" t="12159" r="4532"/>
          <a:stretch>
            <a:fillRect/>
          </a:stretch>
        </p:blipFill>
        <p:spPr>
          <a:xfrm>
            <a:off x="-15241" y="6038215"/>
            <a:ext cx="12278361" cy="839470"/>
          </a:xfrm>
          <a:prstGeom prst="rect">
            <a:avLst/>
          </a:prstGeom>
        </p:spPr>
      </p:pic>
      <p:sp>
        <p:nvSpPr>
          <p:cNvPr id="2" name="文本框 1"/>
          <p:cNvSpPr txBox="1"/>
          <p:nvPr/>
        </p:nvSpPr>
        <p:spPr>
          <a:xfrm>
            <a:off x="2081807" y="1720234"/>
            <a:ext cx="8095486" cy="1718740"/>
          </a:xfrm>
          <a:prstGeom prst="rect">
            <a:avLst/>
          </a:prstGeom>
          <a:noFill/>
        </p:spPr>
        <p:txBody>
          <a:bodyPr wrap="none" rtlCol="0">
            <a:spAutoFit/>
          </a:bodyPr>
          <a:lstStyle/>
          <a:p>
            <a:pPr>
              <a:lnSpc>
                <a:spcPct val="130000"/>
              </a:lnSpc>
            </a:pPr>
            <a:r>
              <a:rPr lang="zh-CN" altLang="en-US" sz="8800" b="1" dirty="0">
                <a:solidFill>
                  <a:srgbClr val="C00000"/>
                </a:solidFill>
                <a:latin typeface="华文琥珀" panose="02010800040101010101" pitchFamily="2" charset="-122"/>
                <a:ea typeface="华文琥珀" panose="02010800040101010101" pitchFamily="2" charset="-122"/>
                <a:cs typeface="+mn-ea"/>
                <a:sym typeface="微软雅黑" panose="020B0503020204020204" pitchFamily="34" charset="-122"/>
              </a:rPr>
              <a:t>纪律严明正党风</a:t>
            </a:r>
            <a:endParaRPr lang="zh-CN" altLang="en-US" sz="8800" b="1" dirty="0">
              <a:solidFill>
                <a:srgbClr val="C00000"/>
              </a:solidFill>
              <a:latin typeface="华文琥珀" panose="02010800040101010101" pitchFamily="2" charset="-122"/>
              <a:ea typeface="华文琥珀" panose="02010800040101010101" pitchFamily="2" charset="-122"/>
              <a:cs typeface="+mn-ea"/>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1000"/>
                                        <p:tgtEl>
                                          <p:spTgt spid="2">
                                            <p:txEl>
                                              <p:pRg st="0" end="0"/>
                                            </p:txEl>
                                          </p:spTgt>
                                        </p:tgtEl>
                                      </p:cBhvr>
                                    </p:animEffect>
                                    <p:anim calcmode="lin" valueType="num">
                                      <p:cBhvr>
                                        <p:cTn id="14"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1111"/>
          <p:cNvPicPr>
            <a:picLocks noChangeAspect="1"/>
          </p:cNvPicPr>
          <p:nvPr/>
        </p:nvPicPr>
        <p:blipFill rotWithShape="1">
          <a:blip r:embed="rId1" cstate="screen"/>
          <a:srcRect l="2240" r="2240" b="21490"/>
          <a:stretch>
            <a:fillRect/>
          </a:stretch>
        </p:blipFill>
        <p:spPr>
          <a:xfrm>
            <a:off x="0" y="3946526"/>
            <a:ext cx="12192000" cy="2911474"/>
          </a:xfrm>
          <a:prstGeom prst="rect">
            <a:avLst/>
          </a:prstGeom>
        </p:spPr>
      </p:pic>
      <p:pic>
        <p:nvPicPr>
          <p:cNvPr id="18" name="图片 17" descr="d8c90e4017e32acaf192915b0d76ad19"/>
          <p:cNvPicPr>
            <a:picLocks noChangeAspect="1"/>
          </p:cNvPicPr>
          <p:nvPr/>
        </p:nvPicPr>
        <p:blipFill>
          <a:blip r:embed="rId2" cstate="screen"/>
          <a:stretch>
            <a:fillRect/>
          </a:stretch>
        </p:blipFill>
        <p:spPr>
          <a:xfrm>
            <a:off x="361406" y="227602"/>
            <a:ext cx="1485265" cy="1452880"/>
          </a:xfrm>
          <a:prstGeom prst="rect">
            <a:avLst/>
          </a:prstGeom>
        </p:spPr>
      </p:pic>
      <p:cxnSp>
        <p:nvCxnSpPr>
          <p:cNvPr id="15" name="直接连接符 14"/>
          <p:cNvCxnSpPr/>
          <p:nvPr>
            <p:custDataLst>
              <p:tags r:id="rId3"/>
            </p:custDataLst>
          </p:nvPr>
        </p:nvCxnSpPr>
        <p:spPr>
          <a:xfrm>
            <a:off x="3490914" y="1680482"/>
            <a:ext cx="545782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custDataLst>
              <p:tags r:id="rId4"/>
            </p:custDataLst>
          </p:nvPr>
        </p:nvCxnSpPr>
        <p:spPr>
          <a:xfrm>
            <a:off x="3490914" y="3610882"/>
            <a:ext cx="545782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custDataLst>
              <p:tags r:id="rId5"/>
            </p:custDataLst>
          </p:nvPr>
        </p:nvSpPr>
        <p:spPr>
          <a:xfrm>
            <a:off x="3490913" y="2016126"/>
            <a:ext cx="1700065" cy="1361394"/>
          </a:xfrm>
          <a:prstGeom prst="rect">
            <a:avLst/>
          </a:prstGeom>
          <a:noFill/>
        </p:spPr>
        <p:txBody>
          <a:bodyPr lIns="0" tIns="0" rIns="0" bIns="0" anchor="ctr"/>
          <a:lstStyle/>
          <a:p>
            <a:pPr algn="ctr">
              <a:defRPr/>
            </a:pPr>
            <a:r>
              <a:rPr lang="en-US" altLang="zh-CN" sz="11500" spc="-500" dirty="0">
                <a:solidFill>
                  <a:schemeClr val="accent1"/>
                </a:solidFill>
                <a:latin typeface="Arial" panose="020B0604020202020204" pitchFamily="34" charset="0"/>
                <a:ea typeface="微软雅黑" panose="020B0503020204020204" pitchFamily="34" charset="-122"/>
              </a:rPr>
              <a:t>01</a:t>
            </a:r>
            <a:endParaRPr lang="zh-CN" altLang="en-US" sz="11500" spc="-500" dirty="0">
              <a:solidFill>
                <a:schemeClr val="accent1"/>
              </a:solidFill>
              <a:latin typeface="Arial" panose="020B0604020202020204" pitchFamily="34" charset="0"/>
              <a:ea typeface="微软雅黑" panose="020B0503020204020204" pitchFamily="34" charset="-122"/>
            </a:endParaRPr>
          </a:p>
        </p:txBody>
      </p:sp>
      <p:sp>
        <p:nvSpPr>
          <p:cNvPr id="19" name="文本框 8"/>
          <p:cNvSpPr txBox="1">
            <a:spLocks noChangeArrowheads="1"/>
          </p:cNvSpPr>
          <p:nvPr>
            <p:custDataLst>
              <p:tags r:id="rId6"/>
            </p:custDataLst>
          </p:nvPr>
        </p:nvSpPr>
        <p:spPr bwMode="auto">
          <a:xfrm>
            <a:off x="5305425" y="1680482"/>
            <a:ext cx="3690936"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30000"/>
              </a:lnSpc>
            </a:pPr>
            <a:r>
              <a:rPr lang="zh-CN" altLang="en-US" sz="3200" b="1" dirty="0" smtClean="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rPr>
              <a:t>始终把政治纪律     摆在首位</a:t>
            </a:r>
            <a:endParaRPr lang="zh-CN" altLang="en-US" sz="3200" b="1" dirty="0">
              <a:solidFill>
                <a:srgbClr val="C00000"/>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anim calcmode="lin" valueType="num">
                                      <p:cBhvr>
                                        <p:cTn id="28" dur="1000" fill="hold"/>
                                        <p:tgtEl>
                                          <p:spTgt spid="19"/>
                                        </p:tgtEl>
                                        <p:attrNameLst>
                                          <p:attrName>ppt_x</p:attrName>
                                        </p:attrNameLst>
                                      </p:cBhvr>
                                      <p:tavLst>
                                        <p:tav tm="0">
                                          <p:val>
                                            <p:strVal val="#ppt_x"/>
                                          </p:val>
                                        </p:tav>
                                        <p:tav tm="100000">
                                          <p:val>
                                            <p:strVal val="#ppt_x"/>
                                          </p:val>
                                        </p:tav>
                                      </p:tavLst>
                                    </p:anim>
                                    <p:anim calcmode="lin" valueType="num">
                                      <p:cBhvr>
                                        <p:cTn id="2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93658" y="532639"/>
            <a:ext cx="2441694" cy="769441"/>
          </a:xfrm>
          <a:prstGeom prst="rect">
            <a:avLst/>
          </a:prstGeom>
          <a:noFill/>
        </p:spPr>
        <p:txBody>
          <a:bodyPr wrap="none" rtlCol="0">
            <a:spAutoFit/>
          </a:bodyPr>
          <a:lstStyle/>
          <a:p>
            <a:r>
              <a:rPr lang="zh-CN" altLang="en-US" sz="4400" b="1" dirty="0"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政治纪律</a:t>
            </a:r>
            <a:endParaRPr lang="zh-CN" altLang="en-US" sz="44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圆角矩形 3"/>
          <p:cNvSpPr/>
          <p:nvPr/>
        </p:nvSpPr>
        <p:spPr>
          <a:xfrm>
            <a:off x="1842869" y="1617785"/>
            <a:ext cx="8219298" cy="4204036"/>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文本框 4"/>
          <p:cNvSpPr txBox="1"/>
          <p:nvPr/>
        </p:nvSpPr>
        <p:spPr>
          <a:xfrm>
            <a:off x="2194560" y="1734644"/>
            <a:ext cx="7723163" cy="3970318"/>
          </a:xfrm>
          <a:prstGeom prst="rect">
            <a:avLst/>
          </a:prstGeom>
          <a:noFill/>
        </p:spPr>
        <p:txBody>
          <a:bodyPr wrap="square" rtlCol="0">
            <a:spAutoFit/>
          </a:bodyPr>
          <a:lstStyle/>
          <a:p>
            <a:pPr>
              <a:lnSpc>
                <a:spcPct val="200000"/>
              </a:lnSpc>
            </a:pPr>
            <a:r>
              <a:rPr lang="zh-CN" altLang="en-US" dirty="0" smtClean="0"/>
              <a:t>       党</a:t>
            </a:r>
            <a:r>
              <a:rPr lang="zh-CN" altLang="en-US" dirty="0"/>
              <a:t>的政治纪律，是党的各级组织和全体党员在政治方向</a:t>
            </a:r>
            <a:r>
              <a:rPr lang="en-US" altLang="zh-CN" dirty="0"/>
              <a:t>,</a:t>
            </a:r>
            <a:r>
              <a:rPr lang="zh-CN" altLang="en-US" dirty="0"/>
              <a:t>政治立场、政治观点等方面的行为规范</a:t>
            </a:r>
            <a:r>
              <a:rPr lang="zh-CN" altLang="en-US" dirty="0" smtClean="0"/>
              <a:t>。</a:t>
            </a:r>
            <a:endParaRPr lang="en-US" altLang="zh-CN" dirty="0" smtClean="0"/>
          </a:p>
          <a:p>
            <a:pPr>
              <a:lnSpc>
                <a:spcPct val="200000"/>
              </a:lnSpc>
            </a:pPr>
            <a:r>
              <a:rPr lang="zh-CN" altLang="en-US" dirty="0" smtClean="0"/>
              <a:t>        政治</a:t>
            </a:r>
            <a:r>
              <a:rPr lang="zh-CN" altLang="en-US" dirty="0"/>
              <a:t>纪律要求各级党组织和党员，必须在政治原则、政治立场、政治观点上同党中央保持高度一致。党组织和党员对中央已经作出决定的重大方针和政策问题有不同意见，在坚决执行的前提下，可以经过一定的组织程序提出，但绝不允许自行其是，公开发表与党的路线、方针、政策相反的言论，采取同中央的决定、决议相违背的行动。</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p:bldLst>
  </p:timing>
</p:sld>
</file>

<file path=ppt/tags/tag1.xml><?xml version="1.0" encoding="utf-8"?>
<p:tagLst xmlns:p="http://schemas.openxmlformats.org/presentationml/2006/main">
  <p:tag name="MH" val="20171020112008"/>
  <p:tag name="MH_LIBRARY" val="CONTENTS"/>
  <p:tag name="MH_TYPE" val="NUMBER"/>
  <p:tag name="ID" val="553520"/>
  <p:tag name="MH_ORDER" val="1"/>
</p:tagLst>
</file>

<file path=ppt/tags/tag10.xml><?xml version="1.0" encoding="utf-8"?>
<p:tagLst xmlns:p="http://schemas.openxmlformats.org/presentationml/2006/main">
  <p:tag name="MH" val="20171020112008"/>
  <p:tag name="MH_LIBRARY" val="CONTENTS"/>
  <p:tag name="MH_TYPE" val="NUMBER"/>
  <p:tag name="ID" val="553520"/>
  <p:tag name="MH_ORDER" val="4"/>
</p:tagLst>
</file>

<file path=ppt/tags/tag11.xml><?xml version="1.0" encoding="utf-8"?>
<p:tagLst xmlns:p="http://schemas.openxmlformats.org/presentationml/2006/main">
  <p:tag name="MH" val="20171020112008"/>
  <p:tag name="MH_LIBRARY" val="CONTENTS"/>
  <p:tag name="MH_TYPE" val="OTHERS"/>
  <p:tag name="ID" val="553520"/>
</p:tagLst>
</file>

<file path=ppt/tags/tag12.xml><?xml version="1.0" encoding="utf-8"?>
<p:tagLst xmlns:p="http://schemas.openxmlformats.org/presentationml/2006/main">
  <p:tag name="MH" val="20171020112008"/>
  <p:tag name="MH_LIBRARY" val="CONTENTS"/>
  <p:tag name="MH_TYPE" val="ENTRY"/>
  <p:tag name="ID" val="553520"/>
  <p:tag name="MH_ORDER" val="4"/>
</p:tagLst>
</file>

<file path=ppt/tags/tag13.xml><?xml version="1.0" encoding="utf-8"?>
<p:tagLst xmlns:p="http://schemas.openxmlformats.org/presentationml/2006/main">
  <p:tag name="MH" val="20171020112422"/>
  <p:tag name="MH_LIBRARY" val="GRAPHIC"/>
  <p:tag name="MH_ORDER" val="Straight Connector 5"/>
</p:tagLst>
</file>

<file path=ppt/tags/tag14.xml><?xml version="1.0" encoding="utf-8"?>
<p:tagLst xmlns:p="http://schemas.openxmlformats.org/presentationml/2006/main">
  <p:tag name="MH" val="20171020112422"/>
  <p:tag name="MH_LIBRARY" val="GRAPHIC"/>
  <p:tag name="MH_ORDER" val="Straight Connector 6"/>
</p:tagLst>
</file>

<file path=ppt/tags/tag15.xml><?xml version="1.0" encoding="utf-8"?>
<p:tagLst xmlns:p="http://schemas.openxmlformats.org/presentationml/2006/main">
  <p:tag name="MH" val="20171020112422"/>
  <p:tag name="MH_LIBRARY" val="GRAPHIC"/>
  <p:tag name="MH_ORDER" val="TextBox 7"/>
</p:tagLst>
</file>

<file path=ppt/tags/tag16.xml><?xml version="1.0" encoding="utf-8"?>
<p:tagLst xmlns:p="http://schemas.openxmlformats.org/presentationml/2006/main">
  <p:tag name="MH" val="20171020112422"/>
  <p:tag name="MH_LIBRARY" val="GRAPHIC"/>
  <p:tag name="MH_ORDER" val="文本框 8"/>
</p:tagLst>
</file>

<file path=ppt/tags/tag2.xml><?xml version="1.0" encoding="utf-8"?>
<p:tagLst xmlns:p="http://schemas.openxmlformats.org/presentationml/2006/main">
  <p:tag name="MH" val="20171020112008"/>
  <p:tag name="MH_LIBRARY" val="CONTENTS"/>
  <p:tag name="MH_TYPE" val="OTHERS"/>
  <p:tag name="ID" val="553520"/>
</p:tagLst>
</file>

<file path=ppt/tags/tag3.xml><?xml version="1.0" encoding="utf-8"?>
<p:tagLst xmlns:p="http://schemas.openxmlformats.org/presentationml/2006/main">
  <p:tag name="MH" val="20171020112008"/>
  <p:tag name="MH_LIBRARY" val="CONTENTS"/>
  <p:tag name="MH_TYPE" val="ENTRY"/>
  <p:tag name="ID" val="553520"/>
  <p:tag name="MH_ORDER" val="1"/>
</p:tagLst>
</file>

<file path=ppt/tags/tag4.xml><?xml version="1.0" encoding="utf-8"?>
<p:tagLst xmlns:p="http://schemas.openxmlformats.org/presentationml/2006/main">
  <p:tag name="MH" val="20171020112008"/>
  <p:tag name="MH_LIBRARY" val="CONTENTS"/>
  <p:tag name="MH_TYPE" val="NUMBER"/>
  <p:tag name="ID" val="553520"/>
  <p:tag name="MH_ORDER" val="2"/>
</p:tagLst>
</file>

<file path=ppt/tags/tag5.xml><?xml version="1.0" encoding="utf-8"?>
<p:tagLst xmlns:p="http://schemas.openxmlformats.org/presentationml/2006/main">
  <p:tag name="MH" val="20171020112008"/>
  <p:tag name="MH_LIBRARY" val="CONTENTS"/>
  <p:tag name="MH_TYPE" val="OTHERS"/>
  <p:tag name="ID" val="553520"/>
</p:tagLst>
</file>

<file path=ppt/tags/tag6.xml><?xml version="1.0" encoding="utf-8"?>
<p:tagLst xmlns:p="http://schemas.openxmlformats.org/presentationml/2006/main">
  <p:tag name="MH" val="20171020112008"/>
  <p:tag name="MH_LIBRARY" val="CONTENTS"/>
  <p:tag name="MH_TYPE" val="ENTRY"/>
  <p:tag name="ID" val="553520"/>
  <p:tag name="MH_ORDER" val="2"/>
</p:tagLst>
</file>

<file path=ppt/tags/tag7.xml><?xml version="1.0" encoding="utf-8"?>
<p:tagLst xmlns:p="http://schemas.openxmlformats.org/presentationml/2006/main">
  <p:tag name="MH" val="20171020112008"/>
  <p:tag name="MH_LIBRARY" val="CONTENTS"/>
  <p:tag name="MH_TYPE" val="NUMBER"/>
  <p:tag name="ID" val="553520"/>
  <p:tag name="MH_ORDER" val="3"/>
</p:tagLst>
</file>

<file path=ppt/tags/tag8.xml><?xml version="1.0" encoding="utf-8"?>
<p:tagLst xmlns:p="http://schemas.openxmlformats.org/presentationml/2006/main">
  <p:tag name="MH" val="20171020112008"/>
  <p:tag name="MH_LIBRARY" val="CONTENTS"/>
  <p:tag name="MH_TYPE" val="OTHERS"/>
  <p:tag name="ID" val="553520"/>
</p:tagLst>
</file>

<file path=ppt/tags/tag9.xml><?xml version="1.0" encoding="utf-8"?>
<p:tagLst xmlns:p="http://schemas.openxmlformats.org/presentationml/2006/main">
  <p:tag name="MH" val="20171020112008"/>
  <p:tag name="MH_LIBRARY" val="CONTENTS"/>
  <p:tag name="MH_TYPE" val="ENTRY"/>
  <p:tag name="ID" val="553520"/>
  <p:tag name="MH_ORDER" val="3"/>
</p:tagLst>
</file>

<file path=ppt/theme/theme1.xml><?xml version="1.0" encoding="utf-8"?>
<a:theme xmlns:a="http://schemas.openxmlformats.org/drawingml/2006/main" name="第一PPT，www.1ppt.com">
  <a:themeElements>
    <a:clrScheme name="新建">
      <a:dk1>
        <a:srgbClr val="C00000"/>
      </a:dk1>
      <a:lt1>
        <a:srgbClr val="FFFFFF"/>
      </a:lt1>
      <a:dk2>
        <a:srgbClr val="C00000"/>
      </a:dk2>
      <a:lt2>
        <a:srgbClr val="C00000"/>
      </a:lt2>
      <a:accent1>
        <a:srgbClr val="C00000"/>
      </a:accent1>
      <a:accent2>
        <a:srgbClr val="C00000"/>
      </a:accent2>
      <a:accent3>
        <a:srgbClr val="C00000"/>
      </a:accent3>
      <a:accent4>
        <a:srgbClr val="C00000"/>
      </a:accent4>
      <a:accent5>
        <a:srgbClr val="C00000"/>
      </a:accent5>
      <a:accent6>
        <a:srgbClr val="C00000"/>
      </a:accent6>
      <a:hlink>
        <a:srgbClr val="C00000"/>
      </a:hlink>
      <a:folHlink>
        <a:srgbClr val="FF7F7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465</Words>
  <Application>WPS 演示</Application>
  <PresentationFormat>自定义</PresentationFormat>
  <Paragraphs>40</Paragraphs>
  <Slides>6</Slides>
  <Notes>20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vt:i4>
      </vt:variant>
    </vt:vector>
  </HeadingPairs>
  <TitlesOfParts>
    <vt:vector size="18" baseType="lpstr">
      <vt:lpstr>Arial</vt:lpstr>
      <vt:lpstr>宋体</vt:lpstr>
      <vt:lpstr>Wingdings</vt:lpstr>
      <vt:lpstr>Calibri</vt:lpstr>
      <vt:lpstr>微软雅黑</vt:lpstr>
      <vt:lpstr>Times New Roman</vt:lpstr>
      <vt:lpstr>华文琥珀</vt:lpstr>
      <vt:lpstr>Calibri</vt:lpstr>
      <vt:lpstr>Arial Unicode MS</vt:lpstr>
      <vt:lpstr>等线</vt:lpstr>
      <vt:lpstr>等线 Light</vt:lpstr>
      <vt:lpstr>第一PPT，www.1ppt.com</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十九大</dc:title>
  <dc:creator>第一PPT模板网-WWW.1PPT.COM</dc:creator>
  <cp:keywords>第一PPT模板网-WWW.1PPT.COM</cp:keywords>
  <cp:lastModifiedBy>未知ing</cp:lastModifiedBy>
  <cp:revision>41</cp:revision>
  <dcterms:created xsi:type="dcterms:W3CDTF">2017-10-20T02:51:00Z</dcterms:created>
  <dcterms:modified xsi:type="dcterms:W3CDTF">2018-08-02T16:12:17Z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