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046" y="1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0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9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0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5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9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2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8442F-8DEC-4599-858E-AA1914CEA7DB}" type="datetimeFigureOut">
              <a:rPr lang="zh-CN" altLang="en-US" smtClean="0"/>
              <a:t>2025-05-19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4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B4AEB9-CC00-4905-BF7D-9237E117303A}"/>
              </a:ext>
            </a:extLst>
          </p:cNvPr>
          <p:cNvSpPr/>
          <p:nvPr/>
        </p:nvSpPr>
        <p:spPr>
          <a:xfrm>
            <a:off x="4388281" y="913381"/>
            <a:ext cx="2450237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127878-D3C1-4195-9A3A-93E67ECFBF6A}"/>
              </a:ext>
            </a:extLst>
          </p:cNvPr>
          <p:cNvSpPr/>
          <p:nvPr/>
        </p:nvSpPr>
        <p:spPr>
          <a:xfrm>
            <a:off x="2463800" y="2110140"/>
            <a:ext cx="10337800" cy="421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70282-A172-4A18-83FF-7A81C2F46A38}"/>
              </a:ext>
            </a:extLst>
          </p:cNvPr>
          <p:cNvSpPr txBox="1"/>
          <p:nvPr/>
        </p:nvSpPr>
        <p:spPr>
          <a:xfrm>
            <a:off x="4819649" y="2529240"/>
            <a:ext cx="1587500" cy="5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连接器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F7D5FC-F0EC-4D90-927F-9222F581E9E0}"/>
              </a:ext>
            </a:extLst>
          </p:cNvPr>
          <p:cNvCxnSpPr>
            <a:cxnSpLocks/>
          </p:cNvCxnSpPr>
          <p:nvPr/>
        </p:nvCxnSpPr>
        <p:spPr>
          <a:xfrm>
            <a:off x="5168900" y="1651000"/>
            <a:ext cx="0" cy="878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945A0E-F111-4E75-AEE4-91FCC2B829E6}"/>
              </a:ext>
            </a:extLst>
          </p:cNvPr>
          <p:cNvCxnSpPr>
            <a:cxnSpLocks/>
          </p:cNvCxnSpPr>
          <p:nvPr/>
        </p:nvCxnSpPr>
        <p:spPr>
          <a:xfrm>
            <a:off x="5587999" y="1651000"/>
            <a:ext cx="0" cy="878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5822F9-4837-44C7-8558-27CE85F8B8DE}"/>
              </a:ext>
            </a:extLst>
          </p:cNvPr>
          <p:cNvCxnSpPr>
            <a:cxnSpLocks/>
          </p:cNvCxnSpPr>
          <p:nvPr/>
        </p:nvCxnSpPr>
        <p:spPr>
          <a:xfrm>
            <a:off x="7442199" y="3687461"/>
            <a:ext cx="0" cy="625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F977C9E-231C-4EE5-8290-D9D64490AA9B}"/>
              </a:ext>
            </a:extLst>
          </p:cNvPr>
          <p:cNvSpPr txBox="1"/>
          <p:nvPr/>
        </p:nvSpPr>
        <p:spPr>
          <a:xfrm>
            <a:off x="2692830" y="3210287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查询缓存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3078DC-2F01-4804-9ECB-CB0481C9D4AA}"/>
              </a:ext>
            </a:extLst>
          </p:cNvPr>
          <p:cNvSpPr txBox="1"/>
          <p:nvPr/>
        </p:nvSpPr>
        <p:spPr>
          <a:xfrm>
            <a:off x="6680203" y="3164241"/>
            <a:ext cx="1562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分析器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63B6D-A520-47BD-AC51-FBB78BEB2A0A}"/>
              </a:ext>
            </a:extLst>
          </p:cNvPr>
          <p:cNvSpPr txBox="1"/>
          <p:nvPr/>
        </p:nvSpPr>
        <p:spPr>
          <a:xfrm>
            <a:off x="6680202" y="4313276"/>
            <a:ext cx="1562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优化器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2FA3B3-F780-479F-9276-28439E208B67}"/>
              </a:ext>
            </a:extLst>
          </p:cNvPr>
          <p:cNvSpPr txBox="1"/>
          <p:nvPr/>
        </p:nvSpPr>
        <p:spPr>
          <a:xfrm>
            <a:off x="6680202" y="5462312"/>
            <a:ext cx="1562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执行器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2240AF-AEA9-4B25-AEA6-7BCD13AEC07F}"/>
              </a:ext>
            </a:extLst>
          </p:cNvPr>
          <p:cNvSpPr txBox="1"/>
          <p:nvPr/>
        </p:nvSpPr>
        <p:spPr>
          <a:xfrm>
            <a:off x="2857929" y="4992411"/>
            <a:ext cx="169545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Server </a:t>
            </a:r>
            <a:r>
              <a:rPr lang="zh-CN" altLang="en-US" sz="2800" dirty="0"/>
              <a:t>层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81563C-324E-4D80-A55D-A9AAC610735D}"/>
              </a:ext>
            </a:extLst>
          </p:cNvPr>
          <p:cNvCxnSpPr>
            <a:cxnSpLocks/>
          </p:cNvCxnSpPr>
          <p:nvPr/>
        </p:nvCxnSpPr>
        <p:spPr>
          <a:xfrm>
            <a:off x="6184899" y="2809221"/>
            <a:ext cx="762001" cy="35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5BA1C2-C25E-41B2-8A52-2DE902E2A505}"/>
              </a:ext>
            </a:extLst>
          </p:cNvPr>
          <p:cNvCxnSpPr>
            <a:cxnSpLocks/>
          </p:cNvCxnSpPr>
          <p:nvPr/>
        </p:nvCxnSpPr>
        <p:spPr>
          <a:xfrm>
            <a:off x="7442199" y="4836497"/>
            <a:ext cx="0" cy="625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2A70357-5D6E-499B-BD23-C52DBF97FB9B}"/>
              </a:ext>
            </a:extLst>
          </p:cNvPr>
          <p:cNvCxnSpPr>
            <a:cxnSpLocks/>
          </p:cNvCxnSpPr>
          <p:nvPr/>
        </p:nvCxnSpPr>
        <p:spPr>
          <a:xfrm flipH="1">
            <a:off x="4279898" y="2826138"/>
            <a:ext cx="727078" cy="384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A2300D-0C0B-492C-964E-A6841113A877}"/>
              </a:ext>
            </a:extLst>
          </p:cNvPr>
          <p:cNvCxnSpPr>
            <a:cxnSpLocks/>
          </p:cNvCxnSpPr>
          <p:nvPr/>
        </p:nvCxnSpPr>
        <p:spPr>
          <a:xfrm>
            <a:off x="5994399" y="1651000"/>
            <a:ext cx="0" cy="878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B1F999-C73D-4D6E-91EA-D3269A6A0927}"/>
              </a:ext>
            </a:extLst>
          </p:cNvPr>
          <p:cNvCxnSpPr>
            <a:cxnSpLocks/>
          </p:cNvCxnSpPr>
          <p:nvPr/>
        </p:nvCxnSpPr>
        <p:spPr>
          <a:xfrm flipH="1">
            <a:off x="4553380" y="3425851"/>
            <a:ext cx="2126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F8F2A22-DE2E-4632-8496-B0DBCE9744B9}"/>
              </a:ext>
            </a:extLst>
          </p:cNvPr>
          <p:cNvSpPr txBox="1"/>
          <p:nvPr/>
        </p:nvSpPr>
        <p:spPr>
          <a:xfrm>
            <a:off x="2461276" y="3715553"/>
            <a:ext cx="267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命中则直接返回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22129F-8918-4E04-B8E3-F3718648632B}"/>
              </a:ext>
            </a:extLst>
          </p:cNvPr>
          <p:cNvSpPr txBox="1"/>
          <p:nvPr/>
        </p:nvSpPr>
        <p:spPr>
          <a:xfrm>
            <a:off x="7978346" y="3177067"/>
            <a:ext cx="30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词法分析，语法分析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EEA481-44AB-43EE-88D7-D595008D6E30}"/>
              </a:ext>
            </a:extLst>
          </p:cNvPr>
          <p:cNvSpPr txBox="1"/>
          <p:nvPr/>
        </p:nvSpPr>
        <p:spPr>
          <a:xfrm>
            <a:off x="7996969" y="4344054"/>
            <a:ext cx="365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执行计划生成，索引选择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1EB312-C119-40F9-B34E-0F6C6B572BAB}"/>
              </a:ext>
            </a:extLst>
          </p:cNvPr>
          <p:cNvSpPr txBox="1"/>
          <p:nvPr/>
        </p:nvSpPr>
        <p:spPr>
          <a:xfrm>
            <a:off x="7996969" y="5511041"/>
            <a:ext cx="30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操作引擎，返回结果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ED34C65-EECF-41CE-800B-31E15745F859}"/>
              </a:ext>
            </a:extLst>
          </p:cNvPr>
          <p:cNvSpPr txBox="1"/>
          <p:nvPr/>
        </p:nvSpPr>
        <p:spPr>
          <a:xfrm>
            <a:off x="6442807" y="2503784"/>
            <a:ext cx="30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管理连接，权限验证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9D74760-B2AD-4393-958A-E6803C71F062}"/>
              </a:ext>
            </a:extLst>
          </p:cNvPr>
          <p:cNvCxnSpPr>
            <a:cxnSpLocks/>
          </p:cNvCxnSpPr>
          <p:nvPr/>
        </p:nvCxnSpPr>
        <p:spPr>
          <a:xfrm>
            <a:off x="5613400" y="64770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D59FC59-DB0C-42E7-B272-65E2C39F5B76}"/>
              </a:ext>
            </a:extLst>
          </p:cNvPr>
          <p:cNvSpPr/>
          <p:nvPr/>
        </p:nvSpPr>
        <p:spPr>
          <a:xfrm>
            <a:off x="2463799" y="7212024"/>
            <a:ext cx="10337799" cy="11223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2ACD7C0-A5BB-4E23-A0A7-B9B738943A2B}"/>
              </a:ext>
            </a:extLst>
          </p:cNvPr>
          <p:cNvSpPr txBox="1"/>
          <p:nvPr/>
        </p:nvSpPr>
        <p:spPr>
          <a:xfrm>
            <a:off x="2704157" y="7511590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存储引擎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75D892F-34FA-4046-AD3C-85D12F6C5A3F}"/>
              </a:ext>
            </a:extLst>
          </p:cNvPr>
          <p:cNvSpPr txBox="1"/>
          <p:nvPr/>
        </p:nvSpPr>
        <p:spPr>
          <a:xfrm>
            <a:off x="4825529" y="7511590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存储引擎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74C79D-32E5-46B2-9415-A99E1546EAFC}"/>
              </a:ext>
            </a:extLst>
          </p:cNvPr>
          <p:cNvSpPr txBox="1"/>
          <p:nvPr/>
        </p:nvSpPr>
        <p:spPr>
          <a:xfrm>
            <a:off x="6946900" y="7511590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存储引擎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E5869A-E6DD-4E2A-A025-8406B5C8037F}"/>
              </a:ext>
            </a:extLst>
          </p:cNvPr>
          <p:cNvSpPr txBox="1"/>
          <p:nvPr/>
        </p:nvSpPr>
        <p:spPr>
          <a:xfrm>
            <a:off x="8813800" y="7511591"/>
            <a:ext cx="365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存储数据，提供读写接口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111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57</Words>
  <Application>Microsoft Office PowerPoint</Application>
  <PresentationFormat>A3 纸张(297x420 毫米)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Carl</dc:creator>
  <cp:lastModifiedBy>general han</cp:lastModifiedBy>
  <cp:revision>9</cp:revision>
  <dcterms:created xsi:type="dcterms:W3CDTF">2020-09-06T08:57:23Z</dcterms:created>
  <dcterms:modified xsi:type="dcterms:W3CDTF">2025-05-19T15:02:23Z</dcterms:modified>
</cp:coreProperties>
</file>