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CE9C-BCE8-5009-48AE-8F8C74FB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0DFCB-D847-EC56-D02C-7D09C8888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0FE8-69D7-EDB2-C16D-2E5C8D67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212C-6A9D-5907-203E-A9D04112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E0CC-3540-5AD9-DF2D-FB065CEB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93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6F47-DDA2-149B-9669-989850C9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6474-696A-71AF-7725-3A7CBF02B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4EBC-1FF4-8DB3-5B1F-82C7F919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74593-1B26-EDA4-9A6E-137AF43F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48C6-4A9A-FD9E-42E4-F35FCF11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2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00DCE-4173-22C8-F638-F367DE60B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36EA9-A195-F6BB-5991-20D26EF92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DCA9-E317-D8FC-2BCE-63A5E5A4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34BF-26E5-CAAF-DAAA-56EDFF64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5E27-A9D6-F7BD-1CDA-39DDE51F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2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FD22-B438-A511-BE5F-BF021C41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EFE1-D77C-7604-D6EA-38CF64EE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6932-BAEA-9B64-AEAF-6474CBED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B00F-CC77-EEF7-2A9D-5705799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1E7B-06D8-74D2-B79C-E9FE5B7D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7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2702-F13F-BBB8-54F3-73764385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9FF6-2ECF-98FF-1BE5-68200AC1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23D4-0E4C-429D-1485-D4FB47BF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7FD8-29F8-0B29-5469-644A8301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E8AC3-9217-4755-5763-F16209D9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41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260A-E8FE-1BE4-BAF1-E8C97278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D54B-2492-F0CF-4FAE-63DFA115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A1CCE-F602-B3CB-AC08-B2074D8AE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F87D-9DC4-EF6A-A011-ED8CF777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E814-A52F-4936-E9B3-7A0E1D71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E36C-37F6-1CD0-A461-86C97D85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62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C027-702C-CF1A-9F12-EEBD7694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48F0-AB64-882B-206B-6ADBBA12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F5B03-3C9C-F8EE-16A5-DCA84AC08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4556F-121B-1670-C970-801E059C8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A2424-AAF4-23E6-B47B-7ECC122BB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23672-2EEF-A5FF-A2A6-3429381F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A7CC9-C2AB-EB38-2B42-19FF6063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5A488-7C4F-F650-01E0-D02C6E69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A02A-1A10-D44E-AE44-71CB601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9D163-7338-5AF8-8C7A-D1D07CEB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97BA1-C08D-A191-4A6C-C1B7C2A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E5F09-FB0E-97CA-E805-8BFA90F2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0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1EB9D-2051-4B87-E35D-969E1B63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F6161-965C-D7E4-2E0E-51444996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75E18-71FD-1395-C526-3415D2DB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6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D007-1450-D2F9-FE20-8ACF3A60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5314-5F82-283B-4699-0B692B54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F9FBB-9411-32D4-1140-FE1503C3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B2827-E0BF-6447-AC77-CCADDB98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CC58-9392-9485-1894-ED6808D3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1064-03B5-BABB-7DF3-C43275E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4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8406-9F98-60E3-01AF-B14C536F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925AB-6C80-09E7-C848-45AF5F182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1C0F6-1EB1-3115-442D-24837C56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0C5AB-4912-A1A0-70A4-4630EA21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C43A-D931-B34E-E1FE-5B162D41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2A04-FF06-80AE-0CCE-04A16901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3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34AA8-0E49-1153-29DE-EB6C0ED1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44CB-7563-4180-8ABD-18A9A95E3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621B6-5DDC-44EE-06FF-6F94778DF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0215-BAAE-EDBA-0A5C-311C32DF7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0DA8-A29B-1EC3-227C-A6E5415D1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7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88A3-C30E-214B-483F-EF741DC4E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US" altLang="zh-CN" dirty="0"/>
              <a:t>eam number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DD0FA-9606-767D-8BC3-593A7E50A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275692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944-0612-6DA0-9B1A-83F83D5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CE9-0278-FFEE-4AAC-C28A325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</p:spTree>
    <p:extLst>
      <p:ext uri="{BB962C8B-B14F-4D97-AF65-F5344CB8AC3E}">
        <p14:creationId xmlns:p14="http://schemas.microsoft.com/office/powerpoint/2010/main" val="108818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944-0612-6DA0-9B1A-83F83D5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CE9-0278-FFEE-4AAC-C28A325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minutes</a:t>
            </a:r>
          </a:p>
        </p:txBody>
      </p:sp>
    </p:spTree>
    <p:extLst>
      <p:ext uri="{BB962C8B-B14F-4D97-AF65-F5344CB8AC3E}">
        <p14:creationId xmlns:p14="http://schemas.microsoft.com/office/powerpoint/2010/main" val="13766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944-0612-6DA0-9B1A-83F83D5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CE9-0278-FFEE-4AAC-C28A325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minutes</a:t>
            </a:r>
          </a:p>
        </p:txBody>
      </p:sp>
    </p:spTree>
    <p:extLst>
      <p:ext uri="{BB962C8B-B14F-4D97-AF65-F5344CB8AC3E}">
        <p14:creationId xmlns:p14="http://schemas.microsoft.com/office/powerpoint/2010/main" val="354024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944-0612-6DA0-9B1A-83F83D5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CE9-0278-FFEE-4AAC-C28A325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minutes</a:t>
            </a:r>
          </a:p>
        </p:txBody>
      </p:sp>
    </p:spTree>
    <p:extLst>
      <p:ext uri="{BB962C8B-B14F-4D97-AF65-F5344CB8AC3E}">
        <p14:creationId xmlns:p14="http://schemas.microsoft.com/office/powerpoint/2010/main" val="311327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944-0612-6DA0-9B1A-83F83D5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CE9-0278-FFEE-4AAC-C28A325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</p:spTree>
    <p:extLst>
      <p:ext uri="{BB962C8B-B14F-4D97-AF65-F5344CB8AC3E}">
        <p14:creationId xmlns:p14="http://schemas.microsoft.com/office/powerpoint/2010/main" val="308560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944-0612-6DA0-9B1A-83F83D5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Wireframe/Prototype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CE9-0278-FFEE-4AAC-C28A325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7 minutes</a:t>
            </a:r>
          </a:p>
        </p:txBody>
      </p:sp>
    </p:spTree>
    <p:extLst>
      <p:ext uri="{BB962C8B-B14F-4D97-AF65-F5344CB8AC3E}">
        <p14:creationId xmlns:p14="http://schemas.microsoft.com/office/powerpoint/2010/main" val="348199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06F86DD9344FA957611705A11A67" ma:contentTypeVersion="3" ma:contentTypeDescription="Create a new document." ma:contentTypeScope="" ma:versionID="8c18930646a3a96ba5c564d3414019a3">
  <xsd:schema xmlns:xsd="http://www.w3.org/2001/XMLSchema" xmlns:xs="http://www.w3.org/2001/XMLSchema" xmlns:p="http://schemas.microsoft.com/office/2006/metadata/properties" xmlns:ns2="352c90c6-b363-476c-81f3-b73e7a409da2" targetNamespace="http://schemas.microsoft.com/office/2006/metadata/properties" ma:root="true" ma:fieldsID="fc4f8370856660397718f979d2bdef61" ns2:_="">
    <xsd:import namespace="352c90c6-b363-476c-81f3-b73e7a409d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c90c6-b363-476c-81f3-b73e7a409d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AC5543-6FE5-4D18-8C3B-ADEF19D471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A2C65F-0B44-45C5-848A-0F2CC29670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9EEB4A-98C1-423A-8194-B6A78EDB6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c90c6-b363-476c-81f3-b73e7a409d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number</vt:lpstr>
      <vt:lpstr>Stakeholders</vt:lpstr>
      <vt:lpstr>Persona</vt:lpstr>
      <vt:lpstr>Functional Requirements</vt:lpstr>
      <vt:lpstr>Non-Functional Requirements</vt:lpstr>
      <vt:lpstr>Data Requirements</vt:lpstr>
      <vt:lpstr>Wireframe/Prototype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number</dc:title>
  <dc:creator>Wei Zhou</dc:creator>
  <cp:lastModifiedBy>Wei Zhou</cp:lastModifiedBy>
  <cp:revision>11</cp:revision>
  <dcterms:created xsi:type="dcterms:W3CDTF">2023-10-23T16:30:34Z</dcterms:created>
  <dcterms:modified xsi:type="dcterms:W3CDTF">2023-10-24T15:08:49Z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0x010100550506F86DD9344FA957611705A11A67</vt:lpwstr>
  </property>
</Properties>
</file>