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ou" userId="8a3345178b38c5d1" providerId="LiveId" clId="{95D6C37A-595B-4704-9A8A-F25F06E18F1E}"/>
    <pc:docChg chg="modSld">
      <pc:chgData name="David Zhou" userId="8a3345178b38c5d1" providerId="LiveId" clId="{95D6C37A-595B-4704-9A8A-F25F06E18F1E}" dt="2020-09-04T13:59:38.409" v="39" actId="1076"/>
      <pc:docMkLst>
        <pc:docMk/>
      </pc:docMkLst>
      <pc:sldChg chg="addSp modSp mod">
        <pc:chgData name="David Zhou" userId="8a3345178b38c5d1" providerId="LiveId" clId="{95D6C37A-595B-4704-9A8A-F25F06E18F1E}" dt="2020-09-04T13:59:38.409" v="39" actId="1076"/>
        <pc:sldMkLst>
          <pc:docMk/>
          <pc:sldMk cId="613530370" sldId="256"/>
        </pc:sldMkLst>
        <pc:spChg chg="add mod">
          <ac:chgData name="David Zhou" userId="8a3345178b38c5d1" providerId="LiveId" clId="{95D6C37A-595B-4704-9A8A-F25F06E18F1E}" dt="2020-09-04T13:59:20.818" v="9" actId="1076"/>
          <ac:spMkLst>
            <pc:docMk/>
            <pc:sldMk cId="613530370" sldId="256"/>
            <ac:spMk id="2" creationId="{A0D657EF-0F73-433F-A507-B0D03395069F}"/>
          </ac:spMkLst>
        </pc:spChg>
        <pc:spChg chg="add mod">
          <ac:chgData name="David Zhou" userId="8a3345178b38c5d1" providerId="LiveId" clId="{95D6C37A-595B-4704-9A8A-F25F06E18F1E}" dt="2020-09-04T13:59:38.409" v="39" actId="1076"/>
          <ac:spMkLst>
            <pc:docMk/>
            <pc:sldMk cId="613530370" sldId="256"/>
            <ac:spMk id="3" creationId="{88C31DD5-F666-43BE-8315-D463BEA246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AF21-CD40-4C11-8031-3269E2472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E330B-E486-4534-92B4-2930F08A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DC73-CD40-42C2-BC28-CCF12EB6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DDD8-53A5-4EBA-8AD9-E734FA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00C4-DE26-4EF3-BDC4-E7663EE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5754-8F35-4684-A345-23BFB15A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E648-A373-4FC2-81C6-0B13016D2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30E3-6C9C-4FCF-A8AF-097CC0BE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4211-26A0-404D-B7FA-FDE4EA2C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E23F-ED6E-4A9F-9233-42034460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7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57E5A-CFFB-4B79-B1DD-BF4F2F35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38E7-5D5F-4C58-BFDA-FD7DCAD4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C396-34AC-4675-8911-A61DAE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BEC-5223-4463-9E55-EF08697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9518-24A5-44FC-966E-9C4A557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81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1145-4002-47BC-915E-2570EE51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73AD-8C8C-4C20-A81F-6E5C19BC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4DE1-D1C2-4686-BA86-D1E0FBFD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F820-E492-4252-B971-CB4477AF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8D13-4264-4A2D-8E15-B3D4A824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8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C39B-AC81-4D4B-9DE1-4B0BBF38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D467-9526-41CF-8612-30642289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2792-24D8-4EDE-B861-412F4025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F30E-F61A-4F4E-BEEF-BFB872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F984-A0A8-471E-AE8A-52CFDC6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3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A9B6-28C5-4725-8225-7ECC8B94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750F-A5A3-41C5-A389-FFE9A570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3E4F-A5F7-4E8B-AA58-7E68A467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B456-983A-40BA-8DC8-61988FF6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D424-E927-4045-8402-EE2D5BA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6BC2-40F0-4584-9BA2-8A44C6A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60D1-461D-487C-9DC6-FE858E77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9D14-B577-4B4B-B216-E8C8FB4A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BB4C-6CB3-4E4D-A450-63C0C9D9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A73-C233-4A82-B46E-0C81982E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75AD6-6664-44DB-91EA-9F6E298C1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F4EEF-42B0-49A6-8F9A-FA3AE971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B60FC-191C-40A1-B4EB-DAEEEBF5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07E13-E71C-4D9F-AE89-D0A8AE2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92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837C-2F88-43D6-B1B3-F454EED6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211D7-6C69-4CEE-B90F-6A1DFDEC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E108-6C62-4EB9-8250-66F899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5018-9FE3-46D2-ACC5-C03F1D0E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4882-A892-4DDC-BD9E-D7C0CBD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9AADB-B471-4A46-B993-4D114506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9B5B-9FFA-40F7-8D91-A285A65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3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FB7-9799-4859-9517-C2823039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1E44-9210-4BDD-B122-2BEDA07E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7A9D8-D966-49DF-9ED5-0933F035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3291-AE3C-49DF-ACC0-AB8BFA98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DC298-127F-4FCE-B0C7-BAFFD698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502E6-AA9A-477F-B4C6-F04146E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1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584-14B2-4345-8679-75DEB9E8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10683-818D-493B-94FB-11E065467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C068-0E2B-4C5E-A11E-EB304C2A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E4A9-9E80-4446-A0C1-7A5D11C3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C2CC-7842-4F2E-B55C-5F4B346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BD16-2097-44FE-AF15-E6AC294D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A4859-03F5-40BA-A093-E2BB7FEC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3E9D-F737-41E2-A9CA-62FED2F9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8A1D-4B44-4253-8747-42761177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CB55-9153-4362-974D-990A8F5D9912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CFAC-E904-41EA-95BE-822FA027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8770-1570-49CC-BA33-EC88139F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5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1394689" y="1286163"/>
            <a:ext cx="8922327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7749308" y="38885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6049816" y="38885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7749308" y="2322945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en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6049816" y="2322945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en-C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20BC7-CD53-43DF-A7E1-432718E51849}"/>
              </a:ext>
            </a:extLst>
          </p:cNvPr>
          <p:cNvSpPr/>
          <p:nvPr/>
        </p:nvSpPr>
        <p:spPr>
          <a:xfrm>
            <a:off x="4179454" y="3888509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EB7B2-5442-4C83-982D-BCEE2F88D1B5}"/>
              </a:ext>
            </a:extLst>
          </p:cNvPr>
          <p:cNvSpPr/>
          <p:nvPr/>
        </p:nvSpPr>
        <p:spPr>
          <a:xfrm>
            <a:off x="2479962" y="3888509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en-CA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DE51D-6D8C-489C-8E0E-58C477CE7FA0}"/>
              </a:ext>
            </a:extLst>
          </p:cNvPr>
          <p:cNvSpPr/>
          <p:nvPr/>
        </p:nvSpPr>
        <p:spPr>
          <a:xfrm>
            <a:off x="4179454" y="2322945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7</a:t>
            </a:r>
            <a:endParaRPr lang="en-CA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1A11B-D961-4FCE-9EC9-C424FDB9FF9F}"/>
              </a:ext>
            </a:extLst>
          </p:cNvPr>
          <p:cNvSpPr/>
          <p:nvPr/>
        </p:nvSpPr>
        <p:spPr>
          <a:xfrm>
            <a:off x="2479962" y="2322945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2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MT Octal mode on XF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F6942-C698-4CB9-93EC-6097CE49D5B0}"/>
              </a:ext>
            </a:extLst>
          </p:cNvPr>
          <p:cNvSpPr txBox="1"/>
          <p:nvPr/>
        </p:nvSpPr>
        <p:spPr>
          <a:xfrm>
            <a:off x="6523267" y="49162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5327A-E295-4783-8214-D90D9F42E641}"/>
              </a:ext>
            </a:extLst>
          </p:cNvPr>
          <p:cNvSpPr txBox="1"/>
          <p:nvPr/>
        </p:nvSpPr>
        <p:spPr>
          <a:xfrm>
            <a:off x="8222759" y="49162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C60CF-B7B7-44B2-B2B8-98EAFE2A3438}"/>
              </a:ext>
            </a:extLst>
          </p:cNvPr>
          <p:cNvSpPr txBox="1"/>
          <p:nvPr/>
        </p:nvSpPr>
        <p:spPr>
          <a:xfrm>
            <a:off x="6523267" y="3263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F0129-612F-4A7F-9E8A-95CB3ECEA712}"/>
              </a:ext>
            </a:extLst>
          </p:cNvPr>
          <p:cNvSpPr txBox="1"/>
          <p:nvPr/>
        </p:nvSpPr>
        <p:spPr>
          <a:xfrm>
            <a:off x="8222759" y="3263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57EF-0F73-433F-A507-B0D03395069F}"/>
              </a:ext>
            </a:extLst>
          </p:cNvPr>
          <p:cNvSpPr/>
          <p:nvPr/>
        </p:nvSpPr>
        <p:spPr>
          <a:xfrm>
            <a:off x="5657272" y="5721927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DUT</a:t>
            </a:r>
            <a:endParaRPr lang="en-CA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31DD5-F666-43BE-8315-D463BEA24695}"/>
              </a:ext>
            </a:extLst>
          </p:cNvPr>
          <p:cNvSpPr txBox="1"/>
          <p:nvPr/>
        </p:nvSpPr>
        <p:spPr>
          <a:xfrm>
            <a:off x="7135090" y="5980606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=Tester logic site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5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2964873" y="1505527"/>
            <a:ext cx="5366325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5763490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4063998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5763490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4063998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MT Quad mode on XF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EB7C1-BB22-4B17-9F22-CDD8BF5788BA}"/>
              </a:ext>
            </a:extLst>
          </p:cNvPr>
          <p:cNvSpPr txBox="1"/>
          <p:nvPr/>
        </p:nvSpPr>
        <p:spPr>
          <a:xfrm>
            <a:off x="4537449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9B6F-FC4B-4F2E-B125-188B17A8E745}"/>
              </a:ext>
            </a:extLst>
          </p:cNvPr>
          <p:cNvSpPr txBox="1"/>
          <p:nvPr/>
        </p:nvSpPr>
        <p:spPr>
          <a:xfrm>
            <a:off x="6236941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4664-DCC5-4ABD-A44A-F5E43DDCC757}"/>
              </a:ext>
            </a:extLst>
          </p:cNvPr>
          <p:cNvSpPr txBox="1"/>
          <p:nvPr/>
        </p:nvSpPr>
        <p:spPr>
          <a:xfrm>
            <a:off x="4537449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7BCF5-7C95-4D44-86BE-48E817F09310}"/>
              </a:ext>
            </a:extLst>
          </p:cNvPr>
          <p:cNvSpPr txBox="1"/>
          <p:nvPr/>
        </p:nvSpPr>
        <p:spPr>
          <a:xfrm>
            <a:off x="6236941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</p:spTree>
    <p:extLst>
      <p:ext uri="{BB962C8B-B14F-4D97-AF65-F5344CB8AC3E}">
        <p14:creationId xmlns:p14="http://schemas.microsoft.com/office/powerpoint/2010/main" val="235269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2964873" y="1505527"/>
            <a:ext cx="5366325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5763490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4063998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5763490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4063998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14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 Quad mode on XF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EB7C1-BB22-4B17-9F22-CDD8BF5788BA}"/>
              </a:ext>
            </a:extLst>
          </p:cNvPr>
          <p:cNvSpPr txBox="1"/>
          <p:nvPr/>
        </p:nvSpPr>
        <p:spPr>
          <a:xfrm>
            <a:off x="4537449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9B6F-FC4B-4F2E-B125-188B17A8E745}"/>
              </a:ext>
            </a:extLst>
          </p:cNvPr>
          <p:cNvSpPr txBox="1"/>
          <p:nvPr/>
        </p:nvSpPr>
        <p:spPr>
          <a:xfrm>
            <a:off x="6236941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4664-DCC5-4ABD-A44A-F5E43DDCC757}"/>
              </a:ext>
            </a:extLst>
          </p:cNvPr>
          <p:cNvSpPr txBox="1"/>
          <p:nvPr/>
        </p:nvSpPr>
        <p:spPr>
          <a:xfrm>
            <a:off x="4537449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7BCF5-7C95-4D44-86BE-48E817F09310}"/>
              </a:ext>
            </a:extLst>
          </p:cNvPr>
          <p:cNvSpPr txBox="1"/>
          <p:nvPr/>
        </p:nvSpPr>
        <p:spPr>
          <a:xfrm>
            <a:off x="6236941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</p:spTree>
    <p:extLst>
      <p:ext uri="{BB962C8B-B14F-4D97-AF65-F5344CB8AC3E}">
        <p14:creationId xmlns:p14="http://schemas.microsoft.com/office/powerpoint/2010/main" val="19396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Zhou</dc:creator>
  <cp:lastModifiedBy>David Zhou</cp:lastModifiedBy>
  <cp:revision>2</cp:revision>
  <dcterms:created xsi:type="dcterms:W3CDTF">2020-09-03T22:18:40Z</dcterms:created>
  <dcterms:modified xsi:type="dcterms:W3CDTF">2020-09-04T14:34:38Z</dcterms:modified>
</cp:coreProperties>
</file>