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1A0FB-E6BA-4D0C-8954-FDF6561FB017}" v="5" dt="2020-05-10T22:23:36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16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Weizhuo" userId="99880778-b2df-49c1-989e-94a31d4c80dc" providerId="ADAL" clId="{3181A0FB-E6BA-4D0C-8954-FDF6561FB017}"/>
    <pc:docChg chg="custSel addSld modSld">
      <pc:chgData name="Wang, Weizhuo" userId="99880778-b2df-49c1-989e-94a31d4c80dc" providerId="ADAL" clId="{3181A0FB-E6BA-4D0C-8954-FDF6561FB017}" dt="2020-05-10T22:23:42.473" v="26" actId="1076"/>
      <pc:docMkLst>
        <pc:docMk/>
      </pc:docMkLst>
      <pc:sldChg chg="addSp delSp modSp new mod">
        <pc:chgData name="Wang, Weizhuo" userId="99880778-b2df-49c1-989e-94a31d4c80dc" providerId="ADAL" clId="{3181A0FB-E6BA-4D0C-8954-FDF6561FB017}" dt="2020-05-10T22:23:42.473" v="26" actId="1076"/>
        <pc:sldMkLst>
          <pc:docMk/>
          <pc:sldMk cId="1857664532" sldId="256"/>
        </pc:sldMkLst>
        <pc:spChg chg="del">
          <ac:chgData name="Wang, Weizhuo" userId="99880778-b2df-49c1-989e-94a31d4c80dc" providerId="ADAL" clId="{3181A0FB-E6BA-4D0C-8954-FDF6561FB017}" dt="2020-05-10T22:20:47.482" v="1" actId="478"/>
          <ac:spMkLst>
            <pc:docMk/>
            <pc:sldMk cId="1857664532" sldId="256"/>
            <ac:spMk id="2" creationId="{C4CDB010-386A-40E8-9081-28EBF91702A3}"/>
          </ac:spMkLst>
        </pc:spChg>
        <pc:spChg chg="del">
          <ac:chgData name="Wang, Weizhuo" userId="99880778-b2df-49c1-989e-94a31d4c80dc" providerId="ADAL" clId="{3181A0FB-E6BA-4D0C-8954-FDF6561FB017}" dt="2020-05-10T22:20:50.189" v="2" actId="478"/>
          <ac:spMkLst>
            <pc:docMk/>
            <pc:sldMk cId="1857664532" sldId="256"/>
            <ac:spMk id="3" creationId="{8042EC92-E627-4375-8965-F4CE6050A454}"/>
          </ac:spMkLst>
        </pc:spChg>
        <pc:spChg chg="add mod">
          <ac:chgData name="Wang, Weizhuo" userId="99880778-b2df-49c1-989e-94a31d4c80dc" providerId="ADAL" clId="{3181A0FB-E6BA-4D0C-8954-FDF6561FB017}" dt="2020-05-10T22:23:19.744" v="12" actId="207"/>
          <ac:spMkLst>
            <pc:docMk/>
            <pc:sldMk cId="1857664532" sldId="256"/>
            <ac:spMk id="4" creationId="{701A4E26-F112-4180-8934-B66B4B769E22}"/>
          </ac:spMkLst>
        </pc:spChg>
        <pc:spChg chg="add mod">
          <ac:chgData name="Wang, Weizhuo" userId="99880778-b2df-49c1-989e-94a31d4c80dc" providerId="ADAL" clId="{3181A0FB-E6BA-4D0C-8954-FDF6561FB017}" dt="2020-05-10T22:23:28.943" v="17" actId="1038"/>
          <ac:spMkLst>
            <pc:docMk/>
            <pc:sldMk cId="1857664532" sldId="256"/>
            <ac:spMk id="5" creationId="{C0D76880-2DA2-49DE-A38A-ACD0FDBE16ED}"/>
          </ac:spMkLst>
        </pc:spChg>
        <pc:spChg chg="add mod">
          <ac:chgData name="Wang, Weizhuo" userId="99880778-b2df-49c1-989e-94a31d4c80dc" providerId="ADAL" clId="{3181A0FB-E6BA-4D0C-8954-FDF6561FB017}" dt="2020-05-10T22:23:42.473" v="26" actId="1076"/>
          <ac:spMkLst>
            <pc:docMk/>
            <pc:sldMk cId="1857664532" sldId="256"/>
            <ac:spMk id="6" creationId="{020182AC-987D-406E-A3C5-CB6ABD0778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9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C4C6-DE60-4788-9153-1640D6B20AD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13C7-85B8-4377-9B11-EEF61248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动作按钮: 空白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1A4E26-F112-4180-8934-B66B4B769E22}"/>
              </a:ext>
            </a:extLst>
          </p:cNvPr>
          <p:cNvSpPr/>
          <p:nvPr/>
        </p:nvSpPr>
        <p:spPr>
          <a:xfrm>
            <a:off x="9053" y="18109"/>
            <a:ext cx="2027976" cy="479834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空白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D76880-2DA2-49DE-A38A-ACD0FDBE16ED}"/>
              </a:ext>
            </a:extLst>
          </p:cNvPr>
          <p:cNvSpPr/>
          <p:nvPr/>
        </p:nvSpPr>
        <p:spPr>
          <a:xfrm>
            <a:off x="2064188" y="18109"/>
            <a:ext cx="2027976" cy="479834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0182AC-987D-406E-A3C5-CB6ABD0778F7}"/>
              </a:ext>
            </a:extLst>
          </p:cNvPr>
          <p:cNvSpPr txBox="1"/>
          <p:nvPr/>
        </p:nvSpPr>
        <p:spPr>
          <a:xfrm>
            <a:off x="6418907" y="550450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LapTime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6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Weizhuo</dc:creator>
  <cp:lastModifiedBy>Wang, Weizhuo</cp:lastModifiedBy>
  <cp:revision>1</cp:revision>
  <dcterms:created xsi:type="dcterms:W3CDTF">2020-05-10T22:20:37Z</dcterms:created>
  <dcterms:modified xsi:type="dcterms:W3CDTF">2020-05-10T22:23:43Z</dcterms:modified>
</cp:coreProperties>
</file>