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90806" r:id="rId1"/>
    <p:sldMasterId id="2147490888" r:id="rId2"/>
  </p:sldMasterIdLst>
  <p:notesMasterIdLst>
    <p:notesMasterId r:id="rId6"/>
  </p:notesMasterIdLst>
  <p:handoutMasterIdLst>
    <p:handoutMasterId r:id="rId7"/>
  </p:handoutMasterIdLst>
  <p:sldIdLst>
    <p:sldId id="447" r:id="rId3"/>
    <p:sldId id="483" r:id="rId4"/>
    <p:sldId id="463" r:id="rId5"/>
  </p:sldIdLst>
  <p:sldSz cx="9144000" cy="5715000" type="screen16x10"/>
  <p:notesSz cx="9928225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  <p:cmAuthor id="1" name="Qin Wang(联通集团联通系统集成有限公司本部)" initials="QW" lastIdx="1" clrIdx="1">
    <p:extLst>
      <p:ext uri="{19B8F6BF-5375-455C-9EA6-DF929625EA0E}">
        <p15:presenceInfo xmlns:p15="http://schemas.microsoft.com/office/powerpoint/2012/main" userId="S-1-5-21-183715126-2619456621-1815230668-1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A3E"/>
    <a:srgbClr val="BCE292"/>
    <a:srgbClr val="B4DE86"/>
    <a:srgbClr val="F8F200"/>
    <a:srgbClr val="FFFF00"/>
    <a:srgbClr val="C0504D"/>
    <a:srgbClr val="93CDDD"/>
    <a:srgbClr val="0000CC"/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4322" autoAdjust="0"/>
  </p:normalViewPr>
  <p:slideViewPr>
    <p:cSldViewPr>
      <p:cViewPr varScale="1">
        <p:scale>
          <a:sx n="88" d="100"/>
          <a:sy n="88" d="100"/>
        </p:scale>
        <p:origin x="1002" y="90"/>
      </p:cViewPr>
      <p:guideLst>
        <p:guide orient="horz" pos="2160"/>
        <p:guide pos="2880"/>
        <p:guide orient="horz" pos="1800"/>
      </p:guideLst>
    </p:cSldViewPr>
  </p:slideViewPr>
  <p:outlineViewPr>
    <p:cViewPr>
      <p:scale>
        <a:sx n="33" d="100"/>
        <a:sy n="33" d="100"/>
      </p:scale>
      <p:origin x="0" y="4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5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885173-3E02-4357-8CEB-1813C6CC87D5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334247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5" y="6334247"/>
            <a:ext cx="4303313" cy="33377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A4BEF2A-4FFD-4BF4-AB9E-04D25229F9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9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595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90EDBC-6F50-43BF-9A5D-CE4C142F6C4F}" type="datetimeFigureOut">
              <a:rPr lang="zh-CN" altLang="en-US"/>
              <a:pPr>
                <a:defRPr/>
              </a:pPr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2275" y="500063"/>
            <a:ext cx="400367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361" y="3168191"/>
            <a:ext cx="7943507" cy="300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334247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595" y="6334247"/>
            <a:ext cx="4303313" cy="33377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01E76A-CF43-4196-BD3E-C3317DB0FC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1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500063"/>
            <a:ext cx="400050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A2A82-0868-4600-8534-50BA6EB6FE9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7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1E76A-CF43-4196-BD3E-C3317DB0FC0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5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9300"/>
            <a:ext cx="6650038" cy="3741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89147-425F-4B84-90D9-A1C8E510671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2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0775" y="43661"/>
            <a:ext cx="1379538" cy="8360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pSp>
        <p:nvGrpSpPr>
          <p:cNvPr id="9" name="Group 12"/>
          <p:cNvGrpSpPr>
            <a:grpSpLocks/>
          </p:cNvGrpSpPr>
          <p:nvPr userDrawn="1"/>
        </p:nvGrpSpPr>
        <p:grpSpPr bwMode="auto">
          <a:xfrm>
            <a:off x="481314" y="2209428"/>
            <a:ext cx="1961112" cy="2016224"/>
            <a:chOff x="523" y="2809"/>
            <a:chExt cx="876" cy="882"/>
          </a:xfrm>
        </p:grpSpPr>
        <p:sp>
          <p:nvSpPr>
            <p:cNvPr id="10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195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gray">
            <a:xfrm>
              <a:off x="1023" y="2815"/>
              <a:ext cx="182" cy="864"/>
            </a:xfrm>
            <a:custGeom>
              <a:avLst/>
              <a:gdLst>
                <a:gd name="T0" fmla="*/ 0 w 182"/>
                <a:gd name="T1" fmla="*/ 0 h 864"/>
                <a:gd name="T2" fmla="*/ 182 w 182"/>
                <a:gd name="T3" fmla="*/ 435 h 864"/>
                <a:gd name="T4" fmla="*/ 6 w 182"/>
                <a:gd name="T5" fmla="*/ 864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gray">
            <a:xfrm>
              <a:off x="726" y="2821"/>
              <a:ext cx="197" cy="870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>
                <a:gd name="T0" fmla="*/ 56 w 197"/>
                <a:gd name="T1" fmla="*/ 0 h 870"/>
                <a:gd name="T2" fmla="*/ 0 w 197"/>
                <a:gd name="T3" fmla="*/ 245 h 870"/>
                <a:gd name="T4" fmla="*/ 66 w 197"/>
                <a:gd name="T5" fmla="*/ 49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>
                <a:gd name="T0" fmla="*/ 56 w 197"/>
                <a:gd name="T1" fmla="*/ 0 h 870"/>
                <a:gd name="T2" fmla="*/ 0 w 197"/>
                <a:gd name="T3" fmla="*/ 245 h 870"/>
                <a:gd name="T4" fmla="*/ 66 w 197"/>
                <a:gd name="T5" fmla="*/ 49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 flipH="1">
            <a:off x="1461871" y="841436"/>
            <a:ext cx="6715" cy="140400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0" t="19760" r="8420" b="41180"/>
          <a:stretch/>
        </p:blipFill>
        <p:spPr>
          <a:xfrm>
            <a:off x="1043608" y="2865303"/>
            <a:ext cx="849955" cy="731906"/>
          </a:xfrm>
          <a:prstGeom prst="rect">
            <a:avLst/>
          </a:prstGeom>
        </p:spPr>
      </p:pic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>
            <a:off x="2683087" y="2503175"/>
            <a:ext cx="4464050" cy="649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21" name="内容占位符 19"/>
          <p:cNvSpPr>
            <a:spLocks noGrp="1"/>
          </p:cNvSpPr>
          <p:nvPr>
            <p:ph sz="quarter" idx="14" hasCustomPrompt="1"/>
          </p:nvPr>
        </p:nvSpPr>
        <p:spPr>
          <a:xfrm>
            <a:off x="4386263" y="3328373"/>
            <a:ext cx="4464050" cy="6492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单位</a:t>
            </a:r>
            <a:endParaRPr lang="en-US" altLang="zh-CN" dirty="0"/>
          </a:p>
        </p:txBody>
      </p:sp>
      <p:sp>
        <p:nvSpPr>
          <p:cNvPr id="22" name="内容占位符 19"/>
          <p:cNvSpPr>
            <a:spLocks noGrp="1"/>
          </p:cNvSpPr>
          <p:nvPr>
            <p:ph sz="quarter" idx="15" hasCustomPrompt="1"/>
          </p:nvPr>
        </p:nvSpPr>
        <p:spPr>
          <a:xfrm>
            <a:off x="4386263" y="3977661"/>
            <a:ext cx="4464050" cy="6492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4405317"/>
            <a:ext cx="13573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0775" y="43661"/>
            <a:ext cx="1379538" cy="8360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7115175" cy="425979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D927-AB72-4D41-81EB-1CCC30E8F6B1}" type="datetime1">
              <a:rPr lang="zh-CN" altLang="en-US"/>
              <a:pPr>
                <a:defRPr/>
              </a:pPr>
              <a:t>2020/2/16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15313" y="5351200"/>
            <a:ext cx="419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3E85-BCC4-4620-828A-ED81E1C6CA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6689" y="4405330"/>
            <a:ext cx="13573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9"/>
          <p:cNvCxnSpPr/>
          <p:nvPr userDrawn="1"/>
        </p:nvCxnSpPr>
        <p:spPr bwMode="auto">
          <a:xfrm>
            <a:off x="0" y="79639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7470776" y="43661"/>
            <a:ext cx="1379538" cy="8360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1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50173"/>
            <a:ext cx="9144000" cy="308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6625" y="178611"/>
            <a:ext cx="1487488" cy="85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76"/>
            <a:ext cx="7772400" cy="1225021"/>
          </a:xfrm>
          <a:prstGeom prst="rect">
            <a:avLst/>
          </a:prstGeom>
        </p:spPr>
        <p:txBody>
          <a:bodyPr lIns="91417" tIns="45709" rIns="91417" bIns="45709"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157535"/>
            <a:ext cx="6415088" cy="1095376"/>
          </a:xfrm>
          <a:prstGeom prst="rect">
            <a:avLst/>
          </a:prstGeom>
        </p:spPr>
        <p:txBody>
          <a:bodyPr lIns="91417" tIns="45709" rIns="91417" bIns="45709"/>
          <a:lstStyle>
            <a:lvl1pPr marL="0" indent="0" algn="ctr">
              <a:buNone/>
              <a:defRPr sz="17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lIns="91417" tIns="45709" rIns="91417" bIns="45709"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94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55" descr="色条 拷贝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50157"/>
            <a:ext cx="9144000" cy="30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824787" y="243417"/>
            <a:ext cx="1115616" cy="85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5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93894" y="109803"/>
            <a:ext cx="685800" cy="52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0" y="5382948"/>
            <a:ext cx="9144000" cy="332052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323" tIns="35662" rIns="71323" bIns="35662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TextBox 1"/>
          <p:cNvSpPr txBox="1"/>
          <p:nvPr userDrawn="1"/>
        </p:nvSpPr>
        <p:spPr>
          <a:xfrm>
            <a:off x="-354806" y="5433220"/>
            <a:ext cx="2674144" cy="241298"/>
          </a:xfrm>
          <a:prstGeom prst="rect">
            <a:avLst/>
          </a:prstGeom>
          <a:noFill/>
        </p:spPr>
        <p:txBody>
          <a:bodyPr lIns="71323" tIns="35662" rIns="71323" bIns="35662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联通系统集成有限公司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297051"/>
            <a:ext cx="8293610" cy="34653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71323" tIns="35662" rIns="71323" bIns="35662" numCol="1" anchor="ctr" anchorCtr="0" compatLnSpc="1">
            <a:prstTxWarp prst="textNoShape">
              <a:avLst/>
            </a:prstTxWarp>
          </a:bodyPr>
          <a:lstStyle>
            <a:lvl1pPr>
              <a:defRPr sz="1400" b="1" baseline="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1244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pPr eaLnBrk="1" hangingPunct="1"/>
            <a:fld id="{DA7EC5CC-41C9-4FE6-99A9-5EDC6081AA35}" type="datetimeFigureOut">
              <a:rPr lang="zh-CN" altLang="en-US" smtClean="0">
                <a:solidFill>
                  <a:prstClr val="black"/>
                </a:solidFill>
                <a:ea typeface="宋体" charset="-122"/>
              </a:rPr>
              <a:pPr eaLnBrk="1" hangingPunct="1"/>
              <a:t>2020/2/16</a:t>
            </a:fld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pPr eaLnBrk="1" hangingPunct="1"/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DA1C-1558-4B1F-93D0-3A4B77A4325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1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5296959"/>
            <a:ext cx="2133600" cy="305153"/>
          </a:xfrm>
          <a:prstGeom prst="rect">
            <a:avLst/>
          </a:prstGeom>
          <a:ln/>
        </p:spPr>
        <p:txBody>
          <a:bodyPr lIns="71323" tIns="35662" rIns="71323" bIns="35662"/>
          <a:lstStyle>
            <a:lvl1pPr>
              <a:defRPr/>
            </a:lvl1pPr>
          </a:lstStyle>
          <a:p>
            <a:pPr eaLnBrk="1" hangingPunct="1">
              <a:defRPr/>
            </a:pPr>
            <a:fld id="{533A600C-D3CC-42BA-B92C-4CB3FA546898}" type="datetime1">
              <a:rPr lang="zh-CN" altLang="en-US">
                <a:solidFill>
                  <a:prstClr val="black"/>
                </a:solidFill>
                <a:ea typeface="宋体" charset="-122"/>
              </a:rPr>
              <a:pPr eaLnBrk="1" hangingPunct="1">
                <a:defRPr/>
              </a:pPr>
              <a:t>2020/2/16</a:t>
            </a:fld>
            <a:endParaRPr lang="zh-CN" altLang="en-US" sz="190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96959"/>
            <a:ext cx="2895600" cy="305153"/>
          </a:xfrm>
          <a:prstGeom prst="rect">
            <a:avLst/>
          </a:prstGeom>
          <a:ln/>
        </p:spPr>
        <p:txBody>
          <a:bodyPr lIns="71323" tIns="35662" rIns="71323" bIns="35662"/>
          <a:lstStyle>
            <a:lvl1pPr>
              <a:defRPr/>
            </a:lvl1pPr>
          </a:lstStyle>
          <a:p>
            <a:pPr eaLnBrk="1" hangingPunct="1">
              <a:defRPr/>
            </a:pPr>
            <a:endParaRPr lang="zh-CN" altLang="zh-CN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8A8F-C5AE-40E7-B30D-FDA6EAE5538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7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86688" y="4405317"/>
            <a:ext cx="13573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 bwMode="auto">
          <a:xfrm>
            <a:off x="0" y="79639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811" r:id="rId1"/>
    <p:sldLayoutId id="2147490814" r:id="rId2"/>
    <p:sldLayoutId id="2147490893" r:id="rId3"/>
  </p:sldLayoutIdLst>
  <p:transition spd="slow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9203" y="5410730"/>
            <a:ext cx="20574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4E9083D9-0B1A-481F-96DD-C50E1E9DBA6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889" r:id="rId1"/>
    <p:sldLayoutId id="2147490890" r:id="rId2"/>
    <p:sldLayoutId id="2147490891" r:id="rId3"/>
    <p:sldLayoutId id="2147490892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356616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713232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069848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426464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178308" indent="-178308" algn="l" rtl="0" eaLnBrk="0" fontAlgn="base" hangingPunct="0">
        <a:lnSpc>
          <a:spcPct val="90000"/>
        </a:lnSpc>
        <a:spcBef>
          <a:spcPts val="78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9"/>
          <p:cNvSpPr>
            <a:spLocks noChangeArrowheads="1"/>
          </p:cNvSpPr>
          <p:nvPr/>
        </p:nvSpPr>
        <p:spPr bwMode="auto">
          <a:xfrm>
            <a:off x="395537" y="2280988"/>
            <a:ext cx="8352928" cy="56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1320" tIns="35661" rIns="71320" bIns="35661">
            <a:spAutoFit/>
          </a:bodyPr>
          <a:lstStyle/>
          <a:p>
            <a:pPr algn="ctr" eaLnBrk="1" hangingPunct="1"/>
            <a:r>
              <a:rPr lang="en-US" altLang="zh-CN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开发基础</a:t>
            </a:r>
            <a:endParaRPr lang="en-US" altLang="zh-CN" sz="2000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27522" y="4594730"/>
            <a:ext cx="3096815" cy="31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0" tIns="35661" rIns="71320" bIns="35661">
            <a:spAutoFit/>
          </a:bodyPr>
          <a:lstStyle/>
          <a:p>
            <a:pPr algn="ctr" eaLnBrk="1" hangingPunct="1">
              <a:spcBef>
                <a:spcPts val="468"/>
              </a:spcBef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伟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19665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4"/>
          <p:cNvSpPr txBox="1">
            <a:spLocks/>
          </p:cNvSpPr>
          <p:nvPr/>
        </p:nvSpPr>
        <p:spPr>
          <a:xfrm>
            <a:off x="540246" y="193204"/>
            <a:ext cx="4895850" cy="511644"/>
          </a:xfrm>
          <a:prstGeom prst="rect">
            <a:avLst/>
          </a:prstGeom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微软雅黑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微软雅黑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微软雅黑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微软雅黑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微软雅黑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791580" y="217207"/>
            <a:ext cx="6840760" cy="555625"/>
          </a:xfrm>
          <a:prstGeom prst="rect">
            <a:avLst/>
          </a:prstGeom>
          <a:noFill/>
        </p:spPr>
        <p:txBody>
          <a:bodyPr vert="horz" lIns="76200" tIns="38100" rIns="76200" bIns="3810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333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标题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8" descr="React lifecycle v16.4+"/>
          <p:cNvSpPr>
            <a:spLocks noChangeAspect="1" noChangeArrowheads="1"/>
          </p:cNvSpPr>
          <p:nvPr/>
        </p:nvSpPr>
        <p:spPr bwMode="auto">
          <a:xfrm>
            <a:off x="683568" y="22814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React lifecycle v16.4+"/>
          <p:cNvSpPr>
            <a:spLocks noChangeAspect="1" noChangeArrowheads="1"/>
          </p:cNvSpPr>
          <p:nvPr/>
        </p:nvSpPr>
        <p:spPr bwMode="auto">
          <a:xfrm>
            <a:off x="1547664" y="27134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2" descr="React lifecycle v16.4+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https://upload-images.jianshu.io/upload_images/932159-4d47a3b59f70e17a.png?imageMogr2/auto-orient/strip|imageView2/2/w/375/format/webp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932159-ed5c5f820210e1e9.png?imageMogr2/auto-orient/strip|imageView2/2/w/1158/format/webp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37483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57204" y="151870"/>
            <a:ext cx="166248" cy="2677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82275" tIns="41137" rIns="82275" bIns="41137" numCol="1" anchor="ctr" anchorCtr="0" compatLnSpc="1">
            <a:spAutoFit/>
          </a:bodyPr>
          <a:lstStyle/>
          <a:p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231597" y="2084221"/>
            <a:ext cx="8573691" cy="1292653"/>
          </a:xfrm>
          <a:prstGeom prst="rect">
            <a:avLst/>
          </a:prstGeom>
          <a:noFill/>
        </p:spPr>
        <p:txBody>
          <a:bodyPr lIns="91417" tIns="45709" rIns="91417" bIns="4570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1" lang="zh-CN" altLang="en-US" sz="6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 </a:t>
            </a:r>
            <a:endParaRPr kumimoji="1" lang="en-US" altLang="zh-CN" sz="6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3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_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wrap="square" lIns="77925" tIns="38963" rIns="77925" bIns="38963">
        <a:spAutoFit/>
      </a:bodyPr>
      <a:lstStyle>
        <a:defPPr marL="285750" indent="-285750">
          <a:buFont typeface="Wingdings" panose="05000000000000000000" pitchFamily="2" charset="2"/>
          <a:buChar char="l"/>
          <a:defRPr sz="1400" dirty="0">
            <a:solidFill>
              <a:schemeClr val="tx1">
                <a:lumMod val="75000"/>
                <a:lumOff val="2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>
        <a:ln w="127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统一数据分析系统cBSS配套改造培训</Template>
  <TotalTime>59912</TotalTime>
  <Words>11</Words>
  <Application>Microsoft Office PowerPoint</Application>
  <PresentationFormat>全屏显示(16:10)</PresentationFormat>
  <Paragraphs>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10_Office 主题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liup</dc:creator>
  <cp:lastModifiedBy>weizhxa</cp:lastModifiedBy>
  <cp:revision>4301</cp:revision>
  <cp:lastPrinted>2015-08-02T05:29:09Z</cp:lastPrinted>
  <dcterms:created xsi:type="dcterms:W3CDTF">2014-06-27T02:40:24Z</dcterms:created>
  <dcterms:modified xsi:type="dcterms:W3CDTF">2020-02-16T00:14:03Z</dcterms:modified>
</cp:coreProperties>
</file>