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98" r:id="rId2"/>
    <p:sldId id="510" r:id="rId3"/>
    <p:sldId id="506" r:id="rId4"/>
    <p:sldId id="507" r:id="rId5"/>
    <p:sldId id="508" r:id="rId6"/>
    <p:sldId id="30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FF"/>
    <a:srgbClr val="66FF66"/>
    <a:srgbClr val="C5E0B4"/>
    <a:srgbClr val="BDD7EE"/>
    <a:srgbClr val="FFE699"/>
    <a:srgbClr val="FF3300"/>
    <a:srgbClr val="D1A3FF"/>
    <a:srgbClr val="CC99FF"/>
    <a:srgbClr val="CC66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93" autoAdjust="0"/>
    <p:restoredTop sz="77184" autoAdjust="0"/>
  </p:normalViewPr>
  <p:slideViewPr>
    <p:cSldViewPr snapToGrid="0">
      <p:cViewPr varScale="1">
        <p:scale>
          <a:sx n="63" d="100"/>
          <a:sy n="63" d="100"/>
        </p:scale>
        <p:origin x="-96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1032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61E09-53B9-41ED-949B-2B827417742C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C3E95-459D-401E-99F4-3A592924C8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22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创建型设计模式</a:t>
            </a:r>
            <a:endParaRPr lang="en-US" altLang="zh-CN" dirty="0" smtClean="0"/>
          </a:p>
          <a:p>
            <a:r>
              <a:rPr lang="zh-CN" altLang="en-US" smtClean="0"/>
              <a:t>复杂度：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615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与静态工厂比较，尽可能的使用简单工厂模式，因为静态工厂是单一的工厂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88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、工厂类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负责生成具体的产品类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、抽象产品类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定义了具体产品统一的接口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、具体产品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抽象产品的具体实现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Tip: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Factory </a:t>
            </a:r>
            <a:r>
              <a:rPr kumimoji="1" lang="zh-CN" altLang="en-US" dirty="0" smtClean="0"/>
              <a:t>中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次改造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、通过不同方法生成对象并返回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、通过相同方法通过</a:t>
            </a:r>
            <a:r>
              <a:rPr kumimoji="1" lang="en-US" altLang="zh-CN" dirty="0" err="1" smtClean="0"/>
              <a:t>if,else</a:t>
            </a:r>
            <a:r>
              <a:rPr kumimoji="1" lang="zh-CN" altLang="en-US" dirty="0" smtClean="0"/>
              <a:t>判断参数生成对象并返回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、变为静态方法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dirty="0" smtClean="0"/>
              <a:t>4</a:t>
            </a:r>
            <a:r>
              <a:rPr kumimoji="1" lang="zh-CN" altLang="en-US" dirty="0" smtClean="0"/>
              <a:t>、通过反射生成对象并返回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88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88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 smtClean="0"/>
              <a:t>Vnnox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Logic</a:t>
            </a:r>
            <a:r>
              <a:rPr kumimoji="1" lang="zh-CN" altLang="en-US" dirty="0" smtClean="0"/>
              <a:t>层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层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层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各自的对象创</a:t>
            </a:r>
            <a:r>
              <a:rPr kumimoji="1" lang="zh-CN" altLang="en-US" dirty="0" smtClean="0"/>
              <a:t>建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下节引言：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自从人们有了工厂之后，人们不用自己织补纺线，极大的方便了人们的穿衣戴帽。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人们提议工厂里要增加新的产品，像锅碗瓢盆、油盐酱醋。这是一件喜大奔普的事情。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随着工厂生产的产品越来越多，工厂厂长发现了严重的问题所在：工厂三天二头在引入新产品，原产品的生产工作也受到了影响，新的产品线引入过程中，要扩建厂房、停电调试、甚至原来的产线都要停下来为新产线的引入做准备，这些问题困扰厂长，让他百思不得其姐。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本节课所授的简单工厂模式中，也存在类似的问题，那么如果帮助厂长解决他的问题呢？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下节：工厂方法模式</a:t>
            </a:r>
            <a:endParaRPr kumimoji="1"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88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42"/>
          <p:cNvSpPr/>
          <p:nvPr userDrawn="1"/>
        </p:nvSpPr>
        <p:spPr>
          <a:xfrm>
            <a:off x="9555559" y="0"/>
            <a:ext cx="1851025" cy="1174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9555558" y="188640"/>
            <a:ext cx="185102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187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2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981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2883" y="365125"/>
            <a:ext cx="5693231" cy="829193"/>
          </a:xfr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>
            <a:lvl1pPr>
              <a:defRPr lang="zh-CN" altLang="en-US" sz="3600" dirty="0">
                <a:gradFill>
                  <a:gsLst>
                    <a:gs pos="0">
                      <a:schemeClr val="bg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42"/>
          <p:cNvSpPr/>
          <p:nvPr userDrawn="1"/>
        </p:nvSpPr>
        <p:spPr>
          <a:xfrm rot="5400000">
            <a:off x="11207750" y="5192713"/>
            <a:ext cx="1851025" cy="1174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 rot="5400000">
            <a:off x="11090444" y="5251452"/>
            <a:ext cx="185102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733" y="113958"/>
            <a:ext cx="3605791" cy="32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92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37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0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938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4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13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59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08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5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81" y="-16328"/>
            <a:ext cx="12271555" cy="686144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5831" y="2199848"/>
            <a:ext cx="34689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dirty="0" smtClean="0">
                <a:solidFill>
                  <a:schemeClr val="bg1"/>
                </a:solidFill>
                <a:latin typeface="Impact" panose="020B0806030902050204" pitchFamily="34" charset="0"/>
              </a:rPr>
              <a:t>2018</a:t>
            </a:r>
            <a:endParaRPr lang="zh-CN" altLang="en-US" sz="1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59516" y="2549298"/>
            <a:ext cx="69137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mr-IN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设计模式之</a:t>
            </a: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简单工厂模式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Simple Factory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内容占位符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18194" y="2887074"/>
            <a:ext cx="1278348" cy="4419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82470" y="5980767"/>
            <a:ext cx="3932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讲师：研发部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李磊磊</a:t>
            </a:r>
            <a:endParaRPr lang="zh-CN" altLang="en-US" sz="2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0074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34"/>
    </mc:Choice>
    <mc:Fallback xmlns="">
      <p:transition spd="slow" advTm="141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什么是简单工厂模式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通过引入工厂类生产客户端所需实例对象的方式叫作简单工厂模式</a:t>
            </a:r>
            <a:r>
              <a:rPr kumimoji="1" lang="zh-CN" altLang="zh-CN" dirty="0" smtClean="0"/>
              <a:t>（</a:t>
            </a:r>
            <a:r>
              <a:rPr kumimoji="1" lang="en-US" altLang="zh-CN" dirty="0" smtClean="0"/>
              <a:t>Simple Factory</a:t>
            </a:r>
            <a:r>
              <a:rPr kumimoji="1" lang="zh-CN" altLang="en-US" dirty="0" smtClean="0"/>
              <a:t>），又称做静态工厂方法模式</a:t>
            </a:r>
            <a:r>
              <a:rPr kumimoji="1" lang="en-US" altLang="zh-CN" dirty="0" smtClean="0"/>
              <a:t>(Static Factory Method)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客户端实例化工厂类时，可以传入不同的参数来实例化不相同的工厂，通过不同的工厂来获取其所需的实例对象。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被创建的对象通常都有共同的接口或父类。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061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UML</a:t>
            </a:r>
            <a:r>
              <a:rPr kumimoji="1" lang="zh-CN" altLang="en-US" dirty="0" smtClean="0"/>
              <a:t>角色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工厂类</a:t>
            </a:r>
            <a:endParaRPr kumimoji="1" lang="en-US" altLang="zh-CN" dirty="0" smtClean="0"/>
          </a:p>
          <a:p>
            <a:r>
              <a:rPr kumimoji="1" lang="zh-CN" altLang="en-US" dirty="0" smtClean="0"/>
              <a:t>抽象产品类</a:t>
            </a:r>
            <a:endParaRPr kumimoji="1" lang="en-US" altLang="zh-CN" dirty="0"/>
          </a:p>
          <a:p>
            <a:r>
              <a:rPr kumimoji="1" lang="zh-CN" altLang="en-US" dirty="0" smtClean="0"/>
              <a:t>具体的产品类</a:t>
            </a:r>
            <a:endParaRPr kumimoji="1"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136" y="1873639"/>
            <a:ext cx="6457364" cy="297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58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简单工厂模式的优缺点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优点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类的创建聚合在工厂内部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客户端不关心复杂的实例化过程</a:t>
            </a:r>
            <a:endParaRPr kumimoji="1" lang="en-US" altLang="zh-CN" dirty="0" smtClean="0"/>
          </a:p>
          <a:p>
            <a:r>
              <a:rPr kumimoji="1" lang="zh-CN" altLang="en-US" dirty="0" smtClean="0"/>
              <a:t>缺点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只适合于应用类不多的情况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当产品中的类的数量和种类不断的增多时，工厂类不得不修改以满足业务需要，违反了‘开放封闭’原则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51458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找出你负责的软件产品中，适用于简单工厂模式的业务写出重构的</a:t>
            </a:r>
            <a:r>
              <a:rPr kumimoji="1" lang="en-US" altLang="zh-CN" dirty="0" smtClean="0"/>
              <a:t>DEMO</a:t>
            </a:r>
          </a:p>
          <a:p>
            <a:r>
              <a:rPr kumimoji="1" lang="zh-CN" altLang="en-US" dirty="0" smtClean="0"/>
              <a:t>如果你的项目中没有类似的业务，请找出生活中的例子，编写</a:t>
            </a:r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程序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63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80" y="-16328"/>
            <a:ext cx="12204879" cy="686144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-29207"/>
            <a:ext cx="12204879" cy="6874328"/>
          </a:xfrm>
          <a:prstGeom prst="rect">
            <a:avLst/>
          </a:prstGeom>
          <a:solidFill>
            <a:srgbClr val="001830">
              <a:alpha val="13000"/>
            </a:srgbClr>
          </a:solidFill>
          <a:ln w="9525">
            <a:noFill/>
            <a:headEnd type="none"/>
            <a:tailEnd type="stealt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63" dirty="0" smtClean="0"/>
              <a:t> </a:t>
            </a:r>
            <a:endParaRPr lang="zh-CN" altLang="en-US" sz="1063" dirty="0"/>
          </a:p>
        </p:txBody>
      </p:sp>
      <p:sp>
        <p:nvSpPr>
          <p:cNvPr id="10" name="文本框 9"/>
          <p:cNvSpPr txBox="1"/>
          <p:nvPr/>
        </p:nvSpPr>
        <p:spPr>
          <a:xfrm>
            <a:off x="2781300" y="2617153"/>
            <a:ext cx="63017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观 看</a:t>
            </a:r>
            <a:endParaRPr lang="zh-CN" altLang="en-US" sz="5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781300" y="3556372"/>
            <a:ext cx="6301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your time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4341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22204</TotalTime>
  <Words>235</Words>
  <Application>Microsoft Macintosh PowerPoint</Application>
  <PresentationFormat>自定义</PresentationFormat>
  <Paragraphs>62</Paragraphs>
  <Slides>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什么是简单工厂模式</vt:lpstr>
      <vt:lpstr>UML角色</vt:lpstr>
      <vt:lpstr>简单工厂模式的优缺点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1234</dc:creator>
  <cp:lastModifiedBy>kinddy lee</cp:lastModifiedBy>
  <cp:revision>1096</cp:revision>
  <dcterms:created xsi:type="dcterms:W3CDTF">2015-02-02T02:30:24Z</dcterms:created>
  <dcterms:modified xsi:type="dcterms:W3CDTF">2018-03-27T09:04:29Z</dcterms:modified>
</cp:coreProperties>
</file>