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6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7824" autoAdjust="0"/>
  </p:normalViewPr>
  <p:slideViewPr>
    <p:cSldViewPr snapToGrid="0">
      <p:cViewPr varScale="1">
        <p:scale>
          <a:sx n="64" d="100"/>
          <a:sy n="64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48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满足了开放封闭原则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当有新的产品类型引入时，对原来的工厂修改封闭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对新产品的生产的工厂类的扩展开放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1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抽象工厂：定义工厂接口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具体的工厂：实现工厂的具体类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抽象的产品：定义了产品抽象的接口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具体的产品：实现了抽象产品接口的具体具体实现类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代码演示完毕，</a:t>
            </a:r>
          </a:p>
          <a:p>
            <a:r>
              <a:rPr kumimoji="1" lang="zh-CN" altLang="en-US" dirty="0" smtClean="0"/>
              <a:t>工厂方法的核心在于引入新的产品时，无需修改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简单工厂中的核心逻辑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，只需针对新的产品增加对应的工厂即可，符合开发封闭原则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工厂模式的核心是工厂封装了类的创建过程（可能比较复杂）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、无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、网络服务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封装了不同的工厂，在条件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下使用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工厂生产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协议类，在条件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下使用</a:t>
            </a: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工厂生产</a:t>
            </a: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协议类，客户端只需要通过服务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获取实例即可。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备注：不同的产品使用接口的意义在于客户端获取到实例后，参照接口定义的规范即可使用，也是面线接口编程：依赖抽象的接口而不依赖于具体的实现。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9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现在每种产品都有一个工厂，原来厂长只负责他所负责的产品生产，新产品的生产、建厂事务再也不用麻烦他了，从此厂长过上了幸福的生活</a:t>
            </a:r>
            <a:r>
              <a:rPr kumimoji="1" lang="en-US" altLang="zh-CN" dirty="0" smtClean="0"/>
              <a:t>666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社会在发展，人类在进步，“改革春风吹满地，大家都学模式设计”的口号吹遍大江南北，改革开放中逐渐涌现了一部分有钱人，吃饱穿暖后逐渐开始讲究生活品质，普通人穿布鞋，他们要穿高档皮鞋，普通人穿布衣，他们要穿皮衣皮草，有钱任性的烦恼就是工厂太多，他们凑一套体面的行头要跑多个工厂，普通人也是。不是在工厂就是在去工厂的路上，让人们人烦恼不已。有钱人们提出了共同的诉求：“有没有一个高档工厂专门为我们生产高品质的各类服饰呢？”工薪阶层提出诉求“有没有专门一个工厂为我们生产高性价比的各类服饰呢？”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下节：抽象工厂模式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什么是工厂方法模式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工厂方法模式（</a:t>
            </a:r>
            <a:r>
              <a:rPr kumimoji="1" lang="en-US" altLang="zh-CN" dirty="0" smtClean="0"/>
              <a:t>Factory Method</a:t>
            </a:r>
            <a:r>
              <a:rPr kumimoji="1" lang="zh-CN" altLang="en-US" dirty="0" smtClean="0"/>
              <a:t>）属于类的创建型模式，又被称做多态工厂模式。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相比简单工厂模式，引入了</a:t>
            </a:r>
            <a:r>
              <a:rPr kumimoji="1" lang="zh-CN" altLang="en-US" dirty="0" smtClean="0">
                <a:solidFill>
                  <a:srgbClr val="FFFF00"/>
                </a:solidFill>
              </a:rPr>
              <a:t>创建产品</a:t>
            </a:r>
            <a:r>
              <a:rPr kumimoji="1" lang="zh-CN" altLang="en-US" dirty="0" smtClean="0"/>
              <a:t>的工厂的接口，把实际创建产品的动作延迟到子类工厂中。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继承了工厂接口的不同的子类工厂，分别负责生产其相对应的产品。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当再有新的产品引入时，原来的工厂都不需要修改，只需要继承工程接口，创建新的工厂类即可。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抽象的工厂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具体的工厂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抽象的产品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56" y="1762478"/>
            <a:ext cx="7687733" cy="31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工厂方法模式的应用场景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客户端在使用某个产品时，清楚的知道应该使用哪个具体的工厂服务，实例化该具体的工厂，生产出具体的产品来。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需要一种产品，而客户端不想知道也不需要知道究竟哪个工厂生产的，即最终选择哪个具体工厂的决定权在生产者一方，生产者根据当前系统的情况来实例化一个具体的工厂返回给使用者，而这个决策的过程对于客户端来说是透明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6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工厂方法模式的优缺点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利用工厂方法类区创建具体的产品对象，隐藏了具体产品对象的创建细节，客户端只需关心具体产品对应的具体工厂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遵守开闭原则。加入新的产品类时，只需要同时加入工厂类就可以实现扩展，无需修改原来的代码。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随着产品种类的数量增长，工厂类也会随之增加，将不利于系统的维护，增加系统的编译和运行的开销。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6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找到你负责的产品中，可以应用到工厂方法模式的业务，并加以优化。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746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21756</TotalTime>
  <Words>352</Words>
  <Application>Microsoft Macintosh PowerPoint</Application>
  <PresentationFormat>自定义</PresentationFormat>
  <Paragraphs>59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什么是工厂方法模式</vt:lpstr>
      <vt:lpstr>工厂方法模式的角色UML</vt:lpstr>
      <vt:lpstr>工厂方法模式的应用场景</vt:lpstr>
      <vt:lpstr>工厂方法模式的优缺点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2018-03-27T09:05:31Z</dcterms:modified>
</cp:coreProperties>
</file>