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2" r:id="rId3"/>
    <p:sldId id="503" r:id="rId4"/>
    <p:sldId id="504" r:id="rId5"/>
    <p:sldId id="508" r:id="rId6"/>
    <p:sldId id="505" r:id="rId7"/>
    <p:sldId id="507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1548" autoAdjust="0"/>
  </p:normalViewPr>
  <p:slideViewPr>
    <p:cSldViewPr snapToGrid="0">
      <p:cViewPr varScale="1">
        <p:scale>
          <a:sx n="58" d="100"/>
          <a:sy n="58" d="100"/>
        </p:scale>
        <p:origin x="-115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复杂度：</a:t>
            </a:r>
            <a:r>
              <a:rPr kumimoji="1" lang="zh-CN" altLang="zh-CN" dirty="0" smtClean="0"/>
              <a:t>4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参考：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mark_lq</a:t>
            </a:r>
            <a:r>
              <a:rPr kumimoji="1" lang="en-US" altLang="zh-CN" dirty="0" smtClean="0"/>
              <a:t>/article/details/45132113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1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组件抽象的，而面板，菜单，按钮都是抽象组件的不同形态的继承实现的不同产品（多态），面板又有不同的类型面板，所以他们构成了一个面板的等级结构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菜单、按钮类似，而且与面板有类似的等级结构划分，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那么在不同的产品中，有着相同特性的等级结构的产品便称为产品族，如小产品组有：公羊、母羊、母猪。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再比如：在操作系统开发中，有很多控件：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窗口：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窗口；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窗口；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消息：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消息；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消息；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按钮：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按钮</a:t>
            </a:r>
            <a:r>
              <a:rPr kumimoji="1" lang="en-US" altLang="zh-CN" dirty="0" smtClean="0"/>
              <a:t>;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按钮；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进度条：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进度条；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进度条；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窗口、按钮、消息、进度条组成了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个产品等级结构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通过他们的等级接口可以分出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产品族，而只有相同产品族的产品在一起才能正常工作。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一般而言，有多少个产品等级结构，就会在工厂角色中发现多少个工厂方法。每一个产品等级结构中有多少个具体的产品，就有多少个产品族，也就会在工厂等级结构中发现多少个具体工厂。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抽象工厂类，定义工厂接口，接口中定义了生产的产品类型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具体的工厂类，实现了抽象工厂类，生产某一产品族的不同类型产品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抽象的产品类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具体的产品类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代码事例：增加新的产品大类时不能扩展，在原来的产品中，增加新的产品族时，可以扩展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4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每一个模式都是针对一定问题的解决方案，工厂方法模式针对的是一个产品等级结构；而抽象工厂模式针对的是多个产品等级结构。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抽象工厂模式与工厂方法模式最大的区别在于，工厂方法模式针对的是一个产品等级结构，而抽象工厂模式需要面对多个产品等级结构</a:t>
            </a:r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增</a:t>
            </a:r>
            <a:r>
              <a:rPr kumimoji="1" lang="zh-CN" altLang="en-US" dirty="0" smtClean="0"/>
              <a:t>加新的产品</a:t>
            </a:r>
            <a:r>
              <a:rPr kumimoji="1" lang="zh-CN" altLang="en-US" dirty="0" smtClean="0"/>
              <a:t>族</a:t>
            </a:r>
            <a:r>
              <a:rPr kumimoji="1" lang="zh-CN" altLang="en-US" dirty="0" smtClean="0"/>
              <a:t>容易扩展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增加一类新的产品时，</a:t>
            </a:r>
            <a:r>
              <a:rPr kumimoji="1" lang="zh-CN" altLang="en-US" dirty="0" smtClean="0"/>
              <a:t>很难扩展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</a:p>
          <a:p>
            <a:r>
              <a:rPr kumimoji="1" lang="zh-CN" altLang="en-US" dirty="0" smtClean="0"/>
              <a:t>解决了人们对相同产品族不同产品的生产需求后，人们从此过上了幸福的生活。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隔壁富豪老王的儿子小王最近抑郁了，一向傲娇的小王</a:t>
            </a:r>
            <a:r>
              <a:rPr kumimoji="1" lang="zh-CN" altLang="en-US" dirty="0" smtClean="0"/>
              <a:t>购物不求</a:t>
            </a:r>
            <a:r>
              <a:rPr kumimoji="1" lang="zh-CN" altLang="en-US" dirty="0" smtClean="0"/>
              <a:t>最好，只</a:t>
            </a:r>
            <a:r>
              <a:rPr kumimoji="1" lang="zh-CN" altLang="en-US" dirty="0" smtClean="0"/>
              <a:t>求</a:t>
            </a:r>
            <a:r>
              <a:rPr kumimoji="1" lang="zh-CN" altLang="en-US" dirty="0" smtClean="0"/>
              <a:t>最贵，要的就是天底下独一份的小虚荣！但前天出门大皮袄子和人撞衫，昨天出门相亲，美女和明某明星撞脸，今天出门游泳，远远的看到自己泳裤上的</a:t>
            </a:r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在远处的水中随波荡漾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小王在想，设计师不能设计一款产品，就只生产一件吗？差的不是钱，是情怀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下节：单例模式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什么是抽象工厂模式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抽象工厂模式（</a:t>
            </a:r>
            <a:r>
              <a:rPr kumimoji="1" lang="en-US" altLang="zh-CN" dirty="0" smtClean="0"/>
              <a:t>Abstract Factory</a:t>
            </a:r>
            <a:r>
              <a:rPr kumimoji="1" lang="zh-CN" altLang="en-US" dirty="0" smtClean="0"/>
              <a:t>）是所有形态的工厂模式中最为抽象和最具一般性的工厂模式。抽象工厂模式可以向客户端提供一个接口，是的客户端在不必指定产品的具体类型的情况下，能够创建多个产品族的产品对象。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要理解抽象工厂模式，必须理解以下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个概念：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66FF66"/>
                </a:solidFill>
              </a:rPr>
              <a:t>产品等级结构</a:t>
            </a:r>
            <a:r>
              <a:rPr kumimoji="1" lang="zh-CN" altLang="en-US" dirty="0" smtClean="0"/>
              <a:t>：产品的继承结构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66FF66"/>
                </a:solidFill>
              </a:rPr>
              <a:t>产品族</a:t>
            </a:r>
            <a:r>
              <a:rPr kumimoji="1" lang="zh-CN" altLang="en-US" dirty="0" smtClean="0"/>
              <a:t>：由同一个工厂生产的，位于不同产品等级结构中的同一等级产品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产品族和产品等级结构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8" y="1365321"/>
            <a:ext cx="8377539" cy="53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抽象工厂模式的角色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抽象的产品类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具体的产品类</a:t>
            </a:r>
            <a:endParaRPr kumimoji="1" lang="en-US" altLang="zh-CN" dirty="0" smtClean="0"/>
          </a:p>
          <a:p>
            <a:r>
              <a:rPr kumimoji="1" lang="zh-CN" altLang="en-US" dirty="0"/>
              <a:t>抽象的工厂类</a:t>
            </a:r>
            <a:endParaRPr kumimoji="1" lang="en-US" altLang="zh-CN" dirty="0"/>
          </a:p>
          <a:p>
            <a:r>
              <a:rPr kumimoji="1" lang="zh-CN" altLang="en-US" dirty="0" smtClean="0"/>
              <a:t>具体的工厂类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19" y="1828116"/>
            <a:ext cx="8377039" cy="31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抽象工厂模式的应用场景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当系统所提供的工厂生产</a:t>
            </a:r>
            <a:r>
              <a:rPr kumimoji="1" lang="zh-CN" altLang="en-US" dirty="0" smtClean="0"/>
              <a:t>的具体产品并不是一类简单</a:t>
            </a:r>
            <a:r>
              <a:rPr kumimoji="1" lang="zh-CN" altLang="en-US" dirty="0"/>
              <a:t>的对象，</a:t>
            </a:r>
            <a:r>
              <a:rPr kumimoji="1" lang="zh-CN" altLang="en-US" dirty="0" smtClean="0"/>
              <a:t>而是位于多个不同产品等级结构中、属于相同类</a:t>
            </a:r>
            <a:r>
              <a:rPr kumimoji="1" lang="zh-CN" altLang="en-US" dirty="0"/>
              <a:t>型的具体产品时就可以使用抽象工厂模式。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08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当一个产品族中的多个对象被设计成一起工作时，它能保证客户端始终只使用同一个产品族中的对</a:t>
            </a:r>
            <a:r>
              <a:rPr kumimoji="1" lang="zh-CN" altLang="en-US" dirty="0" smtClean="0"/>
              <a:t>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要增加一个系列的某一产品，既要在抽象的 </a:t>
            </a:r>
            <a:r>
              <a:rPr kumimoji="1" lang="en-US" altLang="zh-CN" dirty="0"/>
              <a:t>Creator </a:t>
            </a:r>
            <a:r>
              <a:rPr kumimoji="1" lang="zh-CN" altLang="en-US" dirty="0"/>
              <a:t>里加代码，又要在具体的里面加代码。</a:t>
            </a:r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找到你负责的产品中，可以应用到抽象工厂模式的业务，并加以优化。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抽象工厂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22031</TotalTime>
  <Words>396</Words>
  <Application>Microsoft Macintosh PowerPoint</Application>
  <PresentationFormat>自定义</PresentationFormat>
  <Paragraphs>71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什么是抽象工厂模式</vt:lpstr>
      <vt:lpstr>产品族和产品等级结构</vt:lpstr>
      <vt:lpstr>抽象工厂模式的角色UML</vt:lpstr>
      <vt:lpstr>抽象工厂模式的应用场景</vt:lpstr>
      <vt:lpstr>抽象工厂模式的优缺点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1094</cp:revision>
  <dcterms:created xsi:type="dcterms:W3CDTF">2015-02-02T02:30:24Z</dcterms:created>
  <dcterms:modified xsi:type="dcterms:W3CDTF">2018-03-27T09:07:49Z</dcterms:modified>
</cp:coreProperties>
</file>