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8" r:id="rId2"/>
    <p:sldId id="502" r:id="rId3"/>
    <p:sldId id="503" r:id="rId4"/>
    <p:sldId id="504" r:id="rId5"/>
    <p:sldId id="505" r:id="rId6"/>
    <p:sldId id="5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 autoAdjust="0"/>
    <p:restoredTop sz="75890" autoAdjust="0"/>
  </p:normalViewPr>
  <p:slideViewPr>
    <p:cSldViewPr snapToGrid="0">
      <p:cViewPr varScale="1">
        <p:scale>
          <a:sx n="62" d="100"/>
          <a:sy n="62" d="100"/>
        </p:scale>
        <p:origin x="-100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复杂度：</a:t>
            </a:r>
            <a:r>
              <a:rPr lang="zh-CN" altLang="zh-CN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饿汉式：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定义常量，在类加载时即实例化对象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懒汉式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1、判断是否为</a:t>
            </a:r>
            <a:r>
              <a:rPr kumimoji="1" lang="en-US" altLang="zh-CN" dirty="0" smtClean="0"/>
              <a:t>null</a:t>
            </a:r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、实例化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、返回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多线程时不能，并发时，第一步实例化过程中，第一步判断可能为也为</a:t>
            </a:r>
            <a:r>
              <a:rPr kumimoji="1" lang="en-US" altLang="zh-CN" dirty="0" smtClean="0"/>
              <a:t>null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使用同步方法，在懒汉式可以解决以上问题。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49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依赖注入：依赖与抽象的接口而不是具体的实现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3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下节引言：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自从小王花光了自己的家当，买到了限量版奢侈版们后，从此过上了幸福的生活。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谚语：有心栽花花不成，无心插柳柳成荫</a:t>
            </a:r>
            <a:endParaRPr kumimoji="1" lang="en-US" altLang="zh-CN" dirty="0" smtClean="0"/>
          </a:p>
          <a:p>
            <a:r>
              <a:rPr kumimoji="1" lang="zh-CN" altLang="en-US" dirty="0" smtClean="0"/>
              <a:t>古训：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增广贤文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意思是：用心的栽花，施肥、灌溉等都做了很多，但花却总是不开，最后还是枯萎了；而随意折下来的一只柳条随意插在地里，从来没有照料它，几年过去，却成了郁郁葱葱的柳树。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柳树：不需要专门的工厂生产柳树，人们只需找一颗柳树，折枝插种，再给予合适的土壤、养分和阳光，就可以生成一个完整的新柳树。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那么在程序设计开发中，有没有一种方式，利用已有的实例对象，复刻出原来的对象呢？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下节：原型模式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设计模式之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什么是单例模式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单例模式（</a:t>
            </a:r>
            <a:r>
              <a:rPr kumimoji="1" lang="en-US" altLang="zh-CN" dirty="0" smtClean="0"/>
              <a:t>Singleton</a:t>
            </a:r>
            <a:r>
              <a:rPr kumimoji="1" lang="zh-CN" altLang="en-US" dirty="0" smtClean="0"/>
              <a:t>）同样是创建型模式，单例模式用于保证一个类，只能生成一个唯一的实例对象，并且这个类提供了一种全局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静态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访问其唯一对象的方式，可以直接访问，不需要实例化该类对象。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单例模式的角色</a:t>
            </a:r>
            <a:r>
              <a:rPr kumimoji="1" lang="en-US" altLang="zh-CN" dirty="0" smtClean="0"/>
              <a:t>UML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73" y="2629855"/>
            <a:ext cx="3340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2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单例模式的应用场景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多个线程之间，共享一个资源或者操作同一个对象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整个程序控件使用全局变量，共享资源</a:t>
            </a:r>
            <a:endParaRPr kumimoji="1" lang="en-US" altLang="zh-CN" dirty="0" smtClean="0"/>
          </a:p>
          <a:p>
            <a:r>
              <a:rPr kumimoji="1" lang="zh-CN" altLang="en-US" dirty="0" smtClean="0"/>
              <a:t>大规模系统中，为了性能的考虑，需要节省对象的创建时间及创建资源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单例模式的优缺点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优点：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使用简单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在合适的使用场景下，节省内存控件并且提升了程序的效率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没有接口，不能继承，与单一指责原则冲突，一个类应该只关心自己的内部逻辑，而不关心外部怎么实例化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单例模式已被列入反模式，实际应用中应该使用依赖注入与</a:t>
            </a:r>
            <a:r>
              <a:rPr kumimoji="1" lang="en-US" altLang="zh-CN" dirty="0" err="1" smtClean="0"/>
              <a:t>IoC</a:t>
            </a:r>
            <a:r>
              <a:rPr kumimoji="1" lang="zh-CN" altLang="en-US" dirty="0" smtClean="0"/>
              <a:t>容器获得更好的代码可测试性和可控性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找到你负责的产品中，可以应用到单例模式的业务，并加以优化。</a:t>
            </a:r>
          </a:p>
          <a:p>
            <a:r>
              <a:rPr kumimoji="1" lang="zh-CN" altLang="en-US" dirty="0" smtClean="0"/>
              <a:t>如果实际项目中没有适用的场景，请观察生活中的例子，</a:t>
            </a:r>
            <a:r>
              <a:rPr kumimoji="1" lang="zh-CN" altLang="en-US" dirty="0" smtClean="0"/>
              <a:t>用代码实现</a:t>
            </a:r>
            <a:r>
              <a:rPr kumimoji="1" lang="zh-CN" altLang="en-US" dirty="0" smtClean="0"/>
              <a:t>单例</a:t>
            </a:r>
            <a:r>
              <a:rPr kumimoji="1" lang="zh-CN" altLang="en-US" dirty="0" smtClean="0"/>
              <a:t>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21659</TotalTime>
  <Words>260</Words>
  <Application>Microsoft Macintosh PowerPoint</Application>
  <PresentationFormat>自定义</PresentationFormat>
  <Paragraphs>52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什么是单例模式</vt:lpstr>
      <vt:lpstr>单例模式的角色UML</vt:lpstr>
      <vt:lpstr>单例模式的应用场景</vt:lpstr>
      <vt:lpstr>单例模式的优缺点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1075</cp:revision>
  <dcterms:created xsi:type="dcterms:W3CDTF">2015-02-02T02:30:24Z</dcterms:created>
  <dcterms:modified xsi:type="dcterms:W3CDTF">2018-03-27T09:09:49Z</dcterms:modified>
</cp:coreProperties>
</file>