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498" r:id="rId2"/>
    <p:sldId id="502" r:id="rId3"/>
    <p:sldId id="503" r:id="rId4"/>
    <p:sldId id="504" r:id="rId5"/>
    <p:sldId id="505" r:id="rId6"/>
    <p:sldId id="507" r:id="rId7"/>
    <p:sldId id="30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CCFF"/>
    <a:srgbClr val="66FF66"/>
    <a:srgbClr val="C5E0B4"/>
    <a:srgbClr val="BDD7EE"/>
    <a:srgbClr val="FFE699"/>
    <a:srgbClr val="FF3300"/>
    <a:srgbClr val="D1A3FF"/>
    <a:srgbClr val="CC99FF"/>
    <a:srgbClr val="CC66FF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93" autoAdjust="0"/>
    <p:restoredTop sz="80069" autoAdjust="0"/>
  </p:normalViewPr>
  <p:slideViewPr>
    <p:cSldViewPr snapToGrid="0">
      <p:cViewPr varScale="1">
        <p:scale>
          <a:sx n="66" d="100"/>
          <a:sy n="66" d="100"/>
        </p:scale>
        <p:origin x="-840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61E09-53B9-41ED-949B-2B827417742C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C3E95-459D-401E-99F4-3A592924C8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229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复杂度：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615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219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按照客户的层次可以分为：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1、浅度克隆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zh-CN" altLang="en-US" dirty="0" smtClean="0"/>
              <a:t>、深度克隆（例子中为依赖注入，如果是</a:t>
            </a:r>
            <a:r>
              <a:rPr kumimoji="1" lang="en-US" altLang="zh-CN" dirty="0" smtClean="0"/>
              <a:t>list</a:t>
            </a:r>
            <a:r>
              <a:rPr kumimoji="1" lang="zh-CN" altLang="en-US" dirty="0" smtClean="0"/>
              <a:t>的话，需要新建一个</a:t>
            </a:r>
            <a:r>
              <a:rPr kumimoji="1" lang="en-US" altLang="zh-CN" dirty="0" smtClean="0"/>
              <a:t>list</a:t>
            </a:r>
            <a:r>
              <a:rPr kumimoji="1" lang="zh-CN" altLang="en-US" dirty="0" smtClean="0"/>
              <a:t>，并且把原</a:t>
            </a:r>
            <a:r>
              <a:rPr kumimoji="1" lang="en-US" altLang="zh-CN" dirty="0" smtClean="0"/>
              <a:t>list</a:t>
            </a:r>
            <a:r>
              <a:rPr kumimoji="1" lang="zh-CN" altLang="en-US" dirty="0" smtClean="0"/>
              <a:t>中的值复制出来，赋值给新的</a:t>
            </a:r>
            <a:r>
              <a:rPr kumimoji="1" lang="en-US" altLang="zh-CN" dirty="0" smtClean="0"/>
              <a:t>list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648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、类初始化需要消化非常多的资源，这个资源包括数据、硬件资源等。 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、性能和安全要求的场景。 </a:t>
            </a:r>
            <a:endParaRPr kumimoji="1" lang="en-US" altLang="zh-CN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、通过 </a:t>
            </a:r>
            <a:r>
              <a:rPr kumimoji="1" lang="en-US" altLang="zh-CN" dirty="0" smtClean="0"/>
              <a:t>new </a:t>
            </a:r>
            <a:r>
              <a:rPr kumimoji="1" lang="zh-CN" altLang="en-US" dirty="0" smtClean="0"/>
              <a:t>产生一个对象需要非常繁琐的数据准备或访问权限，则可以使用原型模式。 </a:t>
            </a:r>
            <a:endParaRPr kumimoji="1" lang="en-US" altLang="zh-CN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、一个对象多个修改者的场景。 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、一个对象需要提供给其他对象访问，而且各个调用者可能都需要修改其值时，可以考虑使用原型模式拷贝多个对象供调用者使用。 </a:t>
            </a:r>
            <a:endParaRPr kumimoji="1" lang="en-US" altLang="zh-CN" dirty="0" smtClean="0"/>
          </a:p>
          <a:p>
            <a:r>
              <a:rPr kumimoji="1" lang="en-US" altLang="zh-CN" dirty="0" smtClean="0"/>
              <a:t>6</a:t>
            </a:r>
            <a:r>
              <a:rPr kumimoji="1" lang="zh-CN" altLang="en-US" dirty="0" smtClean="0"/>
              <a:t>、在实际项目中，原型模式很少单独出现，一般是和工厂方法模式一起出现，通过 </a:t>
            </a:r>
            <a:r>
              <a:rPr kumimoji="1" lang="en-US" altLang="zh-CN" dirty="0" smtClean="0"/>
              <a:t>clone </a:t>
            </a:r>
            <a:r>
              <a:rPr kumimoji="1" lang="zh-CN" altLang="en-US" dirty="0" smtClean="0"/>
              <a:t>的方法创建一个对象，然后由工厂方法提供给调用者。原型模式已经与 </a:t>
            </a:r>
            <a:r>
              <a:rPr kumimoji="1" lang="en-US" altLang="zh-CN" dirty="0" smtClean="0"/>
              <a:t>Java </a:t>
            </a:r>
            <a:r>
              <a:rPr kumimoji="1" lang="zh-CN" altLang="en-US" dirty="0" smtClean="0"/>
              <a:t>融为浑然一体，大家可以随手拿来使用。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857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736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下节引言：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柳枝被折、插柳成荫，柳树一定是也有某种原型模式，而插柳成荫，一定是启动了柳树的原型模式，成功地将柳枝长成一颗新的柳树。从此柳树开始了幸福的柳生。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前面说到了富豪老王，他经营的是汽车装配生意，创业之初，所有的装配工作都由他亲力亲为，根据客户不同的订单要求，采用相应的装配规则生成不同的汽车产品，后来订单越来越来，工厂员工也越来越多，但是生产效率并没有明显提升，因为工人们几乎每天都要适应新的装配规则，如果解决老王面临的问题呢？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下节：建造者模式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658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42"/>
          <p:cNvSpPr/>
          <p:nvPr userDrawn="1"/>
        </p:nvSpPr>
        <p:spPr>
          <a:xfrm>
            <a:off x="9555559" y="0"/>
            <a:ext cx="1851025" cy="1174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9555558" y="188640"/>
            <a:ext cx="1851025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187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829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981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2883" y="365125"/>
            <a:ext cx="5693231" cy="829193"/>
          </a:xfr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>
            <a:lvl1pPr>
              <a:defRPr lang="zh-CN" altLang="en-US" sz="3600" dirty="0">
                <a:gradFill>
                  <a:gsLst>
                    <a:gs pos="0">
                      <a:schemeClr val="bg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矩形 42"/>
          <p:cNvSpPr/>
          <p:nvPr userDrawn="1"/>
        </p:nvSpPr>
        <p:spPr>
          <a:xfrm rot="5400000">
            <a:off x="11207750" y="5192713"/>
            <a:ext cx="1851025" cy="1174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 rot="5400000">
            <a:off x="11090444" y="5251452"/>
            <a:ext cx="1851025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733" y="113958"/>
            <a:ext cx="3605791" cy="32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692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37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505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938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46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713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593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083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45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81" y="-16328"/>
            <a:ext cx="12271555" cy="686144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95831" y="2199848"/>
            <a:ext cx="34689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0" dirty="0" smtClean="0">
                <a:solidFill>
                  <a:schemeClr val="bg1"/>
                </a:solidFill>
                <a:latin typeface="Impact" panose="020B0806030902050204" pitchFamily="34" charset="0"/>
              </a:rPr>
              <a:t>2018</a:t>
            </a:r>
            <a:endParaRPr lang="zh-CN" altLang="en-US" sz="1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59516" y="2549298"/>
            <a:ext cx="691371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mr-IN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设计模式之</a:t>
            </a:r>
            <a:endParaRPr lang="en-US" altLang="zh-CN" sz="5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原型模式</a:t>
            </a:r>
            <a:endPara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Prototype Pattern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内容占位符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418194" y="2887074"/>
            <a:ext cx="1278348" cy="4419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482470" y="5980767"/>
            <a:ext cx="3932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讲师：研发部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-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李磊磊</a:t>
            </a:r>
            <a:endParaRPr lang="zh-CN" altLang="en-US" sz="28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30074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34"/>
    </mc:Choice>
    <mc:Fallback xmlns="">
      <p:transition spd="slow" advTm="1413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什么是原型模式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/>
              <a:t>	</a:t>
            </a:r>
            <a:r>
              <a:rPr kumimoji="1" lang="zh-CN" altLang="en-US" dirty="0" smtClean="0"/>
              <a:t>原型模式</a:t>
            </a:r>
            <a:r>
              <a:rPr kumimoji="1" lang="en-US" altLang="zh-CN" dirty="0" smtClean="0"/>
              <a:t>(Prototype Pattern)</a:t>
            </a:r>
            <a:r>
              <a:rPr kumimoji="1" lang="zh-CN" altLang="en-US" dirty="0" smtClean="0"/>
              <a:t>也是一种类的创建型模式，用于创建复制的对象，同时又能保证性能，使用原型模式创建的对象，具有与原型相同的对象数据。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45342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原型模式的角色</a:t>
            </a:r>
            <a:r>
              <a:rPr kumimoji="1" lang="en-US" altLang="zh-CN" dirty="0" smtClean="0"/>
              <a:t>UML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052" y="1668110"/>
            <a:ext cx="3810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029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原型模式的应用特点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目标对象的创建这一动作发自原型对象本身</a:t>
            </a:r>
            <a:endParaRPr kumimoji="1" lang="en-US" altLang="zh-CN" dirty="0" smtClean="0"/>
          </a:p>
          <a:p>
            <a:r>
              <a:rPr kumimoji="1" lang="zh-CN" altLang="en-US" dirty="0" smtClean="0"/>
              <a:t>目标对象是原型对象的一个克隆。即通过</a:t>
            </a:r>
            <a:r>
              <a:rPr kumimoji="1" lang="en-US" altLang="zh-CN" dirty="0" smtClean="0"/>
              <a:t>Prototype</a:t>
            </a:r>
            <a:r>
              <a:rPr kumimoji="1" lang="zh-CN" altLang="en-US" dirty="0" smtClean="0"/>
              <a:t>模式创建的对象，不仅与原型对象有相同的结构，还与原型对象具有相同的值</a:t>
            </a:r>
          </a:p>
          <a:p>
            <a:r>
              <a:rPr kumimoji="1" lang="zh-CN" altLang="en-US" dirty="0" smtClean="0"/>
              <a:t>根据对象克隆的深度层次不同，分为浅度克隆与深度克隆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123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原型模式的优缺点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优点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配备克隆方法需要对类的功能进行通盘考虑，这对于全新的类不是很难，但对于已有的类不一定很</a:t>
            </a:r>
            <a:r>
              <a:rPr kumimoji="1" lang="zh-CN" altLang="en-US" dirty="0" smtClean="0"/>
              <a:t>容</a:t>
            </a:r>
            <a:endParaRPr kumimoji="1" lang="en-US" altLang="zh-CN" dirty="0" smtClean="0"/>
          </a:p>
          <a:p>
            <a:r>
              <a:rPr kumimoji="1" lang="zh-CN" altLang="en-US" dirty="0" smtClean="0"/>
              <a:t>缺点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对于全新的类使用原型模式比较容易，但是对于原有的类使用克隆模式比较困难，需要通盘考虑，当一个类应用循环结构时。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0500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找到你负责的产品中，可以应用到原型模式的业务，并加以优化。</a:t>
            </a:r>
          </a:p>
          <a:p>
            <a:r>
              <a:rPr kumimoji="1" lang="zh-CN" altLang="en-US" dirty="0" smtClean="0"/>
              <a:t>如果实际项目中没有适用的场景，请观察生活中的例子，</a:t>
            </a:r>
            <a:r>
              <a:rPr kumimoji="1" lang="zh-CN" altLang="en-US" dirty="0" smtClean="0"/>
              <a:t>用代码实现</a:t>
            </a:r>
            <a:r>
              <a:rPr kumimoji="1" lang="zh-CN" altLang="en-US" dirty="0" smtClean="0"/>
              <a:t>原型</a:t>
            </a:r>
            <a:r>
              <a:rPr kumimoji="1" lang="zh-CN" altLang="en-US" dirty="0" smtClean="0"/>
              <a:t>模式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41187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80" y="-16328"/>
            <a:ext cx="12204879" cy="686144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-29207"/>
            <a:ext cx="12204879" cy="6874328"/>
          </a:xfrm>
          <a:prstGeom prst="rect">
            <a:avLst/>
          </a:prstGeom>
          <a:solidFill>
            <a:srgbClr val="001830">
              <a:alpha val="13000"/>
            </a:srgbClr>
          </a:solidFill>
          <a:ln w="9525">
            <a:noFill/>
            <a:headEnd type="none"/>
            <a:tailEnd type="stealt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63" dirty="0" smtClean="0"/>
              <a:t> </a:t>
            </a:r>
            <a:endParaRPr lang="zh-CN" altLang="en-US" sz="1063" dirty="0"/>
          </a:p>
        </p:txBody>
      </p:sp>
      <p:sp>
        <p:nvSpPr>
          <p:cNvPr id="10" name="文本框 9"/>
          <p:cNvSpPr txBox="1"/>
          <p:nvPr/>
        </p:nvSpPr>
        <p:spPr>
          <a:xfrm>
            <a:off x="2781300" y="2617153"/>
            <a:ext cx="630174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 观 看</a:t>
            </a:r>
            <a:endParaRPr lang="zh-CN" altLang="en-US" sz="5800" dirty="0"/>
          </a:p>
        </p:txBody>
      </p:sp>
      <p:sp>
        <p:nvSpPr>
          <p:cNvPr id="17" name="文本框 16"/>
          <p:cNvSpPr txBox="1"/>
          <p:nvPr/>
        </p:nvSpPr>
        <p:spPr>
          <a:xfrm>
            <a:off x="2781300" y="3556372"/>
            <a:ext cx="6301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for your time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04341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21879</TotalTime>
  <Words>325</Words>
  <Application>Microsoft Macintosh PowerPoint</Application>
  <PresentationFormat>自定义</PresentationFormat>
  <Paragraphs>47</Paragraphs>
  <Slides>7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什么是原型模式</vt:lpstr>
      <vt:lpstr>原型模式的角色UML</vt:lpstr>
      <vt:lpstr>原型模式的应用特点</vt:lpstr>
      <vt:lpstr>原型模式的优缺点</vt:lpstr>
      <vt:lpstr>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1234</dc:creator>
  <cp:lastModifiedBy>kinddy lee</cp:lastModifiedBy>
  <cp:revision>1073</cp:revision>
  <dcterms:created xsi:type="dcterms:W3CDTF">2015-02-02T02:30:24Z</dcterms:created>
  <dcterms:modified xsi:type="dcterms:W3CDTF">2018-03-27T09:11:10Z</dcterms:modified>
</cp:coreProperties>
</file>