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8" r:id="rId2"/>
    <p:sldId id="502" r:id="rId3"/>
    <p:sldId id="503" r:id="rId4"/>
    <p:sldId id="504" r:id="rId5"/>
    <p:sldId id="505" r:id="rId6"/>
    <p:sldId id="507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66FF66"/>
    <a:srgbClr val="C5E0B4"/>
    <a:srgbClr val="BDD7EE"/>
    <a:srgbClr val="FFE699"/>
    <a:srgbClr val="FF3300"/>
    <a:srgbClr val="D1A3FF"/>
    <a:srgbClr val="CC99FF"/>
    <a:srgbClr val="CC66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78870" autoAdjust="0"/>
  </p:normalViewPr>
  <p:slideViewPr>
    <p:cSldViewPr snapToGrid="0">
      <p:cViewPr varScale="1">
        <p:scale>
          <a:sx n="65" d="100"/>
          <a:sy n="65" d="100"/>
        </p:scale>
        <p:origin x="-88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1E09-53B9-41ED-949B-2B827417742C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3E95-459D-401E-99F4-3A592924C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复杂度：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2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、抽象的建造者角色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对复杂对象的创建过程加以抽象，给出一个抽象的接口，以规范产品对象的各个组成部分的建造。这个接口规定了复杂对象的哪个部分的创建，但并不涉及具体对象的创建。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、具体的建造者角色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Builder</a:t>
            </a:r>
            <a:r>
              <a:rPr kumimoji="1" lang="zh-CN" altLang="en-US" dirty="0" smtClean="0"/>
              <a:t>接口，针对不同的业务逻辑或者需求，具体实现复杂对象的各个部分的创建，创建完成后提供产品的实例。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、指导者（导演）角色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调用具体的建造者来创建复杂对象的各个部分，在指导者中不涉及具体产品的信息，只负责保证对象个部分完整创建或者按照某种顺序创建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、产品</a:t>
            </a:r>
            <a:endParaRPr kumimoji="1" lang="en-US" altLang="zh-CN" dirty="0" smtClean="0"/>
          </a:p>
          <a:p>
            <a:r>
              <a:rPr kumimoji="1" lang="zh-CN" altLang="en-US" dirty="0" smtClean="0"/>
              <a:t>要创建的复杂对象，一般来说包含多个部分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与工厂模式比较，创建者模式更关注部件的装配顺序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00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7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老王通过将订单分类，创建出了低配车、高配车、跑车的的生产车间和生产线，老王不用亲自组装车了，只需要给不同的生产车间下达生产指令和装配规则，生产车间就可以生产出相应的汽车。过了一段时间，老王发现给不同的生产车间下达指令也是一件耗时耗力的事情，经过思考，他聘请了职业经理人专门帮助他下达指令，老王只需要将不同车间的指挥权交给职业经理人，职业经理人就能替他生产出订单所需的汽车。当订单需求发生变化，职业经理人就可以替他</a:t>
            </a:r>
            <a:r>
              <a:rPr kumimoji="1" lang="en-US" altLang="zh-CN" dirty="0" smtClean="0"/>
              <a:t>handle</a:t>
            </a:r>
            <a:r>
              <a:rPr kumimoji="1" lang="zh-CN" altLang="en-US" dirty="0" smtClean="0"/>
              <a:t>规则的变化，从此老王出任</a:t>
            </a:r>
            <a:r>
              <a:rPr kumimoji="1" lang="en-US" altLang="zh-CN" dirty="0" smtClean="0"/>
              <a:t>CEO,</a:t>
            </a:r>
            <a:r>
              <a:rPr kumimoji="1" lang="zh-CN" altLang="en-US" dirty="0" smtClean="0"/>
              <a:t>登上人生巅峰，过上了幸福的生活。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基本创建型设计模式课程结束，其他的创建型如“对象池模式、多例模式”本课程中不赘述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下节引言：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单例模式中我们说到，老王的儿子小王花光了自己的家当，过上了幸福的生活，如果延续这种小幸福呢，那就是继承家父的遗产。但是父亲的资产里，除了良好的流动资金部分，还有很多债务，如果全部继承，那么债务会让小王很痛苦，为了继续延续幸福的生活，小王陷入了沉思</a:t>
            </a:r>
            <a:r>
              <a:rPr kumimoji="1" lang="mr-IN" altLang="zh-CN" dirty="0" smtClean="0"/>
              <a:t>…</a:t>
            </a:r>
          </a:p>
          <a:p>
            <a:endParaRPr kumimoji="1" lang="mr-IN" altLang="zh-CN" dirty="0" smtClean="0"/>
          </a:p>
          <a:p>
            <a:r>
              <a:rPr kumimoji="1" lang="zh-CN" altLang="en-US" dirty="0" smtClean="0"/>
              <a:t>那么在软件设计开发中，如何不通过类的继承，来扩展现有对象的功能呢？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下节：装饰器模式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42"/>
          <p:cNvSpPr/>
          <p:nvPr userDrawn="1"/>
        </p:nvSpPr>
        <p:spPr>
          <a:xfrm>
            <a:off x="9555559" y="0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9555558" y="188640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8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8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5693231" cy="829193"/>
          </a:xfr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lang="zh-CN" altLang="en-US" sz="36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42"/>
          <p:cNvSpPr/>
          <p:nvPr userDrawn="1"/>
        </p:nvSpPr>
        <p:spPr>
          <a:xfrm rot="5400000">
            <a:off x="11207750" y="5192713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rot="5400000">
            <a:off x="11090444" y="5251452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3" y="113958"/>
            <a:ext cx="3605791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1" y="-16328"/>
            <a:ext cx="12271555" cy="68614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831" y="2199848"/>
            <a:ext cx="3468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9516" y="2549298"/>
            <a:ext cx="69137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mr-I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设计模式之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建造者模式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Builder Pattern</a:t>
            </a: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8194" y="2887074"/>
            <a:ext cx="1278348" cy="441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2470" y="5980767"/>
            <a:ext cx="39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讲师：研发部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李磊磊</a:t>
            </a:r>
            <a:endParaRPr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07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4"/>
    </mc:Choice>
    <mc:Fallback xmlns="">
      <p:transition spd="slow" advTm="14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什么是建造者模式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建造者模式也叫创建者模式</a:t>
            </a:r>
            <a:r>
              <a:rPr kumimoji="1" lang="en-US" altLang="zh-CN" dirty="0" smtClean="0"/>
              <a:t>(Builder Pattern)</a:t>
            </a:r>
            <a:r>
              <a:rPr kumimoji="1" lang="zh-CN" altLang="en-US" dirty="0" smtClean="0"/>
              <a:t>，也是类的创建型模式之一。其核心思想是将一个“复杂且不稳定的类的构建算法”与他的“相对稳定的部件”分离，使得构建算法和组装方式可以独立应对变化，使得相同的构建可以创建不同的表示。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创建者模式隐藏了复杂对象的创建过程，它把复杂对象的穿件过程加以抽象，通过子类继承或者重载的方式，动态的创建具有符合属性的对象。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53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建造者模式的角色</a:t>
            </a:r>
            <a:r>
              <a:rPr kumimoji="1" lang="en-US" altLang="zh-CN" dirty="0" smtClean="0"/>
              <a:t>UML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抽象的建造者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具体的建造者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指导者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产品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429" y="2219246"/>
            <a:ext cx="56388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2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建造者模式的应用场景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需要创建的对象具有复杂的内部结构，并且由多个部件组成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创建的过程可能会根据需求的变化而不稳定，而基础部件不会变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2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创建者模式的优缺点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优点：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不同的建造者类之间是互相独立的，这有利于系统的扩展与细化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不同部件的装配顺序是可控的，并且与产品与部件本身独立，顺序的调整不会引起其他部分的变更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创建者模式可以使客户端不必知道产品内部的组成细节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产品的衍生品必须有共同的特点，对使用范围有限制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50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找到你负责的产品中，可以应用到建造者模式的业务，并加以优化。</a:t>
            </a:r>
          </a:p>
          <a:p>
            <a:r>
              <a:rPr kumimoji="1" lang="zh-CN" altLang="en-US" dirty="0" smtClean="0"/>
              <a:t>如果实际项目中没有适用的场景，请观察生活中的例子</a:t>
            </a:r>
            <a:r>
              <a:rPr kumimoji="1" lang="zh-CN" altLang="en-US" smtClean="0"/>
              <a:t>，</a:t>
            </a:r>
            <a:r>
              <a:rPr kumimoji="1" lang="zh-CN" altLang="en-US" smtClean="0"/>
              <a:t>用代码实现</a:t>
            </a:r>
            <a:r>
              <a:rPr kumimoji="1" lang="zh-CN" altLang="en-US" smtClean="0"/>
              <a:t>建造者</a:t>
            </a:r>
            <a:r>
              <a:rPr kumimoji="1" lang="zh-CN" altLang="en-US" smtClean="0"/>
              <a:t>模式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118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0" y="-16328"/>
            <a:ext cx="12204879" cy="68614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207"/>
            <a:ext cx="12204879" cy="6874328"/>
          </a:xfrm>
          <a:prstGeom prst="rect">
            <a:avLst/>
          </a:prstGeom>
          <a:solidFill>
            <a:srgbClr val="001830">
              <a:alpha val="13000"/>
            </a:srgbClr>
          </a:solidFill>
          <a:ln w="9525">
            <a:noFill/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3" dirty="0" smtClean="0"/>
              <a:t> </a:t>
            </a:r>
            <a:endParaRPr lang="zh-CN" altLang="en-US" sz="1063" dirty="0"/>
          </a:p>
        </p:txBody>
      </p:sp>
      <p:sp>
        <p:nvSpPr>
          <p:cNvPr id="10" name="文本框 9"/>
          <p:cNvSpPr txBox="1"/>
          <p:nvPr/>
        </p:nvSpPr>
        <p:spPr>
          <a:xfrm>
            <a:off x="2781300" y="2617153"/>
            <a:ext cx="6301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5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81300" y="3556372"/>
            <a:ext cx="630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3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22703</TotalTime>
  <Words>366</Words>
  <Application>Microsoft Macintosh PowerPoint</Application>
  <PresentationFormat>自定义</PresentationFormat>
  <Paragraphs>56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什么是建造者模式</vt:lpstr>
      <vt:lpstr>建造者模式的角色UML</vt:lpstr>
      <vt:lpstr>建造者模式的应用场景</vt:lpstr>
      <vt:lpstr>创建者模式的优缺点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1234</dc:creator>
  <cp:lastModifiedBy>kinddy lee</cp:lastModifiedBy>
  <cp:revision>1075</cp:revision>
  <dcterms:created xsi:type="dcterms:W3CDTF">2015-02-02T02:30:24Z</dcterms:created>
  <dcterms:modified xsi:type="dcterms:W3CDTF">2018-03-27T09:14:05Z</dcterms:modified>
</cp:coreProperties>
</file>