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8" r:id="rId2"/>
    <p:sldId id="502" r:id="rId3"/>
    <p:sldId id="503" r:id="rId4"/>
    <p:sldId id="504" r:id="rId5"/>
    <p:sldId id="505" r:id="rId6"/>
    <p:sldId id="507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66FF66"/>
    <a:srgbClr val="C5E0B4"/>
    <a:srgbClr val="BDD7EE"/>
    <a:srgbClr val="FFE699"/>
    <a:srgbClr val="FF3300"/>
    <a:srgbClr val="D1A3FF"/>
    <a:srgbClr val="CC99FF"/>
    <a:srgbClr val="CC66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86011" autoAdjust="0"/>
  </p:normalViewPr>
  <p:slideViewPr>
    <p:cSldViewPr snapToGrid="0">
      <p:cViewPr>
        <p:scale>
          <a:sx n="76" d="100"/>
          <a:sy n="76" d="100"/>
        </p:scale>
        <p:origin x="-456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448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1E09-53B9-41ED-949B-2B827417742C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3E95-459D-401E-99F4-3A592924C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复杂度：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回顾：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创建型模式：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这些设计模式提供了一种在创建对象的同时隐藏创建逻辑的方式，而不是使用 </a:t>
            </a:r>
            <a:r>
              <a:rPr kumimoji="1" lang="en-US" altLang="zh-CN" dirty="0" smtClean="0"/>
              <a:t>new </a:t>
            </a:r>
            <a:r>
              <a:rPr kumimoji="1" lang="zh-CN" altLang="en-US" dirty="0" smtClean="0"/>
              <a:t>运算符直接实例化对象。这使得程序在判断针对某个给定实例需要创建哪些对象时更加灵活。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结构型模式：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这些设计模式关注类和对象的组合。继承的概念被用来组合接口和定义组合对象获得新功能的方式。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537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、抽象的组件角色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具体的组件对象和抽象的装饰器共同的接口，这样客户端就能以相同的方式在组件对象与装饰器对象中交互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、具体的组件角色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实现了抽象组件角色的具体对象，一般情况下具有基本的功能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、抽象的装饰器角色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继承了抽象组件角色，并且用户抽象组件的一个实例的引用。装饰对象接受所有客户端的请求，并把这些请求转发给具体的组件对象，这样，就能在真实对象调用前，后增加新的功能。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、具体的装饰器角色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负责给构件对象增加新的特性或责任。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55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471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352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小王学习了装饰器模式后，通过将父亲资产中的优良资产部分进行包装，借壳上市，再通过股票套现，继续过上了幸福的生活。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下节引言：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一位全新的客户在使用</a:t>
            </a:r>
            <a:r>
              <a:rPr kumimoji="1" lang="en-US" altLang="zh-CN" dirty="0" smtClean="0"/>
              <a:t>VNNOX</a:t>
            </a:r>
            <a:r>
              <a:rPr kumimoji="1" lang="zh-CN" altLang="en-US" dirty="0" smtClean="0"/>
              <a:t>发布系统时，至少要经过注册、登录、上传媒体等十多项步骤才能完成第一个节目的下发，再包括各步骤的学习成本，使用起来相当复杂，如何简化我们目前发布系统复杂的使用步骤，甚至如何缩减到只有一个步骤，就让客户将节目下发到终端呢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下节：外观模式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42"/>
          <p:cNvSpPr/>
          <p:nvPr userDrawn="1"/>
        </p:nvSpPr>
        <p:spPr>
          <a:xfrm>
            <a:off x="9555559" y="0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9555558" y="188640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8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8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5693231" cy="829193"/>
          </a:xfr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lang="zh-CN" altLang="en-US" sz="36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42"/>
          <p:cNvSpPr/>
          <p:nvPr userDrawn="1"/>
        </p:nvSpPr>
        <p:spPr>
          <a:xfrm rot="5400000">
            <a:off x="11207750" y="5192713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rot="5400000">
            <a:off x="11090444" y="5251452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3" y="113958"/>
            <a:ext cx="3605791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1" y="-16328"/>
            <a:ext cx="12271555" cy="68614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831" y="2199848"/>
            <a:ext cx="3468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9516" y="2549298"/>
            <a:ext cx="69137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mr-I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设计模式之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装饰器模式模式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Decorator Pattern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8194" y="2887074"/>
            <a:ext cx="1278348" cy="441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2470" y="5980767"/>
            <a:ext cx="39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讲师：研发部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李磊磊</a:t>
            </a:r>
            <a:endParaRPr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07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4"/>
    </mc:Choice>
    <mc:Fallback xmlns="">
      <p:transition spd="slow" advTm="14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什么是装饰器模式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装饰器模式</a:t>
            </a:r>
            <a:r>
              <a:rPr kumimoji="1" lang="en-US" altLang="zh-CN" dirty="0" smtClean="0"/>
              <a:t>(Decorator)</a:t>
            </a:r>
            <a:r>
              <a:rPr kumimoji="1" lang="zh-CN" altLang="en-US" dirty="0" smtClean="0"/>
              <a:t>属于结构型模式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又叫做包装模式。通过装饰器类将扩展的功能组件包装起来，通过装饰器类来为客户端提供透明的扩展。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装饰器模式是类的继承替代方案，就增加功能或组合功能上来说，比子类继承更加灵活。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53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xx</a:t>
            </a:r>
            <a:r>
              <a:rPr kumimoji="1" lang="zh-CN" altLang="en-US" dirty="0" smtClean="0"/>
              <a:t>模式的角色</a:t>
            </a:r>
            <a:r>
              <a:rPr kumimoji="1" lang="en-US" altLang="zh-CN" dirty="0" smtClean="0"/>
              <a:t>UML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抽象的组件角色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具体的组件角色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抽象的装饰器角色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具体的装饰器角色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734" y="2082154"/>
            <a:ext cx="6832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2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装饰器模式的应用场景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新特性的扩展同时衍生出大量的子类时，系统变得臃肿时</a:t>
            </a:r>
            <a:endParaRPr kumimoji="1" lang="en-US" altLang="zh-CN" dirty="0" smtClean="0"/>
          </a:p>
          <a:p>
            <a:r>
              <a:rPr kumimoji="1" lang="zh-CN" altLang="en-US" dirty="0" smtClean="0"/>
              <a:t>动态的扩展与组合不同的特性或组件，并将这种组合关系透明的交给客户端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2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装饰器模式的优缺点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动态的为一个对象添加新的特性或指责，比子类继承更加灵活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装饰类之间低耦合，并可扩展新职责的装饰器类，符合开放封闭原则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动态的删除或新增对象的指责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多层装饰时业务复杂度会变高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50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找到你负责的产品中，可以应用到装饰器模式的业务，并加以优化。</a:t>
            </a:r>
          </a:p>
          <a:p>
            <a:r>
              <a:rPr kumimoji="1" lang="zh-CN" altLang="en-US" dirty="0" smtClean="0"/>
              <a:t>如果实际项目中没有适用的场景，请观察生活中的例子，用代码实现装饰器模式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118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0" y="-16328"/>
            <a:ext cx="12204879" cy="68614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207"/>
            <a:ext cx="12204879" cy="6874328"/>
          </a:xfrm>
          <a:prstGeom prst="rect">
            <a:avLst/>
          </a:prstGeom>
          <a:solidFill>
            <a:srgbClr val="001830">
              <a:alpha val="13000"/>
            </a:srgbClr>
          </a:solidFill>
          <a:ln w="9525">
            <a:noFill/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3" dirty="0" smtClean="0"/>
              <a:t> </a:t>
            </a:r>
            <a:endParaRPr lang="zh-CN" altLang="en-US" sz="1063" dirty="0"/>
          </a:p>
        </p:txBody>
      </p:sp>
      <p:sp>
        <p:nvSpPr>
          <p:cNvPr id="10" name="文本框 9"/>
          <p:cNvSpPr txBox="1"/>
          <p:nvPr/>
        </p:nvSpPr>
        <p:spPr>
          <a:xfrm>
            <a:off x="2781300" y="2617153"/>
            <a:ext cx="6301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5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81300" y="3556372"/>
            <a:ext cx="630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3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21740</TotalTime>
  <Words>290</Words>
  <Application>Microsoft Macintosh PowerPoint</Application>
  <PresentationFormat>自定义</PresentationFormat>
  <Paragraphs>60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什么是装饰器模式</vt:lpstr>
      <vt:lpstr>xx模式的角色UML</vt:lpstr>
      <vt:lpstr>装饰器模式的应用场景</vt:lpstr>
      <vt:lpstr>装饰器模式的优缺点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1234</dc:creator>
  <cp:lastModifiedBy>kinddy lee</cp:lastModifiedBy>
  <cp:revision>1066</cp:revision>
  <dcterms:created xsi:type="dcterms:W3CDTF">2015-02-02T02:30:24Z</dcterms:created>
  <dcterms:modified xsi:type="dcterms:W3CDTF">2018-03-27T09:16:16Z</dcterms:modified>
</cp:coreProperties>
</file>