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78661" autoAdjust="0"/>
  </p:normalViewPr>
  <p:slideViewPr>
    <p:cSldViewPr snapToGrid="0">
      <p:cViewPr varScale="1">
        <p:scale>
          <a:sx n="65" d="100"/>
          <a:sy n="65" d="100"/>
        </p:scale>
        <p:origin x="-8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624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复杂度：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Façade</a:t>
            </a:r>
            <a:r>
              <a:rPr kumimoji="1" lang="zh-CN" altLang="en-US" dirty="0" smtClean="0"/>
              <a:t>通过嵌入多个（或者一个）接口来解耦访客与子系统。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Façade</a:t>
            </a:r>
            <a:r>
              <a:rPr kumimoji="1" lang="zh-CN" altLang="en-US" dirty="0" smtClean="0"/>
              <a:t>不会禁止客户端访问子系统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、可以为子系统提供多个</a:t>
            </a:r>
            <a:r>
              <a:rPr kumimoji="1" lang="en-US" altLang="zh-CN" dirty="0" smtClean="0"/>
              <a:t>Facade</a:t>
            </a:r>
            <a:endParaRPr kumimoji="1" lang="zh-CN" altLang="en-US" dirty="0" smtClean="0"/>
          </a:p>
          <a:p>
            <a:r>
              <a:rPr kumimoji="1" lang="zh-CN" altLang="en-US" dirty="0" smtClean="0"/>
              <a:t>因此一个好的 </a:t>
            </a:r>
            <a:r>
              <a:rPr kumimoji="1" lang="en-US" altLang="zh-CN" dirty="0" smtClean="0"/>
              <a:t>Facade </a:t>
            </a:r>
            <a:r>
              <a:rPr kumimoji="1" lang="zh-CN" altLang="en-US" dirty="0" smtClean="0"/>
              <a:t>里面不会有 </a:t>
            </a:r>
            <a:r>
              <a:rPr kumimoji="1" lang="en-US" altLang="zh-CN" dirty="0" smtClean="0"/>
              <a:t>new </a:t>
            </a:r>
            <a:r>
              <a:rPr kumimoji="1" lang="zh-CN" altLang="en-US" dirty="0" smtClean="0"/>
              <a:t>。如果每个方法里都要构造多个对象，那么它就不是 </a:t>
            </a:r>
            <a:r>
              <a:rPr kumimoji="1" lang="en-US" altLang="zh-CN" dirty="0" smtClean="0"/>
              <a:t>Facade</a:t>
            </a:r>
            <a:r>
              <a:rPr kumimoji="1" lang="zh-CN" altLang="en-US" dirty="0" smtClean="0"/>
              <a:t>，而是生成器或者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抽象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静态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简单</a:t>
            </a:r>
            <a:r>
              <a:rPr kumimoji="1" lang="en-US" altLang="zh-CN" dirty="0" smtClean="0"/>
              <a:t>] </a:t>
            </a:r>
            <a:r>
              <a:rPr kumimoji="1" lang="zh-CN" altLang="en-US" dirty="0" smtClean="0"/>
              <a:t>工厂 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。 </a:t>
            </a:r>
          </a:p>
          <a:p>
            <a:r>
              <a:rPr kumimoji="1" lang="zh-CN" altLang="en-US" dirty="0" smtClean="0"/>
              <a:t>优秀的 </a:t>
            </a:r>
            <a:r>
              <a:rPr kumimoji="1" lang="en-US" altLang="zh-CN" dirty="0" smtClean="0"/>
              <a:t>Facade </a:t>
            </a:r>
            <a:r>
              <a:rPr kumimoji="1" lang="zh-CN" altLang="en-US" dirty="0" smtClean="0"/>
              <a:t>不会有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，并且构造函数参数是接口类型的。如果你需要创建一个新实例，则在参数中传入一个工厂对象。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4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53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通过外观模式，我们把</a:t>
            </a:r>
            <a:r>
              <a:rPr kumimoji="1" lang="en-US" altLang="zh-CN" dirty="0" smtClean="0"/>
              <a:t>VNNOX</a:t>
            </a:r>
            <a:r>
              <a:rPr kumimoji="1" lang="zh-CN" altLang="en-US" dirty="0" smtClean="0"/>
              <a:t>的发布系统简化到只有一个步骤，客户们从此过上了幸福的生活。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下节引言：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书馆馆长最近抑郁了：人们去图书馆借阅书籍，总是借阅时下最火的类别，根据图书馆原来的政策，一旦某书籍被借阅后，就要立马采购相同的书籍补充。但是过一阵读者又开始大量追阅另外类别的书籍，这样原来的书籍就被尘封在角落，不仅浪费经费，而且占了较多维护资源。馆长被此类问题困扰，深深的陷入了沉思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软件开发中，是否有类似的问题呢？在一类业务处理上，实际只需要一个实例对象即可处理大量的业务，但是却耗费了资源创建了很多相同的实例对象，如果解决此类问题呢？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下节：享元模式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外观模式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Façade Pattern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什么是外观模式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外观模式</a:t>
            </a:r>
            <a:r>
              <a:rPr kumimoji="1" lang="en-US" altLang="zh-CN" dirty="0" smtClean="0"/>
              <a:t>(Façade Pattern)</a:t>
            </a:r>
            <a:r>
              <a:rPr kumimoji="1" lang="zh-CN" altLang="en-US" dirty="0" smtClean="0"/>
              <a:t>属于类的结构型模式，目的是隐藏系统的复杂性，并向客户端提供了一个简单的可以访问系统的接口。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外观模式的角色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335" y="1977744"/>
            <a:ext cx="5994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外观模式的应用场景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构建一个有层次结构的子系统时，使用外观模式定义子系统中每层的入口点，如果子系统之间是互相依赖的，则可以通过外面模式接口让他们之间通信，减少子系统的依赖关系。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子系统随着业务需求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重构变得越来约复杂时，会产生很多很小的类，这样外部客户端的调用也将变得复杂，这时使用外观模类提供一个简单的接口，对外隐藏子系统的具体运行过程并隔离变化。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维护一个遗留的大型系统时，可能这个系统已经难以扩展，但因为它含有重要的功能，新的需求必须依赖与它，这时我们可以使用外观类，来为原来设计粗糙或者复杂的遗留代码提供一个简单的接口，让新系统和外观类交互，而外观类负责与原系统交互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外观模式的优缺点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实现了子系统与客户端直击爱你的松耦合关系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对于客户端屏蔽了子系统组件，减少了客户端所处理对象的数目，减少使用的复杂性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子系统变更时，</a:t>
            </a:r>
            <a:r>
              <a:rPr kumimoji="1" lang="en-US" altLang="zh-CN" dirty="0" smtClean="0"/>
              <a:t>Façade</a:t>
            </a:r>
            <a:r>
              <a:rPr kumimoji="1" lang="zh-CN" altLang="en-US" dirty="0" smtClean="0"/>
              <a:t>类需要修改，不符合开放封闭原则，且</a:t>
            </a:r>
            <a:r>
              <a:rPr kumimoji="1" lang="en-US" altLang="zh-CN" dirty="0" smtClean="0"/>
              <a:t>Façade</a:t>
            </a:r>
            <a:r>
              <a:rPr kumimoji="1" lang="zh-CN" altLang="en-US" dirty="0" smtClean="0"/>
              <a:t>类不好扩展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找到你负责的产品中，可以应用到外观模式的业务，并加以优化。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</a:t>
            </a:r>
            <a:r>
              <a:rPr kumimoji="1" lang="zh-CN" altLang="en-US" dirty="0" smtClean="0"/>
              <a:t>用代码实现</a:t>
            </a:r>
            <a:r>
              <a:rPr kumimoji="1" lang="zh-CN" altLang="en-US" dirty="0" smtClean="0"/>
              <a:t>享元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22582</TotalTime>
  <Words>302</Words>
  <Application>Microsoft Macintosh PowerPoint</Application>
  <PresentationFormat>自定义</PresentationFormat>
  <Paragraphs>44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什么是外观模式</vt:lpstr>
      <vt:lpstr>外观模式的角色UML</vt:lpstr>
      <vt:lpstr>外观模式的应用场景</vt:lpstr>
      <vt:lpstr>外观模式的优缺点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1068</cp:revision>
  <dcterms:created xsi:type="dcterms:W3CDTF">2015-02-02T02:30:24Z</dcterms:created>
  <dcterms:modified xsi:type="dcterms:W3CDTF">2018-03-27T09:17:28Z</dcterms:modified>
</cp:coreProperties>
</file>