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6660" autoAdjust="0"/>
  </p:normalViewPr>
  <p:slideViewPr>
    <p:cSldViewPr snapToGrid="0">
      <p:cViewPr varScale="1">
        <p:scale>
          <a:sx n="63" d="100"/>
          <a:sy n="63" d="100"/>
        </p:scale>
        <p:origin x="-9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896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5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内蕴状态：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存储在享元内部，不会随环境的改变而有所不同，是可以共享的。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外蕴状态：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是不可以共享的，它随环境的改变而改变的，因此外蕴状态是由客户端来保持（因为环境的变化是由客户端引起的）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(1) </a:t>
            </a:r>
            <a:r>
              <a:rPr kumimoji="1" lang="zh-CN" altLang="en-US" dirty="0" smtClean="0"/>
              <a:t>抽象享元角色：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为具体享元角色规定了必须实现的方法，而外蕴状态就是以参数的形式通过此方法传入。在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中可以由抽象类、接口来担当。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(2) </a:t>
            </a:r>
            <a:r>
              <a:rPr kumimoji="1" lang="zh-CN" altLang="en-US" dirty="0" smtClean="0"/>
              <a:t>具体享元角色：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实现抽象角色规定的方法。如果存在内蕴状态，就负责为内蕴状态提供存储空间。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(3) </a:t>
            </a:r>
            <a:r>
              <a:rPr kumimoji="1" lang="zh-CN" altLang="en-US" dirty="0" smtClean="0"/>
              <a:t>享元工厂角色：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负责创建和管理享元角色。要想达到共享的目的，这个角色的实现是关键！ </a:t>
            </a:r>
            <a:endParaRPr kumimoji="1" lang="en-US" altLang="zh-CN" dirty="0" smtClean="0"/>
          </a:p>
          <a:p>
            <a:r>
              <a:rPr kumimoji="1" lang="en-US" altLang="zh-CN" dirty="0" smtClean="0"/>
              <a:t>(4) </a:t>
            </a:r>
            <a:r>
              <a:rPr kumimoji="1" lang="zh-CN" altLang="en-US" dirty="0" smtClean="0"/>
              <a:t>客户端角色：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维护对所有享元对象的引用，而且还需要存储对应的外蕴状态。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除了内蕴状态，有可能类不存储任何内蕴数据，知识加工数据。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2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如例子中的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mysql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host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5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图书馆长制定了新的政策，如果有多人借阅同一本书籍，那么就让他们等待，上一人读完后再将书借给下一个人，下一个人继续阅读同一本书（并发的场景在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调度上其实也是排队，因为只有一个实例对象，并且在对象内部保存了内蕴状态）。经过改革后，图书馆不仅减少书籍采购成本，也减少了管理成本，馆长从此过上了幸福的生活。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VNNOX</a:t>
            </a:r>
            <a:r>
              <a:rPr kumimoji="1" lang="zh-CN" altLang="en-US" baseline="0" dirty="0" smtClean="0"/>
              <a:t>的开发团队最近遇到了一个棘手的问题，原系统使用了阿里的云存储做为媒体存储服务，但是在国外市场上，歪果仁对与阿里的</a:t>
            </a:r>
            <a:r>
              <a:rPr kumimoji="1" lang="zh-CN" altLang="en-US" baseline="0" dirty="0" smtClean="0"/>
              <a:t>服务</a:t>
            </a:r>
            <a:r>
              <a:rPr kumimoji="1" lang="zh-CN" altLang="en-US" baseline="0" dirty="0" smtClean="0"/>
              <a:t>认可度并不高，他们更相信亚马逊的可靠性，所以市场想要在国外大面积推广的话，必须将原来的存储更换为亚马逊的</a:t>
            </a:r>
            <a:r>
              <a:rPr kumimoji="1" lang="en-US" altLang="zh-CN" baseline="0" dirty="0" smtClean="0"/>
              <a:t>S3</a:t>
            </a:r>
            <a:r>
              <a:rPr kumimoji="1" lang="zh-CN" altLang="en-US" baseline="0" dirty="0" smtClean="0"/>
              <a:t>服务。这可愁坏了</a:t>
            </a:r>
            <a:r>
              <a:rPr kumimoji="1" lang="en-US" altLang="zh-CN" baseline="0" dirty="0" err="1" smtClean="0"/>
              <a:t>vnnox</a:t>
            </a:r>
            <a:r>
              <a:rPr kumimoji="1" lang="zh-CN" altLang="en-US" baseline="0" dirty="0" smtClean="0"/>
              <a:t>的开发团队</a:t>
            </a:r>
            <a:r>
              <a:rPr kumimoji="1" lang="zh-CN" altLang="en-US" baseline="0" smtClean="0"/>
              <a:t>，</a:t>
            </a:r>
            <a:r>
              <a:rPr kumimoji="1" lang="zh-CN" altLang="en-US" baseline="0" smtClean="0"/>
              <a:t>经估算</a:t>
            </a:r>
            <a:r>
              <a:rPr kumimoji="1" lang="zh-CN" altLang="en-US" baseline="0" smtClean="0"/>
              <a:t>，</a:t>
            </a:r>
            <a:r>
              <a:rPr kumimoji="1" lang="zh-CN" altLang="en-US" baseline="0" dirty="0" smtClean="0"/>
              <a:t>系统中有</a:t>
            </a:r>
            <a:r>
              <a:rPr kumimoji="1" lang="en-US" altLang="zh-CN" baseline="0" dirty="0" smtClean="0"/>
              <a:t>2453</a:t>
            </a:r>
            <a:r>
              <a:rPr kumimoji="1" lang="zh-CN" altLang="en-US" baseline="0" dirty="0" smtClean="0"/>
              <a:t>处都使用了阿里提供的接口方法，如果要切换为亚马逊服务的话，修改成本和测试成本及不稳定性不可预估，国外市场推广举步维艰，内部团队陷入了深深的沉思中</a:t>
            </a:r>
            <a:r>
              <a:rPr kumimoji="1" lang="mr-IN" altLang="zh-CN" baseline="0" dirty="0" smtClean="0"/>
              <a:t>…</a:t>
            </a:r>
          </a:p>
          <a:p>
            <a:r>
              <a:rPr kumimoji="1" lang="zh-CN" altLang="en-US" baseline="0" dirty="0" smtClean="0"/>
              <a:t>如果解决</a:t>
            </a:r>
            <a:r>
              <a:rPr kumimoji="1" lang="en-US" altLang="zh-CN" baseline="0" dirty="0" err="1" smtClean="0"/>
              <a:t>vnnox</a:t>
            </a:r>
            <a:r>
              <a:rPr kumimoji="1" lang="zh-CN" altLang="en-US" baseline="0" dirty="0" smtClean="0"/>
              <a:t>团队遇到的问题呢？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下节：适配器模式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享元模式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Flyweight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什么是享元模式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享元模式（</a:t>
            </a:r>
            <a:r>
              <a:rPr kumimoji="1" lang="en-US" altLang="zh-CN" dirty="0" smtClean="0"/>
              <a:t>Flyweight Pattern</a:t>
            </a:r>
            <a:r>
              <a:rPr kumimoji="1" lang="zh-CN" altLang="en-US" dirty="0" smtClean="0"/>
              <a:t>）属于结构型模式，享元模式主要用于减少创建对象的数量，以减少内存占用和提高性能。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在享元模式中，我们把其中共同的部分抽象出来，如果有相同的业务请求，直接返回在内存中已有的对象，避免重新创建。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享元模式的角色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抽象的享元角色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具体的享元角色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享元工厂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02" y="2205859"/>
            <a:ext cx="6667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享元模式的应用场景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系统中有大量的对象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这些对象消耗大量内存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这些对象的大部分状态相似，不相似的状态将其外部化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享元模式的优缺点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减少对象的创建，降低系统的内存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共享内蕴状态，避免资源浪费，提高程序运行效率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提高了系统复杂度，需要合理的区分与涉及内部状态与外部状态，一旦这些定义的状态变化时，原来的设计将变得不稳定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找到你负责的产品中，可以应用到享元模式的业务，并加以优化。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享元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21973</TotalTime>
  <Words>374</Words>
  <Application>Microsoft Macintosh PowerPoint</Application>
  <PresentationFormat>自定义</PresentationFormat>
  <Paragraphs>59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什么是享元模式</vt:lpstr>
      <vt:lpstr>享元模式的角色UML</vt:lpstr>
      <vt:lpstr>享元模式的应用场景</vt:lpstr>
      <vt:lpstr>享元模式的优缺点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2018-03-27T09:19:20Z</dcterms:modified>
</cp:coreProperties>
</file>