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8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71478" autoAdjust="0"/>
  </p:normalViewPr>
  <p:slideViewPr>
    <p:cSldViewPr snapToGrid="0">
      <p:cViewPr>
        <p:scale>
          <a:sx n="63" d="100"/>
          <a:sy n="63" d="100"/>
        </p:scale>
        <p:origin x="-96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8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复杂度：</a:t>
            </a:r>
            <a:r>
              <a:rPr lang="zh-CN" altLang="zh-CN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故名思议，适配器就是转换器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如：笔记本电源适配器，</a:t>
            </a:r>
            <a:r>
              <a:rPr kumimoji="1" lang="en-US" altLang="zh-CN" dirty="0" smtClean="0"/>
              <a:t>USB</a:t>
            </a:r>
            <a:r>
              <a:rPr kumimoji="1" lang="zh-CN" altLang="en-US" dirty="0" smtClean="0"/>
              <a:t>插口适配器，</a:t>
            </a:r>
            <a:r>
              <a:rPr kumimoji="1" lang="en-US" altLang="zh-CN" dirty="0" smtClean="0"/>
              <a:t>DVI</a:t>
            </a:r>
            <a:r>
              <a:rPr kumimoji="1" lang="zh-CN" altLang="en-US" dirty="0" smtClean="0"/>
              <a:t>转</a:t>
            </a:r>
            <a:r>
              <a:rPr kumimoji="1" lang="en-US" altLang="zh-CN" dirty="0" smtClean="0"/>
              <a:t>HDMI</a:t>
            </a:r>
            <a:r>
              <a:rPr kumimoji="1" lang="zh-CN" altLang="en-US" dirty="0" smtClean="0"/>
              <a:t>适配器等，读卡器。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在软件中，适配器指的是接口的转换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前二者在实现上有些许区别（一种是继承的方式，一种是委让的方式），作用一样。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第三个接口适配器。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9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委让方式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对象适配器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抽象的接口：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定义了统一的实现标准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具体的实现角色：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实现接口中的方法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适配器角色：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继承了原来的接口，并且持有适配目标的对象引用，在实现的接口方法中，调用引用的适配目标对象完成适配职责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3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95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客户端调用的是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接口，却被适配器转为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接口，在适配器比较多时，系统的复杂度会成倍的增加，如果可能，尽量对系统进行重构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4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Vnnox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团队通过增加亚马逊云存储服务的适配器，只修改了极少量的代码，便完成了系统基础服务的切换，从此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vnnox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团队开始了更加艰巨的任务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自媒体流行的当下，很多人都因为拍抖音火了，不少达人开始广告植入，在收入提高的同时，也出现了其他问题：和不同的赞助商洽谈植入事宜的时间成本和沟通成本变得越来约多，而且不同的赞助商对植入又有不同的需求，这样大大降低了他们直播时间甚至开始掉粉，如果帮助抖音大牛们解决他们面临的问题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下节：代理模式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什么是适配器模式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适配器模式（</a:t>
            </a:r>
            <a:r>
              <a:rPr kumimoji="1" lang="en-US" altLang="zh-CN" dirty="0" smtClean="0"/>
              <a:t>Adapter Pattern</a:t>
            </a:r>
            <a:r>
              <a:rPr kumimoji="1" lang="zh-CN" altLang="en-US" dirty="0" smtClean="0"/>
              <a:t>）属于类的结构型模式，使用适配器，用于将原有系统的接口，转换为兼容客户端或其他系统的接口。根据使用场景又分为以下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类：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、类适配器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对象适配器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、接口适配器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适配器模式的角色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抽象的产品接口角色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具体的产品角色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适配器角色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30" y="1944932"/>
            <a:ext cx="6807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0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适配器模式的应用场景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系统原有的接口发生变化时，导致客户端大面积修改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在使用不稳定的组件，此类组件的接口可能会有大面积的变更时，在设计之初可以引入适配器模式，以屏蔽不稳定的变化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适配器模式的优缺点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提高的复用度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增加了类的透明度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比较好的灵活性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过多的使用适配器，会使系统复杂度提高。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找到你负责的产品中，可以应用到适配器模式的业务，并加以优化。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</a:t>
            </a:r>
            <a:r>
              <a:rPr kumimoji="1" lang="zh-CN" altLang="en-US" dirty="0" smtClean="0"/>
              <a:t>用代码实现</a:t>
            </a:r>
            <a:r>
              <a:rPr kumimoji="1" lang="zh-CN" altLang="en-US" dirty="0" smtClean="0"/>
              <a:t>适配器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21805</TotalTime>
  <Words>285</Words>
  <Application>Microsoft Macintosh PowerPoint</Application>
  <PresentationFormat>自定义</PresentationFormat>
  <Paragraphs>60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什么是适配器模式</vt:lpstr>
      <vt:lpstr>适配器模式的角色UML</vt:lpstr>
      <vt:lpstr>适配器模式的应用场景</vt:lpstr>
      <vt:lpstr>适配器模式的优缺点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1073</cp:revision>
  <dcterms:created xsi:type="dcterms:W3CDTF">2015-02-02T02:30:24Z</dcterms:created>
  <dcterms:modified xsi:type="dcterms:W3CDTF">2018-03-27T09:21:28Z</dcterms:modified>
</cp:coreProperties>
</file>