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8" r:id="rId2"/>
    <p:sldId id="502" r:id="rId3"/>
    <p:sldId id="503" r:id="rId4"/>
    <p:sldId id="508" r:id="rId5"/>
    <p:sldId id="504" r:id="rId6"/>
    <p:sldId id="505" r:id="rId7"/>
    <p:sldId id="507" r:id="rId8"/>
    <p:sldId id="30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77222" autoAdjust="0"/>
  </p:normalViewPr>
  <p:slideViewPr>
    <p:cSldViewPr snapToGrid="0">
      <p:cViewPr>
        <p:scale>
          <a:sx n="72" d="100"/>
          <a:sy n="72" d="100"/>
        </p:scale>
        <p:origin x="-61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456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复杂度：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复杂度：</a:t>
            </a:r>
            <a:r>
              <a:rPr kumimoji="1" lang="en-US" altLang="zh-CN" dirty="0" smtClean="0"/>
              <a:t>3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主要解决：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直接访问对象时带来的问题，比如说：要访问的对象在远程的机器上。在面向对象系统中，有些对象由于某些原因（比如对象创建开销很大，或者某些操作需要安全控制，或者需要进程外的访问），直接访问会给使用者或者系统结构带来很多麻烦，我们可以在访问此对象时加上一个对此对象的访问层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9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抽象角色：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通过接口或抽象类声明真实角色实现的业务方法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真实角色：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抽象接口或抽象类的具体实现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代理角色：</a:t>
            </a:r>
          </a:p>
          <a:p>
            <a:r>
              <a:rPr kumimoji="1" lang="zh-CN" altLang="en-US" dirty="0" smtClean="0"/>
              <a:t>同真实角色一样，实现了抽象的接口或抽象类定义的方法，并且持有真实角色对象的应用，调用真实角色相同的接口方法，在接口的前面，或后面实现一些附加的功能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代理分为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、静态代理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、动态代理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www.cnblogs.com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lfdingye</a:t>
            </a:r>
            <a:r>
              <a:rPr kumimoji="1" lang="en-US" altLang="zh-CN" dirty="0" smtClean="0"/>
              <a:t>/p/7717063.html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5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、创建</a:t>
            </a:r>
            <a:r>
              <a:rPr kumimoji="1" lang="en-US" altLang="zh-CN" dirty="0" err="1" smtClean="0"/>
              <a:t>ProxyHandle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继承</a:t>
            </a:r>
            <a:r>
              <a:rPr kumimoji="1" lang="en-US" altLang="zh-CN" dirty="0" err="1" smtClean="0"/>
              <a:t>InvocationHandler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、在</a:t>
            </a:r>
            <a:r>
              <a:rPr kumimoji="1" lang="en-US" altLang="zh-CN" dirty="0" err="1" smtClean="0"/>
              <a:t>ProxyHandle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实现接口方法</a:t>
            </a:r>
            <a:r>
              <a:rPr kumimoji="1" lang="en-US" altLang="zh-CN" dirty="0" smtClean="0"/>
              <a:t> invoke</a:t>
            </a:r>
            <a:r>
              <a:rPr kumimoji="1" lang="zh-CN" altLang="en-US" dirty="0" smtClean="0"/>
              <a:t>，将被代理对象的实例注入到</a:t>
            </a:r>
            <a:r>
              <a:rPr kumimoji="1" lang="en-US" altLang="zh-CN" dirty="0" err="1" smtClean="0"/>
              <a:t>ProxyHandle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、在</a:t>
            </a:r>
            <a:r>
              <a:rPr kumimoji="1" lang="en-US" altLang="zh-CN" dirty="0" smtClean="0"/>
              <a:t>invoke</a:t>
            </a:r>
            <a:r>
              <a:rPr kumimoji="1" lang="zh-CN" altLang="en-US" dirty="0" smtClean="0"/>
              <a:t>方法中，调用</a:t>
            </a:r>
            <a:r>
              <a:rPr kumimoji="1" lang="en-US" altLang="zh-CN" dirty="0" err="1" smtClean="0"/>
              <a:t>method.invoke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obj.args</a:t>
            </a:r>
            <a:r>
              <a:rPr kumimoji="1" lang="en-US" altLang="zh-CN" dirty="0" smtClean="0"/>
              <a:t>);</a:t>
            </a:r>
            <a:r>
              <a:rPr kumimoji="1" lang="zh-CN" altLang="en-US" dirty="0" smtClean="0"/>
              <a:t>动态方法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、客户端中实例化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ProxyHandle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5、使用</a:t>
            </a:r>
            <a:r>
              <a:rPr kumimoji="1" lang="en-US" altLang="zh-CN" dirty="0" err="1" smtClean="0"/>
              <a:t>proxy.newProxyInstance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java JDK</a:t>
            </a:r>
            <a:r>
              <a:rPr kumimoji="1" lang="zh-CN" altLang="en-US" dirty="0" smtClean="0"/>
              <a:t>为我们动态创建的代理对象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、调用对象方法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动态代理的好处：在代理目标对象增加新方法时，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将动态的为我们动态创建新的对象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5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、和适配器模式的区别：适配器模式主要改变所考虑对象的接口，而代理模式不能改变所代理类的接口。 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、和装饰器模式的区别：装饰器模式为了增强功能，而代理模式是为了加以控制。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抖音达人们找到了代理人（助理），赞助商们有需求的话只找助理，助理帮助主播处理广告植入各项适宜，助理与赞助商最终洽谈好后，直接通知主播们做相应的植入即可。这样大大节省了主播的时间，也提高的直播的质量，更增加了收入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下节引言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中美食经典三件套：肉夹馍、凉皮、冰峰是大家都喜爱的美食，其中凉皮是大家最耳熟能详的小吃，凉皮根据味道可以分为秘制、普通，根据凉皮做法可以分为擀面皮，蒸面皮和烙面皮，食客根据自己的喜好又可以组合不同的搭配。某凉皮连锁店就提供多种凉皮供食客选择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但是当前各连锁店出现了供应和创新不足的问题，因为各个凉皮店的味料和凉皮都是自己制作，味道和面皮口感参差不齐，各店面也没有更多的精力去研发新的味道和口面。如何帮助连锁店提高产能和创新力呢？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下节：桥接模式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什么是代理模式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代理模式</a:t>
            </a:r>
            <a:r>
              <a:rPr kumimoji="1" lang="en-US" altLang="zh-CN" dirty="0" smtClean="0"/>
              <a:t>(Proxy Pattern)</a:t>
            </a:r>
            <a:r>
              <a:rPr kumimoji="1" lang="zh-CN" altLang="en-US" dirty="0" smtClean="0"/>
              <a:t>属于结构型模式，代理模式为其他对象提供一种代理以控制对这个对象的访问。可以使用代理模式在原接口之前或之后增加一些额外的功能。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代理模式的角色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真实角色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代理角色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5" y="1777263"/>
            <a:ext cx="3632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x-none" altLang="zh-CN" dirty="0" smtClean="0"/>
              <a:t>JAVA </a:t>
            </a:r>
            <a:r>
              <a:rPr kumimoji="1" lang="mr-IN" altLang="zh-CN" dirty="0" smtClean="0"/>
              <a:t>–</a:t>
            </a:r>
            <a:r>
              <a:rPr kumimoji="1" lang="x-none" altLang="zh-CN" dirty="0" smtClean="0"/>
              <a:t> </a:t>
            </a:r>
            <a:r>
              <a:rPr kumimoji="1" lang="zh-CN" altLang="en-US" dirty="0" smtClean="0"/>
              <a:t>动态代理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InvocationHandler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r>
              <a:rPr kumimoji="1" lang="en-US" altLang="zh-CN" dirty="0" smtClean="0"/>
              <a:t>Invoke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 -&gt; </a:t>
            </a:r>
            <a:r>
              <a:rPr kumimoji="1" lang="en-US" altLang="zh-CN" dirty="0" err="1" smtClean="0"/>
              <a:t>method.invoke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Proxy.newProxyInstance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375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代理模式的应用场景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当我们想对外部隐藏某个对象时，可以为其提供代理类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当一个对象的操作需要不同的安全等级或权限控制时，我们可以为其提供代理类，在代理类中实现权限及安全控制。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当需要对一个对象原有功能进行简单的功能扩展时，可以使用代理模式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代理模式的优缺点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职责清晰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扩展性高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业务复杂的场景增加代理模式将会增加系统的复杂性，也可能将请求的速度拖慢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找到你负责的产品中，可以应用到代理模式的业务，并加以优化。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</a:t>
            </a:r>
            <a:r>
              <a:rPr kumimoji="1" lang="zh-CN" altLang="en-US" dirty="0" smtClean="0"/>
              <a:t>用代码实现</a:t>
            </a:r>
            <a:r>
              <a:rPr kumimoji="1" lang="zh-CN" altLang="en-US" dirty="0" smtClean="0"/>
              <a:t>代理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21724</TotalTime>
  <Words>438</Words>
  <Application>Microsoft Macintosh PowerPoint</Application>
  <PresentationFormat>自定义</PresentationFormat>
  <Paragraphs>74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什么是代理模式</vt:lpstr>
      <vt:lpstr>代理模式的角色UML</vt:lpstr>
      <vt:lpstr>JAVA – 动态代理</vt:lpstr>
      <vt:lpstr>代理模式的应用场景</vt:lpstr>
      <vt:lpstr>代理模式的优缺点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1077</cp:revision>
  <dcterms:created xsi:type="dcterms:W3CDTF">2015-02-02T02:30:24Z</dcterms:created>
  <dcterms:modified xsi:type="dcterms:W3CDTF">2018-03-27T09:23:06Z</dcterms:modified>
</cp:coreProperties>
</file>