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4087" autoAdjust="0"/>
  </p:normalViewPr>
  <p:slideViewPr>
    <p:cSldViewPr snapToGrid="0">
      <p:cViewPr varScale="1">
        <p:scale>
          <a:sx n="75" d="100"/>
          <a:sy n="75" d="100"/>
        </p:scale>
        <p:origin x="-97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Factory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zh-CN" altLang="en-US" dirty="0" smtClean="0"/>
              <a:t>过滤器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过滤器模式</a:t>
            </a:r>
            <a:r>
              <a:rPr kumimoji="1" lang="en-US" altLang="zh-CN" dirty="0" smtClean="0"/>
              <a:t>(Filter Patter)</a:t>
            </a:r>
            <a:r>
              <a:rPr kumimoji="1" lang="zh-CN" altLang="en-US" dirty="0" smtClean="0"/>
              <a:t>属于类的结构型模式之一，这种模式用来使用不同的标准来过滤一组对象，通过逻辑运算以解耦的方式把它们链接起来。它结合多个标准来获得单一标准。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设计复杂</a:t>
            </a:r>
            <a:r>
              <a:rPr kumimoji="1" lang="zh-CN" altLang="en-US" smtClean="0"/>
              <a:t>，不太通用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如果实际项目中没有适用的场景，请观察生活中的例子，用代码实现工厂方法模式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21776</TotalTime>
  <Words>69</Words>
  <Application>Microsoft Macintosh PowerPoint</Application>
  <PresentationFormat>自定义</PresentationFormat>
  <Paragraphs>26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什么是过滤器模式</vt:lpstr>
      <vt:lpstr>xx模式的角色UML</vt:lpstr>
      <vt:lpstr>xx模式的应用场景</vt:lpstr>
      <vt:lpstr>xx模式的优缺点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1057</cp:revision>
  <dcterms:created xsi:type="dcterms:W3CDTF">2015-02-02T02:30:24Z</dcterms:created>
  <dcterms:modified xsi:type="dcterms:W3CDTF">2018-03-15T06:52:05Z</dcterms:modified>
</cp:coreProperties>
</file>