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502" r:id="rId3"/>
    <p:sldId id="503" r:id="rId4"/>
    <p:sldId id="504" r:id="rId5"/>
    <p:sldId id="505" r:id="rId6"/>
    <p:sldId id="5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83507" autoAdjust="0"/>
  </p:normalViewPr>
  <p:slideViewPr>
    <p:cSldViewPr snapToGrid="0">
      <p:cViewPr>
        <p:scale>
          <a:sx n="90" d="100"/>
          <a:sy n="90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464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Receiver</a:t>
            </a:r>
            <a:r>
              <a:rPr kumimoji="1" lang="zh-CN" altLang="en-US" dirty="0" smtClean="0"/>
              <a:t>角色：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接受者，真正执行命令的对象。任何类都有可能成为接受者，只要它能够完成命令所定义的职责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Command</a:t>
            </a:r>
            <a:r>
              <a:rPr kumimoji="1" lang="zh-CN" altLang="en-US" dirty="0" smtClean="0"/>
              <a:t>抽象命令角色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定义命令接口，声明命令执行的方法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ConcreteCommand</a:t>
            </a:r>
            <a:r>
              <a:rPr kumimoji="1" lang="zh-CN" altLang="en-US" dirty="0" smtClean="0"/>
              <a:t>具体命令角色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实现了命令接口；一般需要持有接受者的引用，并调用接受者相应的功能完成职责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Invoker</a:t>
            </a:r>
            <a:r>
              <a:rPr kumimoji="1" lang="zh-CN" altLang="en-US" dirty="0" smtClean="0"/>
              <a:t>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调用者对象，也是对客户端开放的命令执行入口，通常持有一个或多个命令对象的引用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Client</a:t>
            </a:r>
          </a:p>
          <a:p>
            <a:r>
              <a:rPr kumimoji="1" lang="zh-CN" altLang="en-US" dirty="0" smtClean="0"/>
              <a:t>命令模式的装配者。设置接收者与具体命令，以及设置命令对象与调用者的装配。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94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8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2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我们将打击、防御所需要的所要步骤和必要条件都组装到一个盒子中，而盒子只对外提供了</a:t>
            </a:r>
            <a:r>
              <a:rPr kumimoji="1" lang="zh-CN" altLang="zh-CN" dirty="0" smtClean="0"/>
              <a:t>1</a:t>
            </a:r>
            <a:r>
              <a:rPr kumimoji="1" lang="zh-CN" altLang="en-US" dirty="0" smtClean="0"/>
              <a:t>个按钮（打击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防御），飞船指挥官只需要按下按钮，即可完成原来复杂的步骤。（这就是一个功能拆分、再聚合的过程）然而指挥官在实际作战中发现，自己按按钮的几秒钟，都会影响对战斗形态的判断力，所以他指定了一名船员，将盒子交给船员来控制，在关键时刻，指挥官只需要给这位船员下达攻击或者防御命令即可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下节引言：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没有中间商赚差价，人人车～～～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比较火的二手车交易平台。负责卖家卖家的车源信息，并且获取买家的收车需求，通过平台将条件匹配的卖家买家筛选出来达成交易，而卖家或买家并不需要过多的交涉和关联。在程序设计开发中，如何应用类似的方式来对需要交互的不同对象解耦呢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下节：中介者模式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 Pattern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什么是命令模式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命令模式</a:t>
            </a:r>
            <a:r>
              <a:rPr kumimoji="1" lang="en-US" altLang="zh-CN" dirty="0" smtClean="0"/>
              <a:t>(Command Pattern)</a:t>
            </a:r>
            <a:r>
              <a:rPr kumimoji="1" lang="zh-CN" altLang="en-US" dirty="0" smtClean="0"/>
              <a:t>属于行为模式之一，命令模式通过</a:t>
            </a:r>
            <a:r>
              <a:rPr kumimoji="1" lang="en-US" altLang="zh-CN" dirty="0" smtClean="0"/>
              <a:t>Command</a:t>
            </a:r>
            <a:r>
              <a:rPr kumimoji="1" lang="zh-CN" altLang="en-US" dirty="0" smtClean="0"/>
              <a:t>类封装对目标对象行为的调用以及参数传递，以让调用者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执行者松耦合。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命令模式的角色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Receiver</a:t>
            </a:r>
            <a:r>
              <a:rPr kumimoji="1" lang="zh-CN" altLang="en-US" dirty="0" smtClean="0"/>
              <a:t>角色</a:t>
            </a:r>
            <a:endParaRPr kumimoji="1" lang="en-US" altLang="zh-CN" dirty="0" smtClean="0"/>
          </a:p>
          <a:p>
            <a:r>
              <a:rPr kumimoji="1" lang="en-US" altLang="zh-CN" dirty="0" smtClean="0"/>
              <a:t>Command</a:t>
            </a:r>
            <a:r>
              <a:rPr kumimoji="1" lang="zh-CN" altLang="en-US" dirty="0" smtClean="0"/>
              <a:t>抽象命令角色</a:t>
            </a:r>
          </a:p>
          <a:p>
            <a:r>
              <a:rPr kumimoji="1" lang="en-US" altLang="zh-CN" dirty="0" err="1" smtClean="0"/>
              <a:t>ConcreteCommand</a:t>
            </a:r>
            <a:r>
              <a:rPr kumimoji="1" lang="zh-CN" altLang="en-US" dirty="0" smtClean="0"/>
              <a:t>具体命令</a:t>
            </a:r>
            <a:endParaRPr kumimoji="1" lang="en-US" altLang="zh-CN" dirty="0" smtClean="0"/>
          </a:p>
          <a:p>
            <a:r>
              <a:rPr kumimoji="1" lang="en-US" altLang="zh-CN" dirty="0" smtClean="0"/>
              <a:t>Invoker</a:t>
            </a:r>
            <a:r>
              <a:rPr kumimoji="1" lang="zh-CN" altLang="en-US" dirty="0" smtClean="0"/>
              <a:t>角色</a:t>
            </a:r>
            <a:endParaRPr kumimoji="1" lang="en-US" altLang="zh-CN" dirty="0" smtClean="0"/>
          </a:p>
          <a:p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角色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98" y="2180027"/>
            <a:ext cx="5882521" cy="25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命令模式的应用场景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系统需要将请求调用者与请求接受者解耦，使得调用者和接受者不直接交互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系统需要将一组操作组合在一起，即支持宏命令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命令模式的优缺点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调用者和接受者解耦，调用者时许调用</a:t>
            </a:r>
            <a:r>
              <a:rPr kumimoji="1" lang="en-US" altLang="zh-CN" dirty="0" smtClean="0"/>
              <a:t>Command</a:t>
            </a:r>
            <a:r>
              <a:rPr kumimoji="1" lang="zh-CN" altLang="en-US" dirty="0" smtClean="0"/>
              <a:t>抽象类的</a:t>
            </a:r>
            <a:r>
              <a:rPr kumimoji="1" lang="en-US" altLang="zh-CN" dirty="0" smtClean="0"/>
              <a:t>execute</a:t>
            </a:r>
            <a:r>
              <a:rPr kumimoji="1" lang="zh-CN" altLang="en-US" dirty="0" smtClean="0"/>
              <a:t>方法即可，不需要了解具体是哪个接收者执行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Command</a:t>
            </a:r>
            <a:r>
              <a:rPr kumimoji="1" lang="zh-CN" altLang="en-US" dirty="0" smtClean="0"/>
              <a:t>子类非常容易扩展，调用者</a:t>
            </a:r>
            <a:r>
              <a:rPr kumimoji="1" lang="en-US" altLang="zh-CN" dirty="0" smtClean="0"/>
              <a:t>Invoker</a:t>
            </a:r>
            <a:r>
              <a:rPr kumimoji="1" lang="zh-CN" altLang="en-US" dirty="0" smtClean="0"/>
              <a:t>和高层业务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不产生严重的代码耦合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如果命令不断增多，</a:t>
            </a:r>
            <a:r>
              <a:rPr kumimoji="1" lang="en-US" altLang="zh-CN" dirty="0" smtClean="0"/>
              <a:t>Command</a:t>
            </a:r>
            <a:r>
              <a:rPr kumimoji="1" lang="zh-CN" altLang="en-US" dirty="0" smtClean="0"/>
              <a:t>子类将变得非常庞大，需要在项目中合理使用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找到你负责的产品中，可以应用到命令模式的业务，并加以优化。</a:t>
            </a:r>
          </a:p>
          <a:p>
            <a:r>
              <a:rPr kumimoji="1" lang="zh-CN" altLang="en-US" dirty="0" smtClean="0"/>
              <a:t>如果实际项目中没有适用的场景，请观察生活中的例子，用代码实现工厂方法模式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21769</TotalTime>
  <Words>331</Words>
  <Application>Microsoft Macintosh PowerPoint</Application>
  <PresentationFormat>自定义</PresentationFormat>
  <Paragraphs>54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什么是命令模式</vt:lpstr>
      <vt:lpstr>命令模式的角色UML</vt:lpstr>
      <vt:lpstr>命令模式的应用场景</vt:lpstr>
      <vt:lpstr>命令模式的优缺点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1064</cp:revision>
  <dcterms:created xsi:type="dcterms:W3CDTF">2015-02-02T02:30:24Z</dcterms:created>
  <dcterms:modified xsi:type="dcterms:W3CDTF">2018-03-27T09:29:57Z</dcterms:modified>
</cp:coreProperties>
</file>