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8" r:id="rId2"/>
    <p:sldId id="502" r:id="rId3"/>
    <p:sldId id="508" r:id="rId4"/>
    <p:sldId id="503" r:id="rId5"/>
    <p:sldId id="504" r:id="rId6"/>
    <p:sldId id="505" r:id="rId7"/>
    <p:sldId id="507" r:id="rId8"/>
    <p:sldId id="30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80051" autoAdjust="0"/>
  </p:normalViewPr>
  <p:slideViewPr>
    <p:cSldViewPr snapToGrid="0">
      <p:cViewPr>
        <p:scale>
          <a:sx n="90" d="100"/>
          <a:sy n="90" d="100"/>
        </p:scale>
        <p:origin x="8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4.5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9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将对象之间的交互形式由原来的网状结构转化为星状结构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6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、抽象中介者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定义接口用于同事之间的通信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、具体中介者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了解并维护同事对象的引用，并通过协调各同事行为实现协作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、抽象同事类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抽象同事类，定义了同事类共有的接口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、具体同事类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实现了抽象同事接口，并通过持有中介者的引用来与其他同事通信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2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一个对象应当对其他对象有尽可能少的了解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不和陌生人说话。 （类间解耦，低耦合）意思就是降低各个对象之间的耦合，提高系统的可维护性；在模块之间只通过接口来通信， 而不理会模块的内部工作原理，可以使各个模块的耦合成都降到最低，促进软件的复用。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通过中介者模式将对象之间的交互行为聚合在中介者对象中，实现了对象之间交互的低耦合。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3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下节引言：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在学生时代的课堂上，老师在讲台上授课，而学生在下面听讲。这种场景就是典型的观察者模式，老师的一言一行都被教室里的同学观察</a:t>
            </a:r>
            <a:r>
              <a:rPr kumimoji="1" lang="zh-CN" altLang="en-US" dirty="0" smtClean="0"/>
              <a:t>着</a:t>
            </a:r>
            <a:r>
              <a:rPr kumimoji="1" lang="zh-CN" altLang="en-US" dirty="0" smtClean="0"/>
              <a:t>：老师是被观察者对象，而同学们是观察者。在软件设计开发中，当一个对象的状态发生改变时，</a:t>
            </a:r>
            <a:r>
              <a:rPr kumimoji="1" lang="zh-CN" altLang="en-US" dirty="0" smtClean="0"/>
              <a:t>应</a:t>
            </a:r>
            <a:r>
              <a:rPr kumimoji="1" lang="zh-CN" altLang="en-US" dirty="0" smtClean="0"/>
              <a:t>如何</a:t>
            </a:r>
            <a:r>
              <a:rPr kumimoji="1" lang="zh-CN" altLang="en-US" dirty="0" smtClean="0"/>
              <a:t>实现可以</a:t>
            </a:r>
            <a:r>
              <a:rPr kumimoji="1" lang="zh-CN" altLang="en-US" dirty="0" smtClean="0"/>
              <a:t>通知其他对象</a:t>
            </a:r>
            <a:r>
              <a:rPr kumimoji="1" lang="zh-CN" altLang="en-US" dirty="0" smtClean="0"/>
              <a:t>的功能呢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下节：观察者模式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中介者模式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Mediator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什么是中介者模式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 	</a:t>
            </a:r>
            <a:r>
              <a:rPr kumimoji="1" lang="zh-CN" altLang="en-US" dirty="0" smtClean="0"/>
              <a:t>中介者模式</a:t>
            </a:r>
            <a:r>
              <a:rPr kumimoji="1" lang="en-US" altLang="zh-CN" dirty="0" smtClean="0"/>
              <a:t>(Mediator Pattern)</a:t>
            </a:r>
            <a:r>
              <a:rPr kumimoji="1" lang="zh-CN" altLang="en-US" dirty="0" smtClean="0"/>
              <a:t>属于类的行为模式之一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在多个对象需要相互交互时，使用中介者对象封装一些列对象的交互，中介者使各对象不需要显示的互相作用，从而使其松散耦合，而且可以独立地改变他们之间的交互。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什么是中介者模式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05" y="2106355"/>
            <a:ext cx="10322193" cy="36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7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中介者模式的角色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抽象中介者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具体中介者</a:t>
            </a:r>
            <a:endParaRPr kumimoji="1" lang="en-US" altLang="zh-CN" dirty="0" smtClean="0"/>
          </a:p>
          <a:p>
            <a:r>
              <a:rPr kumimoji="1" lang="zh-CN" altLang="en-US" dirty="0" smtClean="0"/>
              <a:t>抽象同事类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具体同事类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02" y="1783038"/>
            <a:ext cx="7529573" cy="29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中介者模式的应用场景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系统对象之间存在比较复杂的引用关系，导致他们之间的依赖关系结构混乱而且难以复用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想通过一个中间类来封装多个类中的交涉行为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中介者模式的优缺点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降低了类之间交互的复杂度，将一对多关系转化为一对多关系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各类之间解耦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符合迪米特原则（最少知识原则）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业务全部集成在中介者类中，后期维护将变得复杂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找到你负责的产品中，可以应用到中介者模式的业务，并加以优化。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</a:t>
            </a:r>
            <a:r>
              <a:rPr kumimoji="1" lang="zh-CN" altLang="en-US" dirty="0" smtClean="0"/>
              <a:t>用代码实现</a:t>
            </a:r>
            <a:r>
              <a:rPr kumimoji="1" lang="zh-CN" altLang="en-US" dirty="0" smtClean="0"/>
              <a:t>中介者</a:t>
            </a:r>
            <a:r>
              <a:rPr kumimoji="1" lang="zh-CN" altLang="en-US" dirty="0" smtClean="0"/>
              <a:t>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24338</TotalTime>
  <Words>259</Words>
  <Application>Microsoft Macintosh PowerPoint</Application>
  <PresentationFormat>自定义</PresentationFormat>
  <Paragraphs>58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什么是中介者模式</vt:lpstr>
      <vt:lpstr>什么是中介者模式</vt:lpstr>
      <vt:lpstr>中介者模式的角色UML</vt:lpstr>
      <vt:lpstr>中介者模式的应用场景</vt:lpstr>
      <vt:lpstr>中介者模式的优缺点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1079</cp:revision>
  <dcterms:created xsi:type="dcterms:W3CDTF">2015-02-02T02:30:24Z</dcterms:created>
  <dcterms:modified xsi:type="dcterms:W3CDTF">2018-03-27T09:32:10Z</dcterms:modified>
</cp:coreProperties>
</file>