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8" r:id="rId2"/>
    <p:sldId id="502" r:id="rId3"/>
    <p:sldId id="503" r:id="rId4"/>
    <p:sldId id="504" r:id="rId5"/>
    <p:sldId id="505" r:id="rId6"/>
    <p:sldId id="507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87900" autoAdjust="0"/>
  </p:normalViewPr>
  <p:slideViewPr>
    <p:cSldViewPr snapToGrid="0">
      <p:cViewPr varScale="1">
        <p:scale>
          <a:sx n="73" d="100"/>
          <a:sy n="73" d="100"/>
        </p:scale>
        <p:origin x="-57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288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、抽象的被观察者角色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管理了所有观察者集合，负责增加或删除某观察者等操作，并且负责在状态发生变化时，通知相应的观察者。（一般使用抽象类或接口实现）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、具体的被观察者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实现了观察者接口，在状态发生变化时，更新自己状态并负责通知观察者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、抽象的观察者角色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定义了统一的接口，用于通知观察者状态更新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、具体的观察者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实现了接口中更新状态方法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6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4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下节引言：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电风扇是我们夏天最喜爱的纳凉电器，选择不同的档位会提供不同的风速，打开摇头开关，电风扇便会摇头，将习习凉风送给不同的人。同样的电风扇，在我们选择了不同的状态后，电风扇的功能行为发生了多种改变。在软件设计开发中，如果实现：通过改变一个对象的状态来改变对象的行为呢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下节：状态模式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1" y="-16328"/>
            <a:ext cx="12271555" cy="6861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831" y="2199848"/>
            <a:ext cx="346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9516" y="2549298"/>
            <a:ext cx="69137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mr-I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设计模式之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 Pattern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194" y="2887074"/>
            <a:ext cx="1278348" cy="44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470" y="5980767"/>
            <a:ext cx="39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讲师：研发部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李磊磊</a:t>
            </a: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0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4"/>
    </mc:Choice>
    <mc:Fallback xmlns="">
      <p:transition spd="slow" advTm="14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什么是观察者模式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观察者模式</a:t>
            </a:r>
            <a:r>
              <a:rPr kumimoji="1" lang="en-US" altLang="zh-CN" dirty="0" smtClean="0"/>
              <a:t>(Observer Pattern)</a:t>
            </a:r>
            <a:r>
              <a:rPr kumimoji="1" lang="zh-CN" altLang="en-US" dirty="0" smtClean="0"/>
              <a:t>属于行为型模式之一，指当一个对象的状态发生变化时，能够自动地通知其它关联对象，并自动刷新对象状态。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观察者模式提供给关联对象一种同步通信的手段，使某个对象与依赖它的其他对象之间保持状态同步。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3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观察者模式的角色</a:t>
            </a:r>
            <a:r>
              <a:rPr kumimoji="1" lang="en-US" altLang="zh-CN" dirty="0" smtClean="0"/>
              <a:t>UML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抽象的被观察者角色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具体的被观察者角色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抽象的观察者角色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具体的观察者角色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405" y="2102182"/>
            <a:ext cx="62103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2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观察模式的应用场景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设计中有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个维度的变化，并且其中一个维度的变化依赖与另一维度的状态更新，这是可以使用观察者将其依赖解耦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一个对象状态发生变化将影响多个其他对象的状态也发生变化，但不关注具体有多少个对象发生变化。可以降低这种关联变化的耦合度。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一个对象变化必须通知其他对象，但不必具体知道这个对象是谁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2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观察者模式的优缺点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被观察者与观察者解耦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实现一种触发机制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如果观察者过多，通知将耗费较大的资源和时间。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如果观察者之间有循环依赖的化，将导致循环调用和程序奔溃，使用时需谨慎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观察者无法知道观察目标状态发生的原因，只能接收到状态发生变化的通知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050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找到你负责的产品中，可以应用到观察者模式的业务，并加以优化。</a:t>
            </a:r>
          </a:p>
          <a:p>
            <a:r>
              <a:rPr kumimoji="1" lang="zh-CN" altLang="en-US" dirty="0" smtClean="0"/>
              <a:t>如果实际项目中没有适用的场景，请观察生活中的例子，用代码实现工厂方法模式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18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3" dirty="0" smtClean="0"/>
              <a:t> </a:t>
            </a:r>
            <a:endParaRPr lang="zh-CN" altLang="en-US" sz="1063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21846</TotalTime>
  <Words>226</Words>
  <Application>Microsoft Macintosh PowerPoint</Application>
  <PresentationFormat>自定义</PresentationFormat>
  <Paragraphs>51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什么是观察者模式</vt:lpstr>
      <vt:lpstr>观察者模式的角色UML</vt:lpstr>
      <vt:lpstr>观察模式的应用场景</vt:lpstr>
      <vt:lpstr>观察者模式的优缺点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kinddy lee</cp:lastModifiedBy>
  <cp:revision>1062</cp:revision>
  <dcterms:created xsi:type="dcterms:W3CDTF">2015-02-02T02:30:24Z</dcterms:created>
  <dcterms:modified xsi:type="dcterms:W3CDTF">2018-03-27T09:32:42Z</dcterms:modified>
</cp:coreProperties>
</file>