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84532" autoAdjust="0"/>
  </p:normalViewPr>
  <p:slideViewPr>
    <p:cSldViewPr snapToGrid="0">
      <p:cViewPr>
        <p:scale>
          <a:sx n="108" d="100"/>
          <a:sy n="108" d="100"/>
        </p:scale>
        <p:origin x="-80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环境类角色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定义了客户感兴趣的访问接口；维护</a:t>
            </a:r>
            <a:r>
              <a:rPr kumimoji="1" lang="en-US" altLang="zh-CN" dirty="0" err="1" smtClean="0"/>
              <a:t>ConcreteState</a:t>
            </a:r>
            <a:r>
              <a:rPr kumimoji="1" lang="zh-CN" altLang="en-US" dirty="0" smtClean="0"/>
              <a:t>子类的实例；并且定义当前相关的状态；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、抽象状态类角色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定义了状态类特性的行为接口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ConcreteState</a:t>
            </a:r>
            <a:r>
              <a:rPr kumimoji="1" lang="zh-CN" altLang="en-US" dirty="0" smtClean="0"/>
              <a:t>具体状态类角色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每一个子类实现了一个与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的状态相关的行为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代码演示完毕后，说明代码优化的部分，与其他讲解中，状态模式对象引用传递的不同之处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0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速度与激情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是大家都喜欢的系列电影，而高性能跑车也是很多人向往的大玩具。在高级轿车中，有“经济模式”、“运动模式”、“雪地模式”等，汽车提供了多种策略供我们选择以应对外界不同的环境的变化，那么在软件设计开发中，如何使用类似的方式，以灵活地适应不同的应用场景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下节：策略模式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4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什么是状态模式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状态模式</a:t>
            </a:r>
            <a:r>
              <a:rPr kumimoji="1" lang="en-US" altLang="zh-CN" dirty="0" smtClean="0"/>
              <a:t>(State Pattern)</a:t>
            </a:r>
            <a:r>
              <a:rPr kumimoji="1" lang="zh-CN" altLang="en-US" dirty="0" smtClean="0"/>
              <a:t>属于行为型模式之一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它允许一个对象在其内部状态发生改变时而改变它的行为，看起来像修改了它的类。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状态模式的角色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角色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接口角色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ConcreteState</a:t>
            </a:r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59" y="2333046"/>
            <a:ext cx="5924752" cy="23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对象的行为随着状态的改变而发生变化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条件、分之语句的替代者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将不同的状态拆分出来，符合开放封闭原则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可替换条件判断语句，代码易于阅读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可动态的增加新的状态，每种状态只负责自己的业务，符合单一职责原则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通过状态模式共享一个状态，减少维护状态的代码复杂度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设计之初要对状态有明确的分类和抽象，否则在增加新的状态时，状态和结构将变得更加复杂，且有可能破坏开放封闭原则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找到你负责的产品中，可以应用到状态模式的业务，并加以优化。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如果实际项目中没有适用的场景，请观察生活中的例子，用代码实现状态模式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21967</TotalTime>
  <Words>216</Words>
  <Application>Microsoft Macintosh PowerPoint</Application>
  <PresentationFormat>自定义</PresentationFormat>
  <Paragraphs>50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什么是状态模式</vt:lpstr>
      <vt:lpstr>状态模式的角色UML</vt:lpstr>
      <vt:lpstr>状态模式的应用场景</vt:lpstr>
      <vt:lpstr>状态模式的优缺点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1068</cp:revision>
  <dcterms:created xsi:type="dcterms:W3CDTF">2015-02-02T02:30:24Z</dcterms:created>
  <dcterms:modified xsi:type="dcterms:W3CDTF">2018-03-27T09:34:10Z</dcterms:modified>
</cp:coreProperties>
</file>