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8" r:id="rId2"/>
    <p:sldId id="502" r:id="rId3"/>
    <p:sldId id="503" r:id="rId4"/>
    <p:sldId id="504" r:id="rId5"/>
    <p:sldId id="505" r:id="rId6"/>
    <p:sldId id="507" r:id="rId7"/>
    <p:sldId id="30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84647" autoAdjust="0"/>
  </p:normalViewPr>
  <p:slideViewPr>
    <p:cSldViewPr snapToGrid="0">
      <p:cViewPr varScale="1">
        <p:scale>
          <a:sx n="70" d="100"/>
          <a:sy n="70" d="100"/>
        </p:scale>
        <p:origin x="-688" y="-104"/>
      </p:cViewPr>
      <p:guideLst>
        <p:guide orient="horz" pos="2160"/>
        <p:guide pos="3840"/>
      </p:guideLst>
    </p:cSldViewPr>
  </p:slideViewPr>
  <p:notesTextViewPr>
    <p:cViewPr>
      <p:scale>
        <a:sx n="1" d="1"/>
        <a:sy n="1" d="1"/>
      </p:scale>
      <p:origin x="0" y="56"/>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、抽象的算法角色</a:t>
            </a:r>
            <a:endParaRPr kumimoji="1" lang="en-US" altLang="zh-CN" dirty="0" smtClean="0"/>
          </a:p>
          <a:p>
            <a:r>
              <a:rPr kumimoji="1" lang="zh-CN" altLang="en-US" dirty="0" smtClean="0"/>
              <a:t>定义了算法统一的接口</a:t>
            </a:r>
            <a:endParaRPr kumimoji="1" lang="en-US" altLang="zh-CN" dirty="0" smtClean="0"/>
          </a:p>
          <a:p>
            <a:endParaRPr kumimoji="1" lang="en-US" altLang="zh-CN" dirty="0" smtClean="0"/>
          </a:p>
          <a:p>
            <a:r>
              <a:rPr kumimoji="1" lang="zh-CN" altLang="zh-CN" dirty="0" smtClean="0"/>
              <a:t>2</a:t>
            </a:r>
            <a:r>
              <a:rPr kumimoji="1" lang="zh-CN" altLang="en-US" dirty="0" smtClean="0"/>
              <a:t>、具体的算法角色</a:t>
            </a:r>
            <a:endParaRPr kumimoji="1" lang="en-US" altLang="zh-CN" dirty="0" smtClean="0"/>
          </a:p>
          <a:p>
            <a:r>
              <a:rPr kumimoji="1" lang="zh-CN" altLang="en-US" dirty="0" smtClean="0"/>
              <a:t>实现了算法接口，完成不同的算法职责</a:t>
            </a:r>
            <a:endParaRPr kumimoji="1" lang="en-US" altLang="zh-CN" dirty="0" smtClean="0"/>
          </a:p>
          <a:p>
            <a:endParaRPr kumimoji="1" lang="en-US" altLang="zh-CN" dirty="0" smtClean="0"/>
          </a:p>
          <a:p>
            <a:r>
              <a:rPr kumimoji="1" lang="zh-CN" altLang="zh-CN" dirty="0" smtClean="0"/>
              <a:t>3</a:t>
            </a:r>
            <a:r>
              <a:rPr kumimoji="1" lang="zh-CN" altLang="en-US" dirty="0" smtClean="0"/>
              <a:t>、环境角色</a:t>
            </a:r>
            <a:endParaRPr kumimoji="1" lang="en-US" altLang="zh-CN" dirty="0" smtClean="0"/>
          </a:p>
          <a:p>
            <a:r>
              <a:rPr kumimoji="1" lang="zh-CN" altLang="en-US" dirty="0" smtClean="0"/>
              <a:t>持有一个具体算法角色的引用，并为客户端开放调用接口</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313691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策略模式和状态模式的区别：</a:t>
            </a:r>
            <a:endParaRPr kumimoji="1" lang="en-US" altLang="zh-CN" dirty="0" smtClean="0"/>
          </a:p>
          <a:p>
            <a:r>
              <a:rPr kumimoji="1" lang="zh-CN" altLang="en-US" dirty="0" smtClean="0"/>
              <a:t>状态模式是不同的状态负责不同的职责，它们共同协作处理客户端的请求</a:t>
            </a:r>
            <a:r>
              <a:rPr kumimoji="1" lang="zh-CN" altLang="zh-CN" dirty="0" smtClean="0"/>
              <a:t>；</a:t>
            </a:r>
            <a:endParaRPr kumimoji="1" lang="en-US" altLang="zh-CN" dirty="0" smtClean="0"/>
          </a:p>
          <a:p>
            <a:r>
              <a:rPr kumimoji="1" lang="zh-CN" altLang="en-US" dirty="0" smtClean="0"/>
              <a:t>策略模式是客户端决定使用哪一个策略处理具体的业务；</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45374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下节引言：</a:t>
            </a:r>
            <a:endParaRPr kumimoji="1" lang="en-US" altLang="zh-CN" dirty="0" smtClean="0"/>
          </a:p>
          <a:p>
            <a:r>
              <a:rPr kumimoji="1" lang="zh-CN" altLang="en-US" dirty="0" smtClean="0"/>
              <a:t>人类基因图谱是破解人类集体机制的奥秘，人类生命的延续、细胞的更新代谢都已基于</a:t>
            </a:r>
            <a:r>
              <a:rPr kumimoji="1" lang="en-US" altLang="zh-CN" dirty="0" smtClean="0"/>
              <a:t>DNA</a:t>
            </a:r>
            <a:r>
              <a:rPr kumimoji="1" lang="zh-CN" altLang="en-US" dirty="0" smtClean="0"/>
              <a:t>的复制。人在成年后，细胞也在不断的代谢更新，正因为</a:t>
            </a:r>
            <a:r>
              <a:rPr kumimoji="1" lang="en-US" altLang="zh-CN" dirty="0" smtClean="0"/>
              <a:t>DNA</a:t>
            </a:r>
            <a:r>
              <a:rPr kumimoji="1" lang="zh-CN" altLang="en-US" dirty="0" smtClean="0"/>
              <a:t>都是依据自身作为模板进行分裂复制，所以我们还是自己。在软件开发设计中，如何使用模板模板机制，让子类实现与父类相似的机制呢？</a:t>
            </a:r>
            <a:endParaRPr kumimoji="1" lang="en-US" altLang="zh-CN" dirty="0" smtClean="0"/>
          </a:p>
          <a:p>
            <a:endParaRPr kumimoji="1" lang="en-US" altLang="zh-CN" dirty="0" smtClean="0"/>
          </a:p>
          <a:p>
            <a:r>
              <a:rPr kumimoji="1" lang="zh-CN" altLang="en-US" dirty="0" smtClean="0"/>
              <a:t>下节：模板模式</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设计模式之</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策略模式</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Strategy Pattern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什么是策略模式</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a:t>	</a:t>
            </a:r>
            <a:r>
              <a:rPr kumimoji="1" lang="zh-CN" altLang="en-US" dirty="0" smtClean="0"/>
              <a:t>策略模式</a:t>
            </a:r>
            <a:r>
              <a:rPr kumimoji="1" lang="en-US" altLang="zh-CN" dirty="0" smtClean="0"/>
              <a:t>(Strategy Pattern)</a:t>
            </a:r>
            <a:r>
              <a:rPr kumimoji="1" lang="zh-CN" altLang="en-US" dirty="0" smtClean="0"/>
              <a:t>属于行为型模式，是指将一些列的算法进行抽象，并将每一个算法封装起来，由客户端在运行时决定具体使用哪一种算法。</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策略模式的角色</a:t>
            </a:r>
            <a:r>
              <a:rPr kumimoji="1" lang="en-US" altLang="zh-CN" dirty="0" smtClean="0"/>
              <a:t>UML</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S</a:t>
            </a:r>
            <a:r>
              <a:rPr kumimoji="1" lang="en-US" altLang="zh-CN" dirty="0" smtClean="0"/>
              <a:t>trategy</a:t>
            </a:r>
            <a:r>
              <a:rPr kumimoji="1" lang="zh-CN" altLang="en-US" dirty="0" smtClean="0"/>
              <a:t>抽象的算法角色</a:t>
            </a:r>
            <a:endParaRPr kumimoji="1" lang="en-US" altLang="zh-CN" dirty="0" smtClean="0"/>
          </a:p>
          <a:p>
            <a:r>
              <a:rPr kumimoji="1" lang="en-US" altLang="zh-CN" dirty="0" err="1" smtClean="0"/>
              <a:t>ConcreteStrategy</a:t>
            </a:r>
            <a:r>
              <a:rPr kumimoji="1" lang="zh-CN" altLang="en-US" dirty="0" smtClean="0"/>
              <a:t>具体的算法角色</a:t>
            </a:r>
            <a:endParaRPr kumimoji="1" lang="en-US" altLang="zh-CN" dirty="0" smtClean="0"/>
          </a:p>
          <a:p>
            <a:r>
              <a:rPr kumimoji="1" lang="en-US" altLang="zh-CN" dirty="0" smtClean="0"/>
              <a:t>Context</a:t>
            </a:r>
            <a:r>
              <a:rPr kumimoji="1" lang="zh-CN" altLang="en-US" dirty="0" smtClean="0"/>
              <a:t>环境角色</a:t>
            </a:r>
            <a:endParaRPr kumimoji="1" lang="zh-CN" altLang="en-US" dirty="0"/>
          </a:p>
        </p:txBody>
      </p:sp>
      <p:pic>
        <p:nvPicPr>
          <p:cNvPr id="5" name="图片 4"/>
          <p:cNvPicPr>
            <a:picLocks noChangeAspect="1"/>
          </p:cNvPicPr>
          <p:nvPr/>
        </p:nvPicPr>
        <p:blipFill>
          <a:blip r:embed="rId3"/>
          <a:stretch>
            <a:fillRect/>
          </a:stretch>
        </p:blipFill>
        <p:spPr>
          <a:xfrm>
            <a:off x="4951993" y="3279529"/>
            <a:ext cx="6299200" cy="2057400"/>
          </a:xfrm>
          <a:prstGeom prst="rect">
            <a:avLst/>
          </a:prstGeom>
        </p:spPr>
      </p:pic>
    </p:spTree>
    <p:extLst>
      <p:ext uri="{BB962C8B-B14F-4D97-AF65-F5344CB8AC3E}">
        <p14:creationId xmlns:p14="http://schemas.microsoft.com/office/powerpoint/2010/main" val="355202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策略模式的应用场景</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如果在一个系统里面有许多类，它们之间的区别仅在于它们的行为，那么使用策略模式可以动态的让一个对象在许多行为中选择一种行为</a:t>
            </a:r>
            <a:endParaRPr kumimoji="1" lang="en-US" altLang="zh-CN" dirty="0" smtClean="0"/>
          </a:p>
          <a:p>
            <a:r>
              <a:rPr kumimoji="1" lang="zh-CN" altLang="en-US" dirty="0" smtClean="0"/>
              <a:t>一个系统需要动态的在一种算法中选择一种</a:t>
            </a:r>
            <a:endParaRPr kumimoji="1" lang="en-US" altLang="zh-CN" dirty="0"/>
          </a:p>
          <a:p>
            <a:r>
              <a:rPr kumimoji="1" lang="zh-CN" altLang="en-US" dirty="0" smtClean="0"/>
              <a:t>对客户端隐藏具体的算法细节，且彼此互相独立</a:t>
            </a:r>
            <a:endParaRPr kumimoji="1" lang="en-US" altLang="zh-CN" dirty="0" smtClean="0"/>
          </a:p>
        </p:txBody>
      </p:sp>
    </p:spTree>
    <p:extLst>
      <p:ext uri="{BB962C8B-B14F-4D97-AF65-F5344CB8AC3E}">
        <p14:creationId xmlns:p14="http://schemas.microsoft.com/office/powerpoint/2010/main" val="2721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策略模式的优缺点</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优点</a:t>
            </a:r>
            <a:endParaRPr kumimoji="1" lang="en-US" altLang="zh-CN" dirty="0" smtClean="0"/>
          </a:p>
          <a:p>
            <a:pPr lvl="1"/>
            <a:r>
              <a:rPr kumimoji="1" lang="zh-CN" altLang="en-US" dirty="0" smtClean="0"/>
              <a:t>策略模式提供了管理相关算法族的办法。策略类的等级结构定义了一个算法或行为族。并可使用父类继承的方式把公共的算法转移到父类里（抽象类），避免代码重复。</a:t>
            </a:r>
            <a:endParaRPr kumimoji="1" lang="en-US" altLang="zh-CN" dirty="0" smtClean="0"/>
          </a:p>
          <a:p>
            <a:pPr lvl="1"/>
            <a:r>
              <a:rPr kumimoji="1" lang="zh-CN" altLang="en-US" dirty="0" smtClean="0"/>
              <a:t>不同的算法使用非继承的方式水平扩展，支持不同的算法独立演化与扩展</a:t>
            </a:r>
            <a:endParaRPr kumimoji="1" lang="en-US" altLang="zh-CN" dirty="0" smtClean="0"/>
          </a:p>
          <a:p>
            <a:r>
              <a:rPr kumimoji="1" lang="zh-CN" altLang="en-US" dirty="0" smtClean="0"/>
              <a:t>缺点</a:t>
            </a:r>
            <a:endParaRPr kumimoji="1" lang="en-US" altLang="zh-CN" dirty="0" smtClean="0"/>
          </a:p>
          <a:p>
            <a:pPr lvl="1"/>
            <a:r>
              <a:rPr kumimoji="1" lang="zh-CN" altLang="en-US" dirty="0" smtClean="0"/>
              <a:t>客户端必须知道具体的策略以及它们的职责，并自行决定使用哪一个策略类。对客户端的知识要求较高。</a:t>
            </a:r>
            <a:endParaRPr kumimoji="1" lang="en-US" altLang="zh-CN" dirty="0" smtClean="0"/>
          </a:p>
          <a:p>
            <a:pPr lvl="1"/>
            <a:r>
              <a:rPr kumimoji="1" lang="zh-CN" altLang="en-US" dirty="0" smtClean="0"/>
              <a:t>策略模式在使用时，当策略过多必然造成具体的策略对象过多，但可以使用享元模式对具体的策略对象共享</a:t>
            </a:r>
            <a:endParaRPr kumimoji="1" lang="zh-CN" altLang="en-US" dirty="0"/>
          </a:p>
        </p:txBody>
      </p:sp>
    </p:spTree>
    <p:extLst>
      <p:ext uri="{BB962C8B-B14F-4D97-AF65-F5344CB8AC3E}">
        <p14:creationId xmlns:p14="http://schemas.microsoft.com/office/powerpoint/2010/main" val="38505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找到你负责的产品中，可以应用到策略模式的业务，并加以优化。</a:t>
            </a:r>
          </a:p>
          <a:p>
            <a:r>
              <a:rPr kumimoji="1" lang="zh-CN" altLang="en-US" dirty="0" smtClean="0"/>
              <a:t>如果实际项目中没有适用的场景，请观察生活中的例子，用代码实现工厂方法模式</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21726</TotalTime>
  <Words>245</Words>
  <Application>Microsoft Macintosh PowerPoint</Application>
  <PresentationFormat>自定义</PresentationFormat>
  <Paragraphs>48</Paragraphs>
  <Slides>7</Slides>
  <Notes>4</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什么是策略模式</vt:lpstr>
      <vt:lpstr>策略模式的角色UML</vt:lpstr>
      <vt:lpstr>策略模式的应用场景</vt:lpstr>
      <vt:lpstr>策略模式的优缺点</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1063</cp:revision>
  <dcterms:created xsi:type="dcterms:W3CDTF">2015-02-02T02:30:24Z</dcterms:created>
  <dcterms:modified xsi:type="dcterms:W3CDTF">2018-03-27T09:34:25Z</dcterms:modified>
</cp:coreProperties>
</file>