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2071" autoAdjust="0"/>
  </p:normalViewPr>
  <p:slideViewPr>
    <p:cSldViewPr snapToGrid="0">
      <p:cViewPr varScale="1">
        <p:scale>
          <a:sx n="68" d="100"/>
          <a:sy n="68" d="100"/>
        </p:scale>
        <p:origin x="-7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528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、备忘录角色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存储备忘原角色的状态。根据备忘原设定相应的状态。一般情况下，为了保护备忘录中的数据不被修改，不建议为成员变量设定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方法</a:t>
            </a:r>
            <a:r>
              <a:rPr kumimoji="1" lang="zh-CN" altLang="en-US" smtClean="0"/>
              <a:t>，而是用构造方法传参替代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、备忘录原角色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需要被存储状态，以便在恰当的实际恢复状态的对象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、备忘录管理者角色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负责保存备忘录。不能对备忘录的内容进行操作或检查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注：本例中未演示历史版本，使用一下模式优化：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CareTaker</a:t>
            </a:r>
            <a:r>
              <a:rPr kumimoji="1" lang="zh-CN" altLang="en-US" dirty="0" smtClean="0"/>
              <a:t>中定义一个</a:t>
            </a:r>
            <a:r>
              <a:rPr kumimoji="1" lang="en-US" altLang="zh-CN" dirty="0" err="1" smtClean="0"/>
              <a:t>ArrayList</a:t>
            </a:r>
            <a:r>
              <a:rPr kumimoji="1" lang="en-US" altLang="zh-CN" dirty="0" smtClean="0"/>
              <a:t>&lt;Memento&gt;,</a:t>
            </a:r>
            <a:r>
              <a:rPr kumimoji="1" lang="zh-CN" altLang="en-US" dirty="0" smtClean="0"/>
              <a:t>在备忘录原的任何检查点，使用</a:t>
            </a:r>
            <a:r>
              <a:rPr kumimoji="1" lang="en-US" altLang="zh-CN" dirty="0" err="1" smtClean="0"/>
              <a:t>createMemento</a:t>
            </a:r>
            <a:r>
              <a:rPr kumimoji="1" lang="zh-CN" altLang="en-US" dirty="0" smtClean="0"/>
              <a:t>获取历史版本，保存至</a:t>
            </a:r>
            <a:r>
              <a:rPr kumimoji="1" lang="en-US" altLang="zh-CN" dirty="0" err="1" smtClean="0"/>
              <a:t>CareTaker</a:t>
            </a:r>
            <a:r>
              <a:rPr kumimoji="1" lang="zh-CN" altLang="en-US" dirty="0" smtClean="0"/>
              <a:t>中，需要恢复时直接从</a:t>
            </a:r>
            <a:r>
              <a:rPr kumimoji="1" lang="en-US" altLang="zh-CN" dirty="0" err="1" smtClean="0"/>
              <a:t>CareTake</a:t>
            </a:r>
            <a:r>
              <a:rPr kumimoji="1" lang="zh-CN" altLang="en-US" dirty="0" smtClean="0"/>
              <a:t>中检出某一历史版本，使用备忘录原的</a:t>
            </a:r>
            <a:r>
              <a:rPr kumimoji="1" lang="en-US" altLang="zh-CN" dirty="0" err="1" smtClean="0"/>
              <a:t>setMemento</a:t>
            </a:r>
            <a:r>
              <a:rPr kumimoji="1" lang="zh-CN" altLang="en-US" dirty="0" smtClean="0"/>
              <a:t>即可恢复到历史版本，时间允许的化，可以用代码演示，也可引导学员在作业中完成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5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在一个幸福的家庭里面，有儿女、儿子、父亲、母亲、爷爷、奶奶等，儿子和女儿都是家里的未来，也是被长辈们照顾和爱护的对象。妈妈善良温柔，爸爸刚毅坚强，爷爷慈祥智慧。虽然他们对孩子的照顾方式、</a:t>
            </a:r>
            <a:r>
              <a:rPr kumimoji="1" lang="zh-CN" altLang="en-US" dirty="0" smtClean="0"/>
              <a:t>相处方式</a:t>
            </a:r>
            <a:r>
              <a:rPr kumimoji="1" lang="zh-CN" altLang="en-US" dirty="0" smtClean="0"/>
              <a:t>、教育方式都不尽相同，但不变的是</a:t>
            </a:r>
            <a:r>
              <a:rPr kumimoji="1" lang="zh-CN" altLang="en-US" dirty="0" smtClean="0"/>
              <a:t>相同的爱</a:t>
            </a:r>
            <a:r>
              <a:rPr kumimoji="1" lang="zh-CN" altLang="en-US" dirty="0" smtClean="0"/>
              <a:t>赐予儿子和女儿。变的是方式，不变的是儿子和女儿接受到关爱。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在软件设计开发中，如何将相对稳定的数据元和多变的操作分离解耦？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下节：访问者模式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Memento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什么是备忘录模式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备忘录模式</a:t>
            </a:r>
            <a:r>
              <a:rPr kumimoji="1" lang="en-US" altLang="zh-CN" dirty="0" smtClean="0"/>
              <a:t>(Memento Pattern)</a:t>
            </a:r>
            <a:r>
              <a:rPr kumimoji="1" lang="zh-CN" altLang="en-US" dirty="0" smtClean="0"/>
              <a:t>属于类的行为模式，它是指保存一个对象的状态，以便在适当的时机恢复。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备忘录角色</a:t>
            </a:r>
            <a:r>
              <a:rPr kumimoji="1" lang="en-US" altLang="zh-CN" dirty="0"/>
              <a:t>(Memento)</a:t>
            </a:r>
            <a:endParaRPr kumimoji="1" lang="en-US" altLang="zh-CN" dirty="0" smtClean="0"/>
          </a:p>
          <a:p>
            <a:r>
              <a:rPr kumimoji="1" lang="zh-CN" altLang="en-US" dirty="0" smtClean="0"/>
              <a:t>备忘原角色</a:t>
            </a:r>
            <a:r>
              <a:rPr kumimoji="1" lang="en-US" altLang="zh-CN" dirty="0" smtClean="0"/>
              <a:t>(Originator)</a:t>
            </a:r>
          </a:p>
          <a:p>
            <a:r>
              <a:rPr kumimoji="1" lang="zh-CN" altLang="en-US" dirty="0" smtClean="0"/>
              <a:t>备忘管理者角色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CareTaker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698" y="2497904"/>
            <a:ext cx="5665980" cy="18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备忘录模式的应用场景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需要保存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恢复数据的相关状态场景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需要提供一个可回滚的操作场景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备忘录模式的优缺点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为用户提供了一种可以恢复状态的机制，可以使用户比较方便的回滚到某个历史状态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实现了状态信息的封装，客户端不需要关心状态保存的细节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如果类的成员过多，将会占用较大的资源，而且每一次保存都会消耗一定的内存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找到你负责的产品中，可以应用到备忘录模式的业务，并加以优化，实现保存、回滚历史版本功能。</a:t>
            </a:r>
          </a:p>
          <a:p>
            <a:r>
              <a:rPr kumimoji="1" lang="zh-CN" altLang="en-US" dirty="0" smtClean="0"/>
              <a:t>如果实际项目中没有适用的场景，请观察生活中的例子，用代码实现工厂方法模式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22007</TotalTime>
  <Words>288</Words>
  <Application>Microsoft Macintosh PowerPoint</Application>
  <PresentationFormat>自定义</PresentationFormat>
  <Paragraphs>48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什么是备忘录模式</vt:lpstr>
      <vt:lpstr>xx模式的角色UML</vt:lpstr>
      <vt:lpstr>备忘录模式的应用场景</vt:lpstr>
      <vt:lpstr>备忘录模式的优缺点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1063</cp:revision>
  <dcterms:created xsi:type="dcterms:W3CDTF">2015-02-02T02:30:24Z</dcterms:created>
  <dcterms:modified xsi:type="dcterms:W3CDTF">2018-03-27T08:58:27Z</dcterms:modified>
</cp:coreProperties>
</file>