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98" r:id="rId2"/>
    <p:sldId id="502" r:id="rId3"/>
    <p:sldId id="503" r:id="rId4"/>
    <p:sldId id="504" r:id="rId5"/>
    <p:sldId id="505" r:id="rId6"/>
    <p:sldId id="507" r:id="rId7"/>
    <p:sldId id="30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FF"/>
    <a:srgbClr val="66FF66"/>
    <a:srgbClr val="C5E0B4"/>
    <a:srgbClr val="BDD7EE"/>
    <a:srgbClr val="FFE699"/>
    <a:srgbClr val="FF3300"/>
    <a:srgbClr val="D1A3FF"/>
    <a:srgbClr val="CC99FF"/>
    <a:srgbClr val="CC66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93" autoAdjust="0"/>
    <p:restoredTop sz="67782" autoAdjust="0"/>
  </p:normalViewPr>
  <p:slideViewPr>
    <p:cSldViewPr snapToGrid="0">
      <p:cViewPr>
        <p:scale>
          <a:sx n="81" d="100"/>
          <a:sy n="81" d="100"/>
        </p:scale>
        <p:origin x="-264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984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61E09-53B9-41ED-949B-2B827417742C}" type="datetimeFigureOut">
              <a:rPr lang="zh-CN" altLang="en-US" smtClean="0"/>
              <a:pPr/>
              <a:t>18/3/28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C3E95-459D-401E-99F4-3A592924C8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22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615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复杂度：</a:t>
            </a:r>
            <a:r>
              <a:rPr kumimoji="1" lang="en-US" altLang="zh-CN" dirty="0" smtClean="0"/>
              <a:t>4.5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781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Visitor</a:t>
            </a:r>
            <a:r>
              <a:rPr kumimoji="1" lang="zh-CN" altLang="en-US" baseline="0" dirty="0" smtClean="0"/>
              <a:t>抽象访问者接口角色：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它定义了对每一个元素</a:t>
            </a:r>
            <a:r>
              <a:rPr kumimoji="1" lang="en-US" altLang="zh-CN" baseline="0" dirty="0" smtClean="0"/>
              <a:t>(Element)</a:t>
            </a:r>
            <a:r>
              <a:rPr kumimoji="1" lang="zh-CN" altLang="en-US" baseline="0" dirty="0" smtClean="0"/>
              <a:t>访问的行为，他的参数就是可以访问的元素，它的抽象方法个数理论上与元素的个数是一致的。从这点可以看出，访问者模式要求元素的个数不能改变（如果元素的个数经常变化，则违背了开放封闭原则，不适合于访问者模式）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r>
              <a:rPr kumimoji="1" lang="zh-CN" altLang="zh-CN" baseline="0" dirty="0" smtClean="0"/>
              <a:t>2</a:t>
            </a:r>
            <a:r>
              <a:rPr kumimoji="1" lang="zh-CN" altLang="en-US" baseline="0" dirty="0" smtClean="0"/>
              <a:t>、</a:t>
            </a:r>
            <a:r>
              <a:rPr kumimoji="1" lang="en-US" altLang="zh-CN" baseline="0" dirty="0" err="1" smtClean="0"/>
              <a:t>ConcreteVisitor</a:t>
            </a:r>
            <a:r>
              <a:rPr kumimoji="1" lang="en-US" altLang="zh-CN" baseline="0" dirty="0" smtClean="0"/>
              <a:t>(</a:t>
            </a:r>
            <a:r>
              <a:rPr kumimoji="1" lang="zh-CN" altLang="en-US" baseline="0" dirty="0" smtClean="0"/>
              <a:t>具体访问这橘色</a:t>
            </a:r>
            <a:r>
              <a:rPr kumimoji="1" lang="en-US" altLang="zh-CN" baseline="0" dirty="0" smtClean="0"/>
              <a:t>)</a:t>
            </a:r>
          </a:p>
          <a:p>
            <a:r>
              <a:rPr kumimoji="1" lang="zh-CN" altLang="en-US" baseline="0" dirty="0" smtClean="0"/>
              <a:t>它需要给出对每一个元素访问时所产生的具体行为。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r>
              <a:rPr kumimoji="1" lang="zh-CN" altLang="zh-CN" baseline="0" dirty="0" smtClean="0"/>
              <a:t>3</a:t>
            </a:r>
            <a:r>
              <a:rPr kumimoji="1" lang="zh-CN" altLang="en-US" baseline="0" dirty="0" smtClean="0"/>
              <a:t>、</a:t>
            </a:r>
            <a:r>
              <a:rPr kumimoji="1" lang="en-US" altLang="zh-CN" baseline="0" dirty="0" smtClean="0"/>
              <a:t>Element</a:t>
            </a:r>
            <a:r>
              <a:rPr kumimoji="1" lang="zh-CN" altLang="en-US" baseline="0" dirty="0" smtClean="0"/>
              <a:t>抽象元素角色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定义了一个</a:t>
            </a:r>
            <a:r>
              <a:rPr kumimoji="1" lang="en-US" altLang="zh-CN" baseline="0" dirty="0" smtClean="0"/>
              <a:t>Accept()</a:t>
            </a:r>
            <a:r>
              <a:rPr kumimoji="1" lang="zh-CN" altLang="en-US" baseline="0" dirty="0" smtClean="0"/>
              <a:t>接待方法</a:t>
            </a:r>
            <a:r>
              <a:rPr kumimoji="1" lang="zh-CN" altLang="zh-CN" baseline="0" dirty="0" smtClean="0"/>
              <a:t>，</a:t>
            </a:r>
            <a:r>
              <a:rPr kumimoji="1" lang="zh-CN" altLang="en-US" baseline="0" dirty="0" smtClean="0"/>
              <a:t>指每每一个元素都要可以被访问者访问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r>
              <a:rPr kumimoji="1" lang="zh-CN" altLang="zh-CN" baseline="0" dirty="0" smtClean="0"/>
              <a:t>4</a:t>
            </a:r>
            <a:r>
              <a:rPr kumimoji="1" lang="zh-CN" altLang="en-US" baseline="0" dirty="0" smtClean="0"/>
              <a:t>、</a:t>
            </a:r>
            <a:r>
              <a:rPr kumimoji="1" lang="en-US" altLang="zh-CN" baseline="0" dirty="0" err="1" smtClean="0"/>
              <a:t>ConcreteElement</a:t>
            </a:r>
            <a:r>
              <a:rPr kumimoji="1" lang="zh-CN" altLang="en-US" baseline="0" dirty="0" smtClean="0"/>
              <a:t>具体元素角色：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实现了抽象接口中的</a:t>
            </a:r>
            <a:r>
              <a:rPr kumimoji="1" lang="en-US" altLang="zh-CN" baseline="0" dirty="0" smtClean="0"/>
              <a:t>Accept()</a:t>
            </a:r>
            <a:r>
              <a:rPr kumimoji="1" lang="zh-CN" altLang="en-US" baseline="0" dirty="0" smtClean="0"/>
              <a:t>接待方法，而这个实现，通常情况下是使用访问者提供的访问该元素的方法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r>
              <a:rPr kumimoji="1" lang="en-US" altLang="zh-CN" baseline="0" dirty="0" smtClean="0"/>
              <a:t>5</a:t>
            </a:r>
            <a:r>
              <a:rPr kumimoji="1" lang="zh-CN" altLang="en-US" baseline="0" dirty="0" smtClean="0"/>
              <a:t>、</a:t>
            </a:r>
            <a:r>
              <a:rPr kumimoji="1" lang="en-US" altLang="zh-CN" baseline="0" dirty="0" err="1" smtClean="0"/>
              <a:t>ObjectStructure</a:t>
            </a:r>
            <a:r>
              <a:rPr kumimoji="1" lang="zh-CN" altLang="en-US" baseline="0" dirty="0" smtClean="0"/>
              <a:t>结构对象角色：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结构对象是一个具有容器性质或者符合对象特性的类，它会含有一组元素（</a:t>
            </a:r>
            <a:r>
              <a:rPr kumimoji="1" lang="en-US" altLang="zh-CN" baseline="0" dirty="0" smtClean="0"/>
              <a:t>Element</a:t>
            </a:r>
            <a:r>
              <a:rPr kumimoji="1" lang="zh-CN" altLang="en-US" baseline="0" dirty="0" smtClean="0"/>
              <a:t>），并且可以迭代这些元素，供访问者访问。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45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访问者模式学习完后，设计模式中创建型、结构型、行为型（除迭代器模式、解释器模式不常用）都学习完毕。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如果用人做比较的话，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系统学习设计模式前，我们掌握了面向对象的基本知识（继承、封装、多态），相当于我们学会了吃饭、睡觉、说话、走路。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系统学习了设计模式的知识后，相当于我们学会了少林派的如来神掌、罗汉拳；武当派的太极拳、八卦阵；华山派的独孤九剑、紫霞神功。我们掌握了这些绝学，已经达到了行走江湖，行侠仗义的标准了。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但在下山前，师傅还要叮嘱下作为侠客的操守和准则：惩恶扬善、锄强扶弱、言出必行、替天行道等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那么当设计模式学习完后，在出师前，在我们后期的软件设计开发中应该遵循什么原则呢？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下节：单一职责原则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  <a:p>
            <a:r>
              <a:rPr kumimoji="1" lang="zh-CN" altLang="zh-CN" dirty="0" smtClean="0"/>
              <a:t>1</a:t>
            </a:r>
            <a:r>
              <a:rPr kumimoji="1" lang="zh-CN" altLang="en-US" dirty="0" smtClean="0"/>
              <a:t>、单一职责原则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、开放封闭原则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zh-CN" altLang="en-US" dirty="0" smtClean="0"/>
              <a:t>、依赖倒置原则</a:t>
            </a:r>
            <a:endParaRPr kumimoji="1" lang="en-US" altLang="zh-CN" dirty="0" smtClean="0"/>
          </a:p>
          <a:p>
            <a:r>
              <a:rPr kumimoji="1" lang="zh-CN" altLang="zh-CN" dirty="0" smtClean="0"/>
              <a:t>4</a:t>
            </a:r>
            <a:r>
              <a:rPr kumimoji="1" lang="zh-CN" altLang="en-US" dirty="0" smtClean="0"/>
              <a:t>、迪米特法则</a:t>
            </a:r>
            <a:endParaRPr kumimoji="1" lang="en-US" altLang="zh-CN" dirty="0" smtClean="0"/>
          </a:p>
          <a:p>
            <a:r>
              <a:rPr kumimoji="1" lang="zh-CN" altLang="zh-CN" dirty="0" smtClean="0"/>
              <a:t>5</a:t>
            </a:r>
            <a:r>
              <a:rPr kumimoji="1" lang="zh-CN" altLang="en-US" dirty="0" smtClean="0"/>
              <a:t>、里氏替换原则</a:t>
            </a:r>
            <a:endParaRPr kumimoji="1" lang="en-US" altLang="zh-CN" dirty="0" smtClean="0"/>
          </a:p>
          <a:p>
            <a:r>
              <a:rPr kumimoji="1" lang="zh-CN" altLang="zh-CN" dirty="0" smtClean="0"/>
              <a:t>6</a:t>
            </a:r>
            <a:r>
              <a:rPr kumimoji="1" lang="zh-CN" altLang="en-US" dirty="0" smtClean="0"/>
              <a:t>、接口隔离原则</a:t>
            </a:r>
            <a:endParaRPr kumimoji="1"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C3E95-459D-401E-99F4-3A592924C8B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5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42"/>
          <p:cNvSpPr/>
          <p:nvPr userDrawn="1"/>
        </p:nvSpPr>
        <p:spPr>
          <a:xfrm>
            <a:off x="9555559" y="0"/>
            <a:ext cx="1851025" cy="1174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9555558" y="188640"/>
            <a:ext cx="185102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187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29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981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2883" y="365125"/>
            <a:ext cx="5693231" cy="829193"/>
          </a:xfr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>
            <a:lvl1pPr>
              <a:defRPr lang="zh-CN" altLang="en-US" sz="3600" dirty="0">
                <a:gradFill>
                  <a:gsLst>
                    <a:gs pos="0">
                      <a:schemeClr val="bg1"/>
                    </a:gs>
                    <a:gs pos="100000">
                      <a:schemeClr val="accent3"/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42"/>
          <p:cNvSpPr/>
          <p:nvPr userDrawn="1"/>
        </p:nvSpPr>
        <p:spPr>
          <a:xfrm rot="5400000">
            <a:off x="11207750" y="5192713"/>
            <a:ext cx="1851025" cy="1174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 rot="5400000">
            <a:off x="11090444" y="5251452"/>
            <a:ext cx="185102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733" y="113958"/>
            <a:ext cx="3605791" cy="32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92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37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50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938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4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13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59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48A2-34F2-4CA4-A913-9B6CB6A75227}" type="datetimeFigureOut">
              <a:rPr lang="zh-CN" altLang="en-US" smtClean="0"/>
              <a:pPr/>
              <a:t>18/3/28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08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548A2-34F2-4CA4-A913-9B6CB6A75227}" type="datetimeFigureOut">
              <a:rPr lang="zh-CN" altLang="en-US" smtClean="0"/>
              <a:pPr/>
              <a:t>18/3/28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88F23-1542-4072-987B-6AE7C750EAA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5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81" y="-16328"/>
            <a:ext cx="12271555" cy="686144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5831" y="2199848"/>
            <a:ext cx="34689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dirty="0" smtClean="0">
                <a:solidFill>
                  <a:schemeClr val="bg1"/>
                </a:solidFill>
                <a:latin typeface="Impact" panose="020B0806030902050204" pitchFamily="34" charset="0"/>
              </a:rPr>
              <a:t>2018</a:t>
            </a:r>
            <a:endParaRPr lang="zh-CN" altLang="en-US" sz="1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59516" y="2549298"/>
            <a:ext cx="69137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mr-IN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设计模式之</a:t>
            </a:r>
            <a:endParaRPr lang="en-US" altLang="zh-CN" sz="5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访问者模式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Visitor Pattern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内容占位符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18194" y="2887074"/>
            <a:ext cx="1278348" cy="4419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82470" y="5980767"/>
            <a:ext cx="3932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讲师：研发部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李磊磊</a:t>
            </a:r>
            <a:endParaRPr lang="zh-CN" altLang="en-US" sz="28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0074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34"/>
    </mc:Choice>
    <mc:Fallback xmlns="">
      <p:transition spd="slow" advTm="141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什么是访问者模式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访问者模式</a:t>
            </a:r>
            <a:r>
              <a:rPr kumimoji="1" lang="en-US" altLang="zh-CN" dirty="0" smtClean="0"/>
              <a:t>(Visitor Pattern)</a:t>
            </a:r>
            <a:r>
              <a:rPr kumimoji="1" lang="zh-CN" altLang="en-US" dirty="0" smtClean="0"/>
              <a:t>属于行为模式之一，它将相对稳定的数据或元素与他们的操作分离解耦，使得可以在不改变各元素类的前提下定义作用与这些元素的新操作。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访问者模式主要解决稳定的数据结构和易变的操作耦合问题，把数据结构和作用与数据结构上的操作解耦，使得操作集合可以相对自由的演化。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534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访问者模式的角色</a:t>
            </a:r>
            <a:r>
              <a:rPr kumimoji="1" lang="en-US" altLang="zh-CN" dirty="0" smtClean="0"/>
              <a:t>UML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Visitor</a:t>
            </a:r>
            <a:r>
              <a:rPr kumimoji="1" lang="zh-CN" altLang="en-US" dirty="0" smtClean="0"/>
              <a:t>抽象访问者接口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ConcreteVisitor</a:t>
            </a:r>
            <a:r>
              <a:rPr kumimoji="1" lang="zh-CN" altLang="en-US" dirty="0" smtClean="0"/>
              <a:t>具体访问者</a:t>
            </a:r>
            <a:endParaRPr kumimoji="1" lang="en-US" altLang="zh-CN" dirty="0" smtClean="0"/>
          </a:p>
          <a:p>
            <a:r>
              <a:rPr kumimoji="1" lang="en-US" altLang="zh-CN" dirty="0" smtClean="0"/>
              <a:t>Element</a:t>
            </a:r>
            <a:r>
              <a:rPr kumimoji="1" lang="zh-CN" altLang="en-US" dirty="0" smtClean="0"/>
              <a:t>抽象元素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ConcreteElement</a:t>
            </a:r>
            <a:r>
              <a:rPr kumimoji="1" lang="zh-CN" altLang="en-US" dirty="0" smtClean="0"/>
              <a:t>具体元素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ObjectStructure</a:t>
            </a:r>
            <a:r>
              <a:rPr kumimoji="1" lang="zh-CN" altLang="en-US" dirty="0" smtClean="0"/>
              <a:t>结构对象角色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367" y="1552681"/>
            <a:ext cx="60833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2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访问者模式的应用场景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数据结构稳定，作用于数据结构的操作经常变化的时候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一个数据结构中，存在一些与其不相关的操作时，需要将这些操作分离出去，减少这些元素的职责，可以使用访问者模式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212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访问者模式的优缺点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zh-CN" altLang="en-US" dirty="0" smtClean="0"/>
              <a:t>优点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能够在不修改元素结构的情况下，为对象结构中的元素增加新的操作和功能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通过访问者来定义震哥对象结构的通用功能，提高复用程度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分离元素无关的行为，把行为相关的封装在一起，构成一个访问者，这样访问者的功能都比较单一</a:t>
            </a:r>
            <a:endParaRPr kumimoji="1" lang="en-US" altLang="zh-CN" dirty="0" smtClean="0"/>
          </a:p>
          <a:p>
            <a:r>
              <a:rPr kumimoji="1" lang="zh-CN" altLang="en-US" dirty="0" smtClean="0"/>
              <a:t>缺点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对象结构变化困难，如果对象结构发生了变化，访问者结构的实现都要发生相应的变化，违反开放封闭原则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访问者模式通常需要将对象结构开放内部数据给访问者和</a:t>
            </a:r>
            <a:r>
              <a:rPr kumimoji="1" lang="en-US" altLang="zh-CN" dirty="0" err="1" smtClean="0"/>
              <a:t>ObjectStructure</a:t>
            </a:r>
            <a:r>
              <a:rPr kumimoji="1" lang="zh-CN" altLang="en-US" dirty="0" smtClean="0"/>
              <a:t>，破坏了对象的封装性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50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6253" y="1203617"/>
            <a:ext cx="10682972" cy="20188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找到你负责的产品中，可以应用到访问者模式的业务，并加以优化。</a:t>
            </a:r>
          </a:p>
          <a:p>
            <a:r>
              <a:rPr kumimoji="1" lang="zh-CN" altLang="en-US" dirty="0" smtClean="0"/>
              <a:t>如果实际项目中没有适用的场景，请观察生活中的例子，用代码实现工厂方法模式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4118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80" y="-16328"/>
            <a:ext cx="12204879" cy="686144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-29207"/>
            <a:ext cx="12204879" cy="6874328"/>
          </a:xfrm>
          <a:prstGeom prst="rect">
            <a:avLst/>
          </a:prstGeom>
          <a:solidFill>
            <a:srgbClr val="001830">
              <a:alpha val="13000"/>
            </a:srgbClr>
          </a:solidFill>
          <a:ln w="9525">
            <a:noFill/>
            <a:headEnd type="none"/>
            <a:tailEnd type="stealt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63" dirty="0" smtClean="0"/>
              <a:t> </a:t>
            </a:r>
            <a:endParaRPr lang="zh-CN" altLang="en-US" sz="1063" dirty="0"/>
          </a:p>
        </p:txBody>
      </p:sp>
      <p:sp>
        <p:nvSpPr>
          <p:cNvPr id="10" name="文本框 9"/>
          <p:cNvSpPr txBox="1"/>
          <p:nvPr/>
        </p:nvSpPr>
        <p:spPr>
          <a:xfrm>
            <a:off x="2781300" y="2617153"/>
            <a:ext cx="63017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观 看</a:t>
            </a:r>
            <a:endParaRPr lang="zh-CN" altLang="en-US" sz="5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781300" y="3556372"/>
            <a:ext cx="6301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your time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4341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23025</TotalTime>
  <Words>406</Words>
  <Application>Microsoft Macintosh PowerPoint</Application>
  <PresentationFormat>自定义</PresentationFormat>
  <Paragraphs>68</Paragraphs>
  <Slides>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什么是访问者模式</vt:lpstr>
      <vt:lpstr>访问者模式的角色UML</vt:lpstr>
      <vt:lpstr>访问者模式的应用场景</vt:lpstr>
      <vt:lpstr>访问者模式的优缺点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1234</dc:creator>
  <cp:lastModifiedBy>kinddy lee</cp:lastModifiedBy>
  <cp:revision>1075</cp:revision>
  <dcterms:created xsi:type="dcterms:W3CDTF">2015-02-02T02:30:24Z</dcterms:created>
  <dcterms:modified xsi:type="dcterms:W3CDTF">2018-03-28T09:55:58Z</dcterms:modified>
</cp:coreProperties>
</file>