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98" r:id="rId2"/>
    <p:sldId id="502" r:id="rId3"/>
    <p:sldId id="503" r:id="rId4"/>
    <p:sldId id="508" r:id="rId5"/>
    <p:sldId id="504" r:id="rId6"/>
    <p:sldId id="505" r:id="rId7"/>
    <p:sldId id="507" r:id="rId8"/>
    <p:sldId id="30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3" autoAdjust="0"/>
    <p:restoredTop sz="83054" autoAdjust="0"/>
  </p:normalViewPr>
  <p:slideViewPr>
    <p:cSldViewPr snapToGrid="0">
      <p:cViewPr varScale="1">
        <p:scale>
          <a:sx n="69" d="100"/>
          <a:sy n="69" d="100"/>
        </p:scale>
        <p:origin x="-7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、软件生命周期：软件的产生、投放市场、迭代、直到报废或停止使用的生命周期。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、设计、开发人员需要接受需求变化的客观事实：唯一不变的就是变化。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疑问</a:t>
            </a:r>
            <a:endParaRPr kumimoji="1" lang="en-US" altLang="zh-CN" dirty="0" smtClean="0"/>
          </a:p>
          <a:p>
            <a:r>
              <a:rPr kumimoji="1" lang="zh-CN" altLang="en-US" dirty="0" smtClean="0"/>
              <a:t>上一节课单一职责原则讲到，一个类应该只有一个原因而发生修改，那么只要符合单一职责原则的话，修改是被允许的。而本节课讲到对修改要封闭，不允许修改，这两个原则是否冲突？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修改单一职责的类，说明修改已经无法规避，并且已经到了粒度非常小的职责。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本节说到的对修改封闭是指，需求扩展新功能，不修改原有的功能，为满足这种功能的扩展，对原有的代码修改封闭，两者的出发点不同。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31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超人拥有这几项超能力，但是在特殊的环境下需要隐身的超能力时，超人就必须回炉重造。每增加一种超能力，超人就要回炉重造的话，影响他拯救世界，对于超人本身也是一种自信心的打击。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0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存储模块类支持了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以上三种存储方式。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如果需要增加缓存存储的话，不得不修改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模块类文件，将新的存储功能集成进去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867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抽象的本质就是将同类别但不同实现方式进行概括和提炼：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超人的超能力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具体的超能力为：飞行、镭射激光眼、力大无比、隐身等等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这些行为的抽象就是：超能力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、具体的超人应该依赖于抽象的超能力，这样超人拥有的超能力就处于稳定的封闭状态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、为超人注入不同的超能力，实现了超能力对扩展的开放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储存模块的存储方式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具体的存储方式：文件存储、内存存储、队列存储、缓存存储、其他存储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这些行为的抽象就是：存储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、让存储模块的存储方法依赖于抽象的储存方式，那么存储模块的储存方式处于抽象的封闭稳定状态</a:t>
            </a:r>
            <a:endParaRPr kumimoji="1" lang="en-US" altLang="zh-CN" dirty="0" smtClean="0"/>
          </a:p>
          <a:p>
            <a:r>
              <a:rPr kumimoji="1" lang="zh-CN" altLang="zh-CN" dirty="0" smtClean="0"/>
              <a:t>2、</a:t>
            </a:r>
            <a:r>
              <a:rPr kumimoji="1" lang="zh-CN" altLang="en-US" dirty="0" smtClean="0"/>
              <a:t>将具体的储存方式注入到存储模块中，实现了储存方式对扩展的开放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人的走路：大步走、小步走、模特猫步走、竞走等等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这种行为的抽象就是：走路</a:t>
            </a:r>
            <a:endParaRPr kumimoji="1" lang="en-US" altLang="zh-CN" dirty="0" smtClean="0"/>
          </a:p>
          <a:p>
            <a:r>
              <a:rPr kumimoji="1" lang="zh-CN" altLang="en-US" dirty="0" smtClean="0"/>
              <a:t>让人依赖于抽象的走路，那么人的走路便处于稳定的封闭状态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具体的人学习不同的走路方式，便实现了对扩展的开放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4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抽象工厂在增加新的产品结构时，违反了开放封闭原则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、工厂方法模式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不同的工厂都继承工厂方法接口，重写生成对象的操作。扩展新的类和新的工厂时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继承工厂接口即可。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、代理模式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代理类同样继承了原有的接口，需要增加新的代理类，只需要继承接口，增加新的代理功能即可。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、桥接模式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两个维度都有抽象父类和接口，需要在两个维度进行扩展时，分别使用新的代码继承抽象类或接口即可。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、策略模式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不同的策略实现了相同的接口，需要增加新的策略时，实现原有的接口即可。原来的策略不发生变化。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、模板模式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定义一个统一的接口，子类重写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接口中的行为，实现扩展开放。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14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1" y="-16328"/>
            <a:ext cx="12271555" cy="6861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831" y="2199848"/>
            <a:ext cx="346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9516" y="2549298"/>
            <a:ext cx="69137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mr-I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开放封闭原则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 Close Principle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194" y="2887074"/>
            <a:ext cx="1278348" cy="44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470" y="5980767"/>
            <a:ext cx="39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讲师：研发部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李磊磊</a:t>
            </a: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0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4"/>
    </mc:Choice>
    <mc:Fallback xmlns="">
      <p:transition spd="slow" advTm="14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zh-CN" altLang="en-US" dirty="0" smtClean="0"/>
              <a:t>开放封闭原则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开放封闭原则</a:t>
            </a:r>
            <a:r>
              <a:rPr kumimoji="1" lang="en-US" altLang="zh-CN" dirty="0" smtClean="0"/>
              <a:t>(Close Open Principle)</a:t>
            </a:r>
            <a:r>
              <a:rPr kumimoji="1" lang="zh-CN" altLang="en-US" dirty="0" smtClean="0"/>
              <a:t>，是指软件应该对扩展开放，而对修改封闭。在软件的生命周期内，需求变化是客观存在的且不以人的意志而转移，而对应的软件也必须做相应的变化。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对扩展开放：意味着有新的需求或变化时，可以对现有的系统进行扩展，以适应新的情况。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对修改关闭：在扩展原有系统的功能时，只需增加新的代码，而不需要对原有的代码进行修改。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34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6865811" cy="82919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不合理的设计示例</a:t>
            </a:r>
            <a:r>
              <a:rPr kumimoji="1" lang="en-US" altLang="zh-CN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超人的超能力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498" y="1617105"/>
            <a:ext cx="3429000" cy="447040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飞行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镭射透视眼</a:t>
            </a:r>
            <a:endParaRPr kumimoji="1" lang="en-US" altLang="zh-CN" dirty="0" smtClean="0"/>
          </a:p>
          <a:p>
            <a:r>
              <a:rPr kumimoji="1" lang="zh-CN" altLang="en-US" dirty="0" smtClean="0"/>
              <a:t>力大无比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02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6111145" cy="82919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不合理的设计示例</a:t>
            </a:r>
            <a:r>
              <a:rPr kumimoji="1" lang="en-US" altLang="zh-CN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存储模块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622" y="1599992"/>
            <a:ext cx="3378200" cy="438150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文件存储</a:t>
            </a:r>
            <a:endParaRPr kumimoji="1" lang="en-US" altLang="zh-CN" dirty="0" smtClean="0"/>
          </a:p>
          <a:p>
            <a:r>
              <a:rPr kumimoji="1" lang="zh-CN" altLang="en-US" dirty="0" smtClean="0"/>
              <a:t>队列存储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内存存储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482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开放封闭原则原理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开放封闭原则的核心思想是对变化的、不稳定的部分进行封闭抽象，因为抽象相对稳定。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通过子类继承</a:t>
            </a:r>
            <a:r>
              <a:rPr kumimoji="1" lang="en-US" altLang="zh-CN" dirty="0" smtClean="0"/>
              <a:t>(extend)</a:t>
            </a:r>
            <a:r>
              <a:rPr kumimoji="1" lang="zh-CN" altLang="en-US" dirty="0" smtClean="0"/>
              <a:t>抽象或子类实现</a:t>
            </a:r>
            <a:r>
              <a:rPr kumimoji="1" lang="en-US" altLang="zh-CN" dirty="0" smtClean="0"/>
              <a:t>(implement)</a:t>
            </a:r>
            <a:r>
              <a:rPr kumimoji="1" lang="zh-CN" altLang="en-US" dirty="0" smtClean="0"/>
              <a:t>接口，使用面向对象的继承和多态机制，通过覆写父类的方法来改变固有的行为，实现对扩展开放。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让其他类依赖于稳定的抽象而不是具体的实现，来完成封闭。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12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开放封闭原则的应用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工厂方法模式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代理模式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桥接模式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策略模式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模板模式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500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找到你负责的产品中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违反开放封闭原则的例子，并根据前面学到的设计模式的知识，给出解决思路和方案。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18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3" dirty="0" smtClean="0"/>
              <a:t> </a:t>
            </a:r>
            <a:endParaRPr lang="zh-CN" altLang="en-US" sz="1063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21694</TotalTime>
  <Words>432</Words>
  <Application>Microsoft Macintosh PowerPoint</Application>
  <PresentationFormat>自定义</PresentationFormat>
  <Paragraphs>85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什么是开放封闭原则</vt:lpstr>
      <vt:lpstr>不合理的设计示例 – 超人的超能力</vt:lpstr>
      <vt:lpstr>不合理的设计示例 – 存储模块</vt:lpstr>
      <vt:lpstr>开放封闭原则原理</vt:lpstr>
      <vt:lpstr>开放封闭原则的应用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kinddy lee</cp:lastModifiedBy>
  <cp:revision>1076</cp:revision>
  <dcterms:created xsi:type="dcterms:W3CDTF">2015-02-02T02:30:24Z</dcterms:created>
  <dcterms:modified xsi:type="dcterms:W3CDTF">2018-03-28T09:02:47Z</dcterms:modified>
</cp:coreProperties>
</file>