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98" r:id="rId2"/>
    <p:sldId id="502" r:id="rId3"/>
    <p:sldId id="503" r:id="rId4"/>
    <p:sldId id="504" r:id="rId5"/>
    <p:sldId id="505" r:id="rId6"/>
    <p:sldId id="508" r:id="rId7"/>
    <p:sldId id="507" r:id="rId8"/>
    <p:sldId id="30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82008" autoAdjust="0"/>
  </p:normalViewPr>
  <p:slideViewPr>
    <p:cSldViewPr snapToGrid="0">
      <p:cViewPr>
        <p:scale>
          <a:sx n="81" d="100"/>
          <a:sy n="81" d="100"/>
        </p:scale>
        <p:origin x="-536" y="216"/>
      </p:cViewPr>
      <p:guideLst>
        <p:guide orient="horz" pos="2160"/>
        <p:guide pos="3840"/>
      </p:guideLst>
    </p:cSldViewPr>
  </p:slideViewPr>
  <p:notesTextViewPr>
    <p:cViewPr>
      <p:scale>
        <a:sx n="1" d="1"/>
        <a:sy n="1" d="1"/>
      </p:scale>
      <p:origin x="0" y="0"/>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抽象不应该依赖于细节：</a:t>
            </a:r>
            <a:endParaRPr kumimoji="1" lang="en-US" altLang="zh-CN" dirty="0" smtClean="0"/>
          </a:p>
          <a:p>
            <a:r>
              <a:rPr kumimoji="1" lang="zh-CN" altLang="en-US" dirty="0" smtClean="0"/>
              <a:t>抽象不应该因为细节的变化而变化</a:t>
            </a:r>
            <a:endParaRPr kumimoji="1" lang="en-US" altLang="zh-CN" dirty="0" smtClean="0"/>
          </a:p>
          <a:p>
            <a:endParaRPr kumimoji="1" lang="en-US" altLang="zh-CN" dirty="0" smtClean="0"/>
          </a:p>
          <a:p>
            <a:r>
              <a:rPr kumimoji="1" lang="zh-CN" altLang="en-US" dirty="0" smtClean="0"/>
              <a:t>细节应该依赖于抽象：</a:t>
            </a:r>
            <a:endParaRPr kumimoji="1" lang="en-US" altLang="zh-CN" dirty="0" smtClean="0"/>
          </a:p>
          <a:p>
            <a:r>
              <a:rPr kumimoji="1" lang="zh-CN" altLang="en-US" dirty="0" smtClean="0"/>
              <a:t>细节的变化，最终应该满足抽象接口的定义范围</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2</a:t>
            </a:fld>
            <a:endParaRPr lang="zh-CN" altLang="en-US"/>
          </a:p>
        </p:txBody>
      </p:sp>
    </p:spTree>
    <p:extLst>
      <p:ext uri="{BB962C8B-B14F-4D97-AF65-F5344CB8AC3E}">
        <p14:creationId xmlns:p14="http://schemas.microsoft.com/office/powerpoint/2010/main" val="255195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山寨手机的主板制造依赖于具体的某摄像头型号、收音机模块、播放器模块、点火模块、投影仪模块；</a:t>
            </a:r>
          </a:p>
          <a:p>
            <a:r>
              <a:rPr kumimoji="1" lang="zh-CN" altLang="en-US" dirty="0" smtClean="0"/>
              <a:t>类似这样从上向下的依赖关系是非常脆弱的，因为任何底层模块发生变化，都将从下而上的影响整个产品链。</a:t>
            </a:r>
            <a:endParaRPr kumimoji="1" lang="en-US" altLang="zh-CN" dirty="0" smtClean="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272923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山寨手机出现了问题后，专业手机生产制造商们，和基础元件的供应商一起举行了移动平台高峰论坛，共同制定了手机行业的统一标准接口。不管苹果、三星、小米等手机制造商，还是蔡司镜头、三洋电池、等基础元件的供应商，都根据制定的行业标准接口生产产品，上层的制造商和低层的供应商都依赖于标准的接口，这样才能实现手机制造、组装的灵活性。</a:t>
            </a:r>
            <a:endParaRPr kumimoji="1" lang="en-US" altLang="zh-CN" dirty="0" smtClean="0"/>
          </a:p>
          <a:p>
            <a:r>
              <a:rPr kumimoji="1" lang="zh-CN" altLang="en-US" dirty="0" smtClean="0"/>
              <a:t>现实生活中还有电脑的组装等，都是依赖倒置的例子。</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4</a:t>
            </a:fld>
            <a:endParaRPr lang="zh-CN" altLang="en-US"/>
          </a:p>
        </p:txBody>
      </p:sp>
    </p:spTree>
    <p:extLst>
      <p:ext uri="{BB962C8B-B14F-4D97-AF65-F5344CB8AC3E}">
        <p14:creationId xmlns:p14="http://schemas.microsoft.com/office/powerpoint/2010/main" val="321445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316784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工厂方法模式：</a:t>
            </a:r>
            <a:endParaRPr kumimoji="1" lang="en-US" altLang="zh-CN" dirty="0" smtClean="0"/>
          </a:p>
          <a:p>
            <a:r>
              <a:rPr kumimoji="1" lang="zh-CN" altLang="en-US" dirty="0" smtClean="0"/>
              <a:t>不同的产品依赖于接口，不同的工厂依赖统一的接口</a:t>
            </a:r>
            <a:endParaRPr kumimoji="1" lang="en-US" altLang="zh-CN" dirty="0" smtClean="0"/>
          </a:p>
          <a:p>
            <a:endParaRPr kumimoji="1" lang="en-US" altLang="zh-CN" dirty="0" smtClean="0"/>
          </a:p>
          <a:p>
            <a:r>
              <a:rPr kumimoji="1" lang="zh-CN" altLang="en-US" dirty="0" smtClean="0"/>
              <a:t>观察者模式：</a:t>
            </a:r>
            <a:endParaRPr kumimoji="1" lang="en-US" altLang="zh-CN" dirty="0" smtClean="0"/>
          </a:p>
          <a:p>
            <a:r>
              <a:rPr kumimoji="1" lang="zh-CN" altLang="en-US" dirty="0" smtClean="0"/>
              <a:t>观察者依赖于统一接口，实现了</a:t>
            </a:r>
            <a:r>
              <a:rPr kumimoji="1" lang="en-US" altLang="zh-CN" dirty="0" smtClean="0"/>
              <a:t>update</a:t>
            </a:r>
            <a:r>
              <a:rPr kumimoji="1" lang="zh-CN" altLang="en-US" dirty="0" smtClean="0"/>
              <a:t>通知方法，提供被通知的行为</a:t>
            </a:r>
            <a:endParaRPr kumimoji="1" lang="en-US" altLang="zh-CN" dirty="0" smtClean="0"/>
          </a:p>
          <a:p>
            <a:endParaRPr kumimoji="1" lang="en-US" altLang="zh-CN" dirty="0" smtClean="0"/>
          </a:p>
          <a:p>
            <a:r>
              <a:rPr kumimoji="1" lang="zh-CN" altLang="en-US" dirty="0" smtClean="0"/>
              <a:t>状态模式：</a:t>
            </a:r>
            <a:endParaRPr kumimoji="1" lang="en-US" altLang="zh-CN" dirty="0" smtClean="0"/>
          </a:p>
          <a:p>
            <a:r>
              <a:rPr kumimoji="1" lang="zh-CN" altLang="en-US" dirty="0" smtClean="0"/>
              <a:t>不同的状态类依赖于统一的接口，实现了接口中抽象的共同行为，等待被传递及调用</a:t>
            </a:r>
            <a:endParaRPr kumimoji="1" lang="en-US" altLang="zh-CN" dirty="0" smtClean="0"/>
          </a:p>
          <a:p>
            <a:endParaRPr kumimoji="1" lang="en-US" altLang="zh-CN" dirty="0" smtClean="0"/>
          </a:p>
          <a:p>
            <a:r>
              <a:rPr kumimoji="1" lang="zh-CN" altLang="en-US" dirty="0" smtClean="0"/>
              <a:t>其他模式中的接口</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316784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7</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设计原则</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依赖倒置原则</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Dependency Inversion Principle</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什么是依赖倒置原则</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a:t>	High level modules should not depend upon low level modules. Both should depend upon abstractions. Abstractions should not depend upon details. Details should depend upon abstractions</a:t>
            </a:r>
            <a:r>
              <a:rPr kumimoji="1" lang="en-US" altLang="zh-CN" dirty="0" smtClean="0"/>
              <a:t>.</a:t>
            </a:r>
          </a:p>
          <a:p>
            <a:r>
              <a:rPr kumimoji="1" lang="zh-CN" altLang="en-US" dirty="0" smtClean="0"/>
              <a:t>高层模块不应该依赖于低层模块，两者都应该依赖于抽象；</a:t>
            </a:r>
            <a:endParaRPr kumimoji="1" lang="en-US" altLang="zh-CN" dirty="0" smtClean="0"/>
          </a:p>
          <a:p>
            <a:r>
              <a:rPr kumimoji="1" lang="zh-CN" altLang="en-US" dirty="0" smtClean="0"/>
              <a:t>抽象不应该依赖于细节；</a:t>
            </a:r>
            <a:endParaRPr kumimoji="1" lang="en-US" altLang="zh-CN" dirty="0" smtClean="0"/>
          </a:p>
          <a:p>
            <a:r>
              <a:rPr kumimoji="1" lang="zh-CN" altLang="en-US" dirty="0" smtClean="0"/>
              <a:t>细节应该依赖于抽象；</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高层依赖于底层示例</a:t>
            </a:r>
            <a:endParaRPr kumimoji="1" lang="zh-CN" altLang="en-US" dirty="0"/>
          </a:p>
        </p:txBody>
      </p:sp>
      <p:pic>
        <p:nvPicPr>
          <p:cNvPr id="6" name="图片 5"/>
          <p:cNvPicPr>
            <a:picLocks noChangeAspect="1"/>
          </p:cNvPicPr>
          <p:nvPr/>
        </p:nvPicPr>
        <p:blipFill>
          <a:blip r:embed="rId3"/>
          <a:stretch>
            <a:fillRect/>
          </a:stretch>
        </p:blipFill>
        <p:spPr>
          <a:xfrm>
            <a:off x="1083746" y="1789152"/>
            <a:ext cx="3860800" cy="4051300"/>
          </a:xfrm>
          <a:prstGeom prst="rect">
            <a:avLst/>
          </a:prstGeom>
        </p:spPr>
      </p:pic>
      <p:pic>
        <p:nvPicPr>
          <p:cNvPr id="8" name="图片 7"/>
          <p:cNvPicPr>
            <a:picLocks noChangeAspect="1"/>
          </p:cNvPicPr>
          <p:nvPr/>
        </p:nvPicPr>
        <p:blipFill>
          <a:blip r:embed="rId4"/>
          <a:stretch>
            <a:fillRect/>
          </a:stretch>
        </p:blipFill>
        <p:spPr>
          <a:xfrm>
            <a:off x="6105149" y="2077536"/>
            <a:ext cx="4800600" cy="3213100"/>
          </a:xfrm>
          <a:prstGeom prst="rect">
            <a:avLst/>
          </a:prstGeom>
        </p:spPr>
      </p:pic>
    </p:spTree>
    <p:extLst>
      <p:ext uri="{BB962C8B-B14F-4D97-AF65-F5344CB8AC3E}">
        <p14:creationId xmlns:p14="http://schemas.microsoft.com/office/powerpoint/2010/main" val="35520298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依赖倒置示例</a:t>
            </a:r>
            <a:endParaRPr kumimoji="1" lang="zh-CN" altLang="en-US" dirty="0"/>
          </a:p>
        </p:txBody>
      </p:sp>
      <p:pic>
        <p:nvPicPr>
          <p:cNvPr id="6" name="图片 5"/>
          <p:cNvPicPr>
            <a:picLocks noChangeAspect="1"/>
          </p:cNvPicPr>
          <p:nvPr/>
        </p:nvPicPr>
        <p:blipFill>
          <a:blip r:embed="rId3"/>
          <a:stretch>
            <a:fillRect/>
          </a:stretch>
        </p:blipFill>
        <p:spPr>
          <a:xfrm>
            <a:off x="869611" y="1409330"/>
            <a:ext cx="5316057" cy="4877619"/>
          </a:xfrm>
          <a:prstGeom prst="rect">
            <a:avLst/>
          </a:prstGeom>
        </p:spPr>
      </p:pic>
      <p:pic>
        <p:nvPicPr>
          <p:cNvPr id="8" name="图片 7"/>
          <p:cNvPicPr>
            <a:picLocks noChangeAspect="1"/>
          </p:cNvPicPr>
          <p:nvPr/>
        </p:nvPicPr>
        <p:blipFill>
          <a:blip r:embed="rId4"/>
          <a:stretch>
            <a:fillRect/>
          </a:stretch>
        </p:blipFill>
        <p:spPr>
          <a:xfrm>
            <a:off x="6737257" y="1984483"/>
            <a:ext cx="4597400" cy="3124200"/>
          </a:xfrm>
          <a:prstGeom prst="rect">
            <a:avLst/>
          </a:prstGeom>
        </p:spPr>
      </p:pic>
    </p:spTree>
    <p:extLst>
      <p:ext uri="{BB962C8B-B14F-4D97-AF65-F5344CB8AC3E}">
        <p14:creationId xmlns:p14="http://schemas.microsoft.com/office/powerpoint/2010/main" val="2721238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依赖倒置的原理</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a:t>	</a:t>
            </a:r>
            <a:r>
              <a:rPr kumimoji="1" lang="zh-CN" altLang="en-US" dirty="0" smtClean="0"/>
              <a:t>依赖倒置的核心思想是面向接口编程。</a:t>
            </a:r>
            <a:endParaRPr kumimoji="1" lang="en-US" altLang="zh-CN" dirty="0" smtClean="0"/>
          </a:p>
          <a:p>
            <a:pPr marL="0" indent="0">
              <a:buNone/>
            </a:pPr>
            <a:r>
              <a:rPr kumimoji="1" lang="en-US" altLang="zh-CN" dirty="0"/>
              <a:t>	</a:t>
            </a:r>
            <a:r>
              <a:rPr kumimoji="1" lang="zh-CN" altLang="en-US" dirty="0" smtClean="0"/>
              <a:t>相对于细节的多变性，科学合理的抽象要稳定的多。以抽象为基础搭建起来的架构比以细节为基础搭建起来的架构要稳定的多。在大多数软件设计中，抽象是指接口或抽象类，细节就是实现了接口或继承了抽象类的子类，使用接口或者抽象类的目的是定制好规范和契约，而不去涉及任何具体操作，把细节的展现任务交给他们的子类去实现。</a:t>
            </a:r>
            <a:endParaRPr kumimoji="1" lang="en-US" altLang="zh-CN" dirty="0" smtClean="0"/>
          </a:p>
          <a:p>
            <a:pPr marL="0" indent="0">
              <a:buNone/>
            </a:pPr>
            <a:r>
              <a:rPr kumimoji="1" lang="en-US" altLang="zh-CN" dirty="0"/>
              <a:t>	</a:t>
            </a:r>
            <a:r>
              <a:rPr kumimoji="1" lang="zh-CN" altLang="en-US" dirty="0" smtClean="0"/>
              <a:t>尽可能的制定良好的抽象、接口规范，如果类之间如果要发生依赖，那么依赖于抽象接口更加稳定且利于扩展。</a:t>
            </a:r>
            <a:endParaRPr kumimoji="1" lang="en-US" altLang="zh-CN" dirty="0" smtClean="0"/>
          </a:p>
        </p:txBody>
      </p:sp>
    </p:spTree>
    <p:extLst>
      <p:ext uri="{BB962C8B-B14F-4D97-AF65-F5344CB8AC3E}">
        <p14:creationId xmlns:p14="http://schemas.microsoft.com/office/powerpoint/2010/main" val="3850500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面向接口编程</a:t>
            </a:r>
            <a:r>
              <a:rPr kumimoji="1" lang="en-US" altLang="zh-CN" dirty="0" smtClean="0"/>
              <a:t> </a:t>
            </a:r>
            <a:r>
              <a:rPr kumimoji="1" lang="mr-IN" altLang="zh-CN" dirty="0" smtClean="0"/>
              <a:t>–</a:t>
            </a:r>
            <a:r>
              <a:rPr kumimoji="1" lang="en-US" altLang="zh-CN" dirty="0" smtClean="0"/>
              <a:t> </a:t>
            </a:r>
            <a:r>
              <a:rPr kumimoji="1" lang="zh-CN" altLang="en-US" dirty="0" smtClean="0"/>
              <a:t>示例</a:t>
            </a:r>
            <a:endParaRPr kumimoji="1" lang="zh-CN" altLang="en-US" dirty="0"/>
          </a:p>
        </p:txBody>
      </p:sp>
      <p:sp>
        <p:nvSpPr>
          <p:cNvPr id="5" name="内容占位符 4"/>
          <p:cNvSpPr>
            <a:spLocks noGrp="1"/>
          </p:cNvSpPr>
          <p:nvPr>
            <p:ph idx="1"/>
          </p:nvPr>
        </p:nvSpPr>
        <p:spPr/>
        <p:txBody>
          <a:bodyPr/>
          <a:lstStyle/>
          <a:p>
            <a:r>
              <a:rPr kumimoji="1" lang="zh-CN" altLang="en-US" dirty="0" smtClean="0"/>
              <a:t>工厂方法模式</a:t>
            </a:r>
            <a:endParaRPr kumimoji="1" lang="en-US" altLang="zh-CN" dirty="0" smtClean="0"/>
          </a:p>
          <a:p>
            <a:r>
              <a:rPr kumimoji="1" lang="zh-CN" altLang="en-US" dirty="0" smtClean="0"/>
              <a:t>观察者模式</a:t>
            </a:r>
            <a:endParaRPr kumimoji="1" lang="en-US" altLang="zh-CN" dirty="0" smtClean="0"/>
          </a:p>
          <a:p>
            <a:r>
              <a:rPr kumimoji="1" lang="zh-CN" altLang="en-US" dirty="0" smtClean="0"/>
              <a:t>状态模式等等</a:t>
            </a:r>
            <a:endParaRPr kumimoji="1" lang="zh-CN" altLang="en-US" dirty="0"/>
          </a:p>
        </p:txBody>
      </p:sp>
    </p:spTree>
    <p:extLst>
      <p:ext uri="{BB962C8B-B14F-4D97-AF65-F5344CB8AC3E}">
        <p14:creationId xmlns:p14="http://schemas.microsoft.com/office/powerpoint/2010/main" val="12537198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a:t>
            </a:r>
            <a:r>
              <a:rPr kumimoji="1" lang="zh-CN" altLang="en-US" dirty="0" smtClean="0"/>
              <a:t>，</a:t>
            </a:r>
            <a:r>
              <a:rPr kumimoji="1" lang="zh-CN" altLang="en-US" dirty="0" smtClean="0"/>
              <a:t>依赖关系脆弱的部分，结合前面学到到设计模式的知识，给出解决思路和方案</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21672</TotalTime>
  <Words>202</Words>
  <Application>Microsoft Macintosh PowerPoint</Application>
  <PresentationFormat>自定义</PresentationFormat>
  <Paragraphs>52</Paragraphs>
  <Slides>8</Slides>
  <Notes>7</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什么是依赖倒置原则</vt:lpstr>
      <vt:lpstr>高层依赖于底层示例</vt:lpstr>
      <vt:lpstr>依赖倒置示例</vt:lpstr>
      <vt:lpstr>依赖倒置的原理</vt:lpstr>
      <vt:lpstr>面向接口编程 – 示例</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1074</cp:revision>
  <dcterms:created xsi:type="dcterms:W3CDTF">2015-02-02T02:30:24Z</dcterms:created>
  <dcterms:modified xsi:type="dcterms:W3CDTF">2018-03-29T03:12:30Z</dcterms:modified>
</cp:coreProperties>
</file>