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80336" autoAdjust="0"/>
  </p:normalViewPr>
  <p:slideViewPr>
    <p:cSldViewPr snapToGrid="0">
      <p:cViewPr>
        <p:scale>
          <a:sx n="81" d="100"/>
          <a:sy n="81" d="100"/>
        </p:scale>
        <p:origin x="-536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blog.csdn.net</a:t>
            </a:r>
            <a:r>
              <a:rPr kumimoji="1" lang="en-US" altLang="zh-CN" dirty="0" smtClean="0"/>
              <a:t>/hfreeman2008/article/details/52304172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1、如果客户端依赖了它不需要的接口，那么当那些接口因为其他原因发生变化时，降给客户端端的稳定性造成影响。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、类之间如果依赖了臃肿的接口，那么这个接口的稳定性必然下降，导致的结果就是类本身的不稳定性。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接口不仅仅应该作为一系列行为的契约，接口应该作为角色，一个接口只能代表一个角色，每个角色都有特特定的职责，这时接口隔离原则可以叫做“角色隔离原则”</a:t>
            </a:r>
            <a:r>
              <a:rPr kumimoji="1" lang="zh-CN" altLang="zh-CN" dirty="0" smtClean="0"/>
              <a:t>。</a:t>
            </a:r>
            <a:r>
              <a:rPr kumimoji="1" lang="zh-CN" altLang="en-US" dirty="0" smtClean="0"/>
              <a:t>在设计接口时应该尽量细化，同时接口中的方法应该尽量少，每个接口只包含客户端（或者自模块）所需的方法即可。保证接口的纯洁性。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9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8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7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如果大家掌握了设计模式的相关知识和设计原则的理论，那么重构的工作越早做越好，并且重构的工作和正常的开发</a:t>
            </a:r>
            <a:r>
              <a:rPr kumimoji="1" lang="zh-CN" altLang="en-US" dirty="0" smtClean="0"/>
              <a:t>迭代</a:t>
            </a:r>
            <a:r>
              <a:rPr kumimoji="1" lang="zh-CN" altLang="en-US" dirty="0" smtClean="0"/>
              <a:t>一样重要，而且重构是个持续的过程，在产品的生命周期应该持续进行。因为软件设计开发本身就是在复杂域工作，即使经验非常丰富的程序员，也不能保证一次设计出完美的方案。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9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接口隔离原则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 Segregation Principle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zh-CN" altLang="en-US" dirty="0" smtClean="0"/>
              <a:t>接口隔离原则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接口隔离原则</a:t>
            </a:r>
            <a:r>
              <a:rPr kumimoji="1" lang="en-US" altLang="zh-CN" dirty="0" smtClean="0"/>
              <a:t>(Interface Segregation Principle)</a:t>
            </a:r>
            <a:r>
              <a:rPr kumimoji="1" lang="zh-CN" altLang="en-US" dirty="0" smtClean="0"/>
              <a:t>有两种定义：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Clients </a:t>
            </a:r>
            <a:r>
              <a:rPr kumimoji="1" lang="en-US" altLang="zh-CN" dirty="0"/>
              <a:t>should not be forced to depend upon interfaces that </a:t>
            </a:r>
            <a:r>
              <a:rPr kumimoji="1" lang="en-US" altLang="zh-CN" dirty="0" smtClean="0"/>
              <a:t>they</a:t>
            </a:r>
            <a:r>
              <a:rPr kumimoji="1" lang="en-US" altLang="zh-CN" dirty="0" smtClean="0"/>
              <a:t>.</a:t>
            </a:r>
          </a:p>
          <a:p>
            <a:pPr marL="0" indent="0">
              <a:buNone/>
            </a:pPr>
            <a:r>
              <a:rPr kumimoji="1" lang="zh-CN" altLang="en-US" dirty="0" smtClean="0"/>
              <a:t>（客户端不应该依赖它不需要的接口）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The dependency of one class to another one should depend on the smallest possible interface</a:t>
            </a:r>
            <a:r>
              <a:rPr kumimoji="1" lang="en-US" altLang="zh-CN" dirty="0" smtClean="0"/>
              <a:t>.</a:t>
            </a:r>
          </a:p>
          <a:p>
            <a:pPr marL="0" indent="0">
              <a:buNone/>
            </a:pPr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类间的依赖应该建立在最小接口的基础上）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接口隔离原则的标准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接口隔离原则并没有严格的规定标准，在实际的设计和开发时，需要控制接口的粒度，接口的粒度如果太细，系统中的接口将出现泛滥，相应的实现类将急剧膨胀，反而不宜维护；接口的粒度太粗，便违反了</a:t>
            </a:r>
            <a:r>
              <a:rPr kumimoji="1" lang="en-US" altLang="zh-CN" dirty="0" smtClean="0"/>
              <a:t>ISP</a:t>
            </a:r>
            <a:r>
              <a:rPr kumimoji="1" lang="zh-CN" altLang="en-US" dirty="0" smtClean="0"/>
              <a:t>原则，系统的灵活性将会降低，不宜维护和扩展。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6935535" cy="82919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接口隔离原则和单一职责原则的区别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接口隔离原则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强调设计时的架构分离，避免架构上的耦合和接口的污染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单一职责原则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强调实现时的职责内聚，不同的功能或职责在实现时不要封装在一起，尽量避免耦合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接口适配器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如果一个接口已经非常臃肿或已经被污染，且重构的成本和风险较大，那么可以使用抽象类来对接口进行一次转化。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如果接口本身便是抽象类，则可以使用我们前面学过的适配器模式进行处理。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审视</a:t>
            </a:r>
            <a:r>
              <a:rPr kumimoji="1" lang="zh-CN" altLang="en-US" dirty="0" smtClean="0"/>
              <a:t>你负责</a:t>
            </a:r>
            <a:r>
              <a:rPr kumimoji="1" lang="zh-CN" altLang="en-US" dirty="0" smtClean="0"/>
              <a:t>的产品中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在接口隔离原则上可以优化的部分，给出思路和解决方案。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21768</TotalTime>
  <Words>189</Words>
  <Application>Microsoft Macintosh PowerPoint</Application>
  <PresentationFormat>自定义</PresentationFormat>
  <Paragraphs>40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什么是接口隔离原则</vt:lpstr>
      <vt:lpstr>接口隔离原则的标准</vt:lpstr>
      <vt:lpstr>接口隔离原则和单一职责原则的区别</vt:lpstr>
      <vt:lpstr>接口适配器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1069</cp:revision>
  <dcterms:created xsi:type="dcterms:W3CDTF">2015-02-02T02:30:24Z</dcterms:created>
  <dcterms:modified xsi:type="dcterms:W3CDTF">2018-03-29T10:16:53Z</dcterms:modified>
</cp:coreProperties>
</file>