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72679" autoAdjust="0"/>
  </p:normalViewPr>
  <p:slideViewPr>
    <p:cSldViewPr snapToGrid="0">
      <p:cViewPr>
        <p:scale>
          <a:sx n="59" d="100"/>
          <a:sy n="59" d="100"/>
        </p:scale>
        <p:origin x="-89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blog.csdn.net</a:t>
            </a:r>
            <a:r>
              <a:rPr lang="en-US" altLang="zh-CN" dirty="0" smtClean="0"/>
              <a:t>/hfreeman2008/article/details/52344343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8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在设计一个工具或框架时，不可能面面俱到，满足所有需求，所以需要定制一个规范的接口，让用户自己实现差异化的需求。</a:t>
            </a:r>
          </a:p>
          <a:p>
            <a:r>
              <a:rPr kumimoji="1" lang="zh-CN" altLang="en-US" dirty="0" smtClean="0"/>
              <a:t>这里的父类不仅仅是单纯意义上的父类，更多的代表接口或抽象类。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3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里氏代换原则目的是为了让继承中的优势发挥到最大，劣势减到最少。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0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、一般使用接口或抽象类，对外暴露的是接口，而实际应用的是子类。也是多态的应用（继承、重写、父类引用指向子类对象）其中使用到了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的隐式转换。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子类可以有自己的行为和外观。里氏代换原则可以正着用，但不能反着用，即子类出现的地方，父类未必可以胜任。但是避免子类有过于突出的个性，一旦子类有过于突出的个性，把子类单独作为一个业务使用，则会让代码间的耦合关系变得难以理解，缺乏替换的标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、方法中的输入参数称为前置条件，当子类前置条件大于等于父类约束时，替换成子类，程序的前置条件特征才不会发生畸变，里氏代换原则才成立。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、同理，为了让运行结果不发生畸变，只有输出结果的范围小于等于父类的约束时，子类扩展才拥有健壮性，版本升级时也可以保持良好的兼容性。即使增加新子类，原有的业务还可以继续运行。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3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里氏代换原则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Liskov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Substitution Principle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什么是里氏代换原则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里氏代换原则（</a:t>
            </a:r>
            <a:r>
              <a:rPr kumimoji="1" lang="en-US" altLang="zh-CN" dirty="0" err="1" smtClean="0"/>
              <a:t>Liskov</a:t>
            </a:r>
            <a:r>
              <a:rPr kumimoji="1" lang="en-US" altLang="zh-CN" dirty="0" smtClean="0"/>
              <a:t> Substitution Principle</a:t>
            </a:r>
            <a:r>
              <a:rPr kumimoji="1" lang="zh-CN" altLang="en-US" dirty="0" smtClean="0"/>
              <a:t>）是指，任何基类出现的地方，子类一定可以出现。反之则不一定成立。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通俗的讲便是：“老鼠儿子会打洞”。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里氏代换原则是对继承关系的补充，为什么呢？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继承关系的特质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代码共享，减少创建类的工作量，每个子类都拥有父类的方法和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提高代码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重用性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子类可以形似父类</a:t>
            </a:r>
            <a:r>
              <a:rPr kumimoji="1" lang="zh-CN" altLang="en-US" dirty="0"/>
              <a:t>，但是又异于父类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提高代码</a:t>
            </a:r>
            <a:r>
              <a:rPr kumimoji="1" lang="zh-CN" altLang="en-US" dirty="0"/>
              <a:t>的可扩展性，实现父类的方法就可以了。许多开源框架</a:t>
            </a:r>
            <a:r>
              <a:rPr kumimoji="1" lang="zh-CN" altLang="en-US" dirty="0" smtClean="0"/>
              <a:t>的扩展都是通过继承父类或实现接口来</a:t>
            </a:r>
            <a:r>
              <a:rPr kumimoji="1" lang="zh-CN" altLang="en-US" dirty="0"/>
              <a:t>完成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提高产品或项</a:t>
            </a:r>
            <a:r>
              <a:rPr kumimoji="1" lang="zh-CN" altLang="en-US" dirty="0"/>
              <a:t>目的开放性</a:t>
            </a:r>
          </a:p>
        </p:txBody>
      </p:sp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继承关系的缺点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继承是侵入性的，只要继承，就必须拥有父类的所有方法和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降低了代码</a:t>
            </a:r>
            <a:r>
              <a:rPr kumimoji="1" lang="zh-CN" altLang="en-US" dirty="0"/>
              <a:t>的灵活性，子类必须拥有父类的属性和方法，</a:t>
            </a:r>
            <a:r>
              <a:rPr kumimoji="1" lang="zh-CN" altLang="en-US" dirty="0" smtClean="0"/>
              <a:t>让子类有了一些约束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增加了耦</a:t>
            </a:r>
            <a:r>
              <a:rPr kumimoji="1" lang="zh-CN" altLang="en-US" dirty="0"/>
              <a:t>合性，当父类的常量，变量和方法被修改了，需要考虑子类的修改，这种修改可能带来非常糟糕的结果，要重构大量的代码。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里氏代换原则的规范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子类必须完全实现父类的方法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子类可以有自己的独特性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覆盖或实现父类方法时，输入参数的范围可以被放大</a:t>
            </a:r>
            <a:endParaRPr kumimoji="1" lang="en-US" altLang="zh-CN" dirty="0" smtClean="0"/>
          </a:p>
          <a:p>
            <a:r>
              <a:rPr kumimoji="1" lang="zh-CN" altLang="en-US" dirty="0" smtClean="0"/>
              <a:t>覆盖或实现父类方法时，输出结果的范围可以被缩小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审视你负责的产品中，依据里氏代换原则标准，找出可以加以优化的业务，给出解决思路和方案。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22230</TotalTime>
  <Words>313</Words>
  <Application>Microsoft Macintosh PowerPoint</Application>
  <PresentationFormat>自定义</PresentationFormat>
  <Paragraphs>47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什么是里氏代换原则</vt:lpstr>
      <vt:lpstr>继承关系的特质</vt:lpstr>
      <vt:lpstr>继承关系的缺点</vt:lpstr>
      <vt:lpstr>里氏代换原则的规范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1075</cp:revision>
  <dcterms:created xsi:type="dcterms:W3CDTF">2015-02-02T02:30:24Z</dcterms:created>
  <dcterms:modified xsi:type="dcterms:W3CDTF">2018-04-02T02:47:23Z</dcterms:modified>
</cp:coreProperties>
</file>