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98" r:id="rId2"/>
    <p:sldId id="502" r:id="rId3"/>
    <p:sldId id="503" r:id="rId4"/>
    <p:sldId id="504" r:id="rId5"/>
    <p:sldId id="505" r:id="rId6"/>
    <p:sldId id="507" r:id="rId7"/>
    <p:sldId id="508" r:id="rId8"/>
    <p:sldId id="30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 autoAdjust="0"/>
    <p:restoredTop sz="83289" autoAdjust="0"/>
  </p:normalViewPr>
  <p:slideViewPr>
    <p:cSldViewPr snapToGrid="0">
      <p:cViewPr>
        <p:scale>
          <a:sx n="76" d="100"/>
          <a:sy n="76" d="100"/>
        </p:scale>
        <p:origin x="-240" y="-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1987</a:t>
            </a:r>
            <a:r>
              <a:rPr kumimoji="1" lang="zh-CN" altLang="en-US" dirty="0" smtClean="0"/>
              <a:t>年，距今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多年，面向对象的设计知识，是前人总结的经验，我们应该站在巨人的肩膀上。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739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人与狗直接耦合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60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通过适配器耦合（最直接的朋友）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1、</a:t>
            </a:r>
            <a:r>
              <a:rPr kumimoji="1" lang="en-US" altLang="zh-CN" dirty="0" smtClean="0"/>
              <a:t>façade</a:t>
            </a:r>
            <a:r>
              <a:rPr kumimoji="1" lang="zh-CN" altLang="en-US" dirty="0" smtClean="0"/>
              <a:t>模式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、中介者模式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因为迪米特法则要求类与类之间尽量不直接通信，如果类之间需要通信就通过第三方转发的方式，这就直接导致了系统中存在大量的中介类，这些类存在的唯一原因是为了传递类与类之间的相互调用关系，这就毫无疑问的增加了系统的复杂度。解决这个问题的方式是：使用依赖倒转原则（通俗的讲就是要针对接口编程，不要针对具体编程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4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依赖倒置原则</a:t>
            </a:r>
          </a:p>
          <a:p>
            <a:r>
              <a:rPr kumimoji="1" lang="zh-CN" altLang="en-US" dirty="0" smtClean="0"/>
              <a:t>人和狗的对象都继承与稳定的接口或者抽象类，那么依赖与抽象的接口依赖则更加稳定。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4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迪米特法则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of Demeter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zh-CN" altLang="en-US" dirty="0" smtClean="0"/>
              <a:t>迪米特法则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迪米特法则</a:t>
            </a:r>
            <a:r>
              <a:rPr kumimoji="1" lang="en-US" altLang="zh-CN" dirty="0" smtClean="0"/>
              <a:t>(Law of Demeter) ,</a:t>
            </a:r>
            <a:r>
              <a:rPr kumimoji="1" lang="zh-CN" altLang="en-US" dirty="0" smtClean="0"/>
              <a:t>又叫最小知识原则，是指一个对象应该对其他对象尽可能少的了解。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迪米特法则最初是用来作为面向对象的系统设计的一种法则，于</a:t>
            </a:r>
            <a:r>
              <a:rPr kumimoji="1" lang="en-US" altLang="zh-CN" dirty="0" smtClean="0"/>
              <a:t>1987</a:t>
            </a:r>
            <a:r>
              <a:rPr kumimoji="1" lang="zh-CN" altLang="en-US" dirty="0" smtClean="0"/>
              <a:t>年秋天由</a:t>
            </a:r>
            <a:r>
              <a:rPr kumimoji="1" lang="en-US" altLang="zh-CN" dirty="0" err="1"/>
              <a:t>L</a:t>
            </a:r>
            <a:r>
              <a:rPr kumimoji="1" lang="en-US" altLang="zh-CN" dirty="0" err="1" smtClean="0"/>
              <a:t>an</a:t>
            </a:r>
            <a:r>
              <a:rPr kumimoji="1" lang="en-US" altLang="zh-CN" dirty="0" smtClean="0"/>
              <a:t> Holland</a:t>
            </a:r>
            <a:r>
              <a:rPr kumimoji="1" lang="zh-CN" altLang="en-US" dirty="0" smtClean="0"/>
              <a:t>在美国东北大学为一个叫做迪米特的项目设计中提出。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通俗的将，迪米特法则可以叫做：“不要和陌生人说话”！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迪米特法则应用</a:t>
            </a:r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直接耦合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690" y="2567709"/>
            <a:ext cx="56261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2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迪米特法则</a:t>
            </a:r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与朋友对话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2505364"/>
            <a:ext cx="74168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迪米特法则</a:t>
            </a:r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与接口对话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2489200"/>
            <a:ext cx="8928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迪米特法则要义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只暴露应该暴露的方法或属性，尽可能的降低成员的访问权限</a:t>
            </a:r>
            <a:endParaRPr kumimoji="1" lang="en-US" altLang="zh-CN" dirty="0" smtClean="0"/>
          </a:p>
          <a:p>
            <a:r>
              <a:rPr kumimoji="1" lang="zh-CN" altLang="en-US" dirty="0" smtClean="0"/>
              <a:t>从依赖角度上将，只依赖应该依赖的对象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依赖第三方，通过第三方转发信息或职责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依赖稳定的抽象接口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参照迪米特法则和前面学习的设计模式相关知识，找出你负责的项目中，可以优化的业务，给出解决思路和方案。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997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21732</TotalTime>
  <Words>157</Words>
  <Application>Microsoft Macintosh PowerPoint</Application>
  <PresentationFormat>自定义</PresentationFormat>
  <Paragraphs>41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什么是迪米特法则</vt:lpstr>
      <vt:lpstr>迪米特法则应用 – 直接耦合</vt:lpstr>
      <vt:lpstr>迪米特法则 – 与朋友对话</vt:lpstr>
      <vt:lpstr>迪米特法则 – 与接口对话</vt:lpstr>
      <vt:lpstr>迪米特法则要义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1066</cp:revision>
  <dcterms:created xsi:type="dcterms:W3CDTF">2015-02-02T02:30:24Z</dcterms:created>
  <dcterms:modified xsi:type="dcterms:W3CDTF">2018-04-02T05:50:46Z</dcterms:modified>
</cp:coreProperties>
</file>