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97A81-6007-41D7-AB49-C4DFB0CCF188}" v="3073" dt="2024-04-03T06:39:1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1" autoAdjust="0"/>
    <p:restoredTop sz="81506" autoAdjust="0"/>
  </p:normalViewPr>
  <p:slideViewPr>
    <p:cSldViewPr>
      <p:cViewPr>
        <p:scale>
          <a:sx n="75" d="100"/>
          <a:sy n="75" d="100"/>
        </p:scale>
        <p:origin x="236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準昇 陳" userId="df10e3aa73d0f245" providerId="LiveId" clId="{07097A81-6007-41D7-AB49-C4DFB0CCF188}"/>
    <pc:docChg chg="undo custSel addSld delSld modSld sldOrd">
      <pc:chgData name="準昇 陳" userId="df10e3aa73d0f245" providerId="LiveId" clId="{07097A81-6007-41D7-AB49-C4DFB0CCF188}" dt="2024-04-03T06:37:57.405" v="3908" actId="20577"/>
      <pc:docMkLst>
        <pc:docMk/>
      </pc:docMkLst>
      <pc:sldChg chg="addSp modSp">
        <pc:chgData name="準昇 陳" userId="df10e3aa73d0f245" providerId="LiveId" clId="{07097A81-6007-41D7-AB49-C4DFB0CCF188}" dt="2024-04-02T14:59:45.052" v="1944" actId="571"/>
        <pc:sldMkLst>
          <pc:docMk/>
          <pc:sldMk cId="2071422781" sldId="256"/>
        </pc:sldMkLst>
        <pc:spChg chg="add mod">
          <ac:chgData name="準昇 陳" userId="df10e3aa73d0f245" providerId="LiveId" clId="{07097A81-6007-41D7-AB49-C4DFB0CCF188}" dt="2024-04-02T14:59:45.052" v="1944" actId="571"/>
          <ac:spMkLst>
            <pc:docMk/>
            <pc:sldMk cId="2071422781" sldId="256"/>
            <ac:spMk id="4" creationId="{9F1B0779-6857-5B34-4454-24CEBCB86089}"/>
          </ac:spMkLst>
        </pc:spChg>
      </pc:sldChg>
      <pc:sldChg chg="addSp delSp modSp mod">
        <pc:chgData name="準昇 陳" userId="df10e3aa73d0f245" providerId="LiveId" clId="{07097A81-6007-41D7-AB49-C4DFB0CCF188}" dt="2024-04-02T11:26:42.326" v="443" actId="20577"/>
        <pc:sldMkLst>
          <pc:docMk/>
          <pc:sldMk cId="2527809568" sldId="257"/>
        </pc:sldMkLst>
        <pc:spChg chg="mod">
          <ac:chgData name="準昇 陳" userId="df10e3aa73d0f245" providerId="LiveId" clId="{07097A81-6007-41D7-AB49-C4DFB0CCF188}" dt="2024-04-02T10:08:04.460" v="148" actId="20577"/>
          <ac:spMkLst>
            <pc:docMk/>
            <pc:sldMk cId="2527809568" sldId="257"/>
            <ac:spMk id="2" creationId="{457B33D4-AB7F-410F-AB50-76F5D032E97A}"/>
          </ac:spMkLst>
        </pc:spChg>
        <pc:spChg chg="mod">
          <ac:chgData name="準昇 陳" userId="df10e3aa73d0f245" providerId="LiveId" clId="{07097A81-6007-41D7-AB49-C4DFB0CCF188}" dt="2024-04-02T11:26:42.326" v="443" actId="20577"/>
          <ac:spMkLst>
            <pc:docMk/>
            <pc:sldMk cId="2527809568" sldId="257"/>
            <ac:spMk id="3" creationId="{2845144B-4C79-43FF-BBF4-DCBA54361EE7}"/>
          </ac:spMkLst>
        </pc:spChg>
        <pc:spChg chg="add del mod">
          <ac:chgData name="準昇 陳" userId="df10e3aa73d0f245" providerId="LiveId" clId="{07097A81-6007-41D7-AB49-C4DFB0CCF188}" dt="2024-04-02T10:24:41.368" v="346" actId="478"/>
          <ac:spMkLst>
            <pc:docMk/>
            <pc:sldMk cId="2527809568" sldId="257"/>
            <ac:spMk id="4" creationId="{94850385-6EF2-288C-BA0C-E5AE749F7CCD}"/>
          </ac:spMkLst>
        </pc:spChg>
        <pc:spChg chg="add">
          <ac:chgData name="準昇 陳" userId="df10e3aa73d0f245" providerId="LiveId" clId="{07097A81-6007-41D7-AB49-C4DFB0CCF188}" dt="2024-04-02T10:24:35.274" v="344"/>
          <ac:spMkLst>
            <pc:docMk/>
            <pc:sldMk cId="2527809568" sldId="257"/>
            <ac:spMk id="5" creationId="{223D7847-DBE9-B8F5-7FEC-73F341E08828}"/>
          </ac:spMkLst>
        </pc:spChg>
        <pc:spChg chg="add del mod">
          <ac:chgData name="準昇 陳" userId="df10e3aa73d0f245" providerId="LiveId" clId="{07097A81-6007-41D7-AB49-C4DFB0CCF188}" dt="2024-04-02T10:24:48.094" v="349" actId="478"/>
          <ac:spMkLst>
            <pc:docMk/>
            <pc:sldMk cId="2527809568" sldId="257"/>
            <ac:spMk id="6" creationId="{6572768F-9E93-6D0C-C9A9-BD99076771A4}"/>
          </ac:spMkLst>
        </pc:spChg>
        <pc:spChg chg="add mod">
          <ac:chgData name="準昇 陳" userId="df10e3aa73d0f245" providerId="LiveId" clId="{07097A81-6007-41D7-AB49-C4DFB0CCF188}" dt="2024-04-02T10:24:43.067" v="348"/>
          <ac:spMkLst>
            <pc:docMk/>
            <pc:sldMk cId="2527809568" sldId="257"/>
            <ac:spMk id="7" creationId="{A2E0FCE7-2971-7F6A-9B0D-1F6574C751F5}"/>
          </ac:spMkLst>
        </pc:spChg>
      </pc:sldChg>
      <pc:sldChg chg="modSp mod">
        <pc:chgData name="準昇 陳" userId="df10e3aa73d0f245" providerId="LiveId" clId="{07097A81-6007-41D7-AB49-C4DFB0CCF188}" dt="2024-04-02T10:07:54.716" v="136" actId="20577"/>
        <pc:sldMkLst>
          <pc:docMk/>
          <pc:sldMk cId="3433627547" sldId="258"/>
        </pc:sldMkLst>
        <pc:spChg chg="mod">
          <ac:chgData name="準昇 陳" userId="df10e3aa73d0f245" providerId="LiveId" clId="{07097A81-6007-41D7-AB49-C4DFB0CCF188}" dt="2024-04-02T09:55:43.562" v="6" actId="20577"/>
          <ac:spMkLst>
            <pc:docMk/>
            <pc:sldMk cId="3433627547" sldId="258"/>
            <ac:spMk id="2" creationId="{C26B7932-53A1-9A86-1E79-A22C45CD6399}"/>
          </ac:spMkLst>
        </pc:spChg>
        <pc:spChg chg="mod">
          <ac:chgData name="準昇 陳" userId="df10e3aa73d0f245" providerId="LiveId" clId="{07097A81-6007-41D7-AB49-C4DFB0CCF188}" dt="2024-04-02T10:07:54.716" v="136" actId="20577"/>
          <ac:spMkLst>
            <pc:docMk/>
            <pc:sldMk cId="3433627547" sldId="258"/>
            <ac:spMk id="3" creationId="{6D97EF09-89B7-5FD7-EF1C-4C0975ACED2B}"/>
          </ac:spMkLst>
        </pc:spChg>
      </pc:sldChg>
      <pc:sldChg chg="addSp delSp modSp new mod">
        <pc:chgData name="準昇 陳" userId="df10e3aa73d0f245" providerId="LiveId" clId="{07097A81-6007-41D7-AB49-C4DFB0CCF188}" dt="2024-04-02T11:37:03.448" v="496" actId="20577"/>
        <pc:sldMkLst>
          <pc:docMk/>
          <pc:sldMk cId="3575382394" sldId="259"/>
        </pc:sldMkLst>
        <pc:spChg chg="mod">
          <ac:chgData name="準昇 陳" userId="df10e3aa73d0f245" providerId="LiveId" clId="{07097A81-6007-41D7-AB49-C4DFB0CCF188}" dt="2024-04-02T11:37:03.448" v="496" actId="20577"/>
          <ac:spMkLst>
            <pc:docMk/>
            <pc:sldMk cId="3575382394" sldId="259"/>
            <ac:spMk id="2" creationId="{3E46DB1E-ECB5-5575-B201-CA6C3EB3E0D7}"/>
          </ac:spMkLst>
        </pc:spChg>
        <pc:spChg chg="del">
          <ac:chgData name="準昇 陳" userId="df10e3aa73d0f245" providerId="LiveId" clId="{07097A81-6007-41D7-AB49-C4DFB0CCF188}" dt="2024-04-02T11:34:12.026" v="461" actId="22"/>
          <ac:spMkLst>
            <pc:docMk/>
            <pc:sldMk cId="3575382394" sldId="259"/>
            <ac:spMk id="3" creationId="{2CD6B59C-3DAD-A98F-0B39-78D77E447518}"/>
          </ac:spMkLst>
        </pc:spChg>
        <pc:picChg chg="add mod ord">
          <ac:chgData name="準昇 陳" userId="df10e3aa73d0f245" providerId="LiveId" clId="{07097A81-6007-41D7-AB49-C4DFB0CCF188}" dt="2024-04-02T11:34:31.164" v="463" actId="1076"/>
          <ac:picMkLst>
            <pc:docMk/>
            <pc:sldMk cId="3575382394" sldId="259"/>
            <ac:picMk id="5" creationId="{C8AEE09E-25B8-D070-FBD0-5D1BDF9F568D}"/>
          </ac:picMkLst>
        </pc:picChg>
      </pc:sldChg>
      <pc:sldChg chg="addSp delSp modSp new mod">
        <pc:chgData name="準昇 陳" userId="df10e3aa73d0f245" providerId="LiveId" clId="{07097A81-6007-41D7-AB49-C4DFB0CCF188}" dt="2024-04-02T11:43:07.497" v="642" actId="14100"/>
        <pc:sldMkLst>
          <pc:docMk/>
          <pc:sldMk cId="2468479478" sldId="260"/>
        </pc:sldMkLst>
        <pc:spChg chg="mod">
          <ac:chgData name="準昇 陳" userId="df10e3aa73d0f245" providerId="LiveId" clId="{07097A81-6007-41D7-AB49-C4DFB0CCF188}" dt="2024-04-02T11:36:59.765" v="494" actId="20577"/>
          <ac:spMkLst>
            <pc:docMk/>
            <pc:sldMk cId="2468479478" sldId="260"/>
            <ac:spMk id="2" creationId="{2FF534C0-B73B-F0DB-AACA-615F7C6F9794}"/>
          </ac:spMkLst>
        </pc:spChg>
        <pc:spChg chg="mod">
          <ac:chgData name="準昇 陳" userId="df10e3aa73d0f245" providerId="LiveId" clId="{07097A81-6007-41D7-AB49-C4DFB0CCF188}" dt="2024-04-02T11:41:44.688" v="621" actId="20577"/>
          <ac:spMkLst>
            <pc:docMk/>
            <pc:sldMk cId="2468479478" sldId="260"/>
            <ac:spMk id="3" creationId="{536C2448-40FC-05AF-BE67-7ADCBFDD8228}"/>
          </ac:spMkLst>
        </pc:spChg>
        <pc:picChg chg="add del mod">
          <ac:chgData name="準昇 陳" userId="df10e3aa73d0f245" providerId="LiveId" clId="{07097A81-6007-41D7-AB49-C4DFB0CCF188}" dt="2024-04-02T11:37:19.427" v="499" actId="478"/>
          <ac:picMkLst>
            <pc:docMk/>
            <pc:sldMk cId="2468479478" sldId="260"/>
            <ac:picMk id="5" creationId="{53C76D94-ED1C-669D-5DAA-E5867B4EE476}"/>
          </ac:picMkLst>
        </pc:picChg>
        <pc:picChg chg="add del mod">
          <ac:chgData name="準昇 陳" userId="df10e3aa73d0f245" providerId="LiveId" clId="{07097A81-6007-41D7-AB49-C4DFB0CCF188}" dt="2024-04-02T11:39:51.463" v="550" actId="478"/>
          <ac:picMkLst>
            <pc:docMk/>
            <pc:sldMk cId="2468479478" sldId="260"/>
            <ac:picMk id="7" creationId="{6B5C57CC-53A1-87A4-6985-8A2A51B2CBC1}"/>
          </ac:picMkLst>
        </pc:picChg>
        <pc:picChg chg="add del mod">
          <ac:chgData name="準昇 陳" userId="df10e3aa73d0f245" providerId="LiveId" clId="{07097A81-6007-41D7-AB49-C4DFB0CCF188}" dt="2024-04-02T11:38:16.192" v="504" actId="478"/>
          <ac:picMkLst>
            <pc:docMk/>
            <pc:sldMk cId="2468479478" sldId="260"/>
            <ac:picMk id="9" creationId="{1EE3BCF5-3E4A-5359-E722-7ACBB141D038}"/>
          </ac:picMkLst>
        </pc:picChg>
        <pc:picChg chg="add del mod">
          <ac:chgData name="準昇 陳" userId="df10e3aa73d0f245" providerId="LiveId" clId="{07097A81-6007-41D7-AB49-C4DFB0CCF188}" dt="2024-04-02T11:39:51.037" v="549" actId="478"/>
          <ac:picMkLst>
            <pc:docMk/>
            <pc:sldMk cId="2468479478" sldId="260"/>
            <ac:picMk id="11" creationId="{2A9D3655-19E7-390B-0B2F-EBB9A5CB4289}"/>
          </ac:picMkLst>
        </pc:picChg>
        <pc:picChg chg="add del mod">
          <ac:chgData name="準昇 陳" userId="df10e3aa73d0f245" providerId="LiveId" clId="{07097A81-6007-41D7-AB49-C4DFB0CCF188}" dt="2024-04-02T11:39:51.943" v="551" actId="478"/>
          <ac:picMkLst>
            <pc:docMk/>
            <pc:sldMk cId="2468479478" sldId="260"/>
            <ac:picMk id="13" creationId="{22F81D93-B085-BC80-DB6B-732E9616A6C2}"/>
          </ac:picMkLst>
        </pc:picChg>
        <pc:picChg chg="add mod">
          <ac:chgData name="準昇 陳" userId="df10e3aa73d0f245" providerId="LiveId" clId="{07097A81-6007-41D7-AB49-C4DFB0CCF188}" dt="2024-04-02T11:42:30.891" v="633" actId="14100"/>
          <ac:picMkLst>
            <pc:docMk/>
            <pc:sldMk cId="2468479478" sldId="260"/>
            <ac:picMk id="15" creationId="{DF341F6A-7209-E27C-3598-2BB8CBE18279}"/>
          </ac:picMkLst>
        </pc:picChg>
        <pc:picChg chg="add mod">
          <ac:chgData name="準昇 陳" userId="df10e3aa73d0f245" providerId="LiveId" clId="{07097A81-6007-41D7-AB49-C4DFB0CCF188}" dt="2024-04-02T11:42:42.724" v="638" actId="1035"/>
          <ac:picMkLst>
            <pc:docMk/>
            <pc:sldMk cId="2468479478" sldId="260"/>
            <ac:picMk id="17" creationId="{080085CE-02C1-C201-9147-92D4CDBBADDB}"/>
          </ac:picMkLst>
        </pc:picChg>
        <pc:picChg chg="add mod">
          <ac:chgData name="準昇 陳" userId="df10e3aa73d0f245" providerId="LiveId" clId="{07097A81-6007-41D7-AB49-C4DFB0CCF188}" dt="2024-04-02T11:43:07.497" v="642" actId="14100"/>
          <ac:picMkLst>
            <pc:docMk/>
            <pc:sldMk cId="2468479478" sldId="260"/>
            <ac:picMk id="19" creationId="{38A4DCF7-621A-8926-2BF5-887210A80847}"/>
          </ac:picMkLst>
        </pc:picChg>
      </pc:sldChg>
      <pc:sldChg chg="addSp delSp modSp new mod">
        <pc:chgData name="準昇 陳" userId="df10e3aa73d0f245" providerId="LiveId" clId="{07097A81-6007-41D7-AB49-C4DFB0CCF188}" dt="2024-04-02T13:50:55.064" v="1393" actId="20577"/>
        <pc:sldMkLst>
          <pc:docMk/>
          <pc:sldMk cId="3290188582" sldId="261"/>
        </pc:sldMkLst>
        <pc:spChg chg="mod">
          <ac:chgData name="準昇 陳" userId="df10e3aa73d0f245" providerId="LiveId" clId="{07097A81-6007-41D7-AB49-C4DFB0CCF188}" dt="2024-04-02T11:56:17.861" v="661" actId="27636"/>
          <ac:spMkLst>
            <pc:docMk/>
            <pc:sldMk cId="3290188582" sldId="261"/>
            <ac:spMk id="2" creationId="{9BD7FC95-00F8-90F6-36CA-F24E6E37A4D6}"/>
          </ac:spMkLst>
        </pc:spChg>
        <pc:spChg chg="mod">
          <ac:chgData name="準昇 陳" userId="df10e3aa73d0f245" providerId="LiveId" clId="{07097A81-6007-41D7-AB49-C4DFB0CCF188}" dt="2024-04-02T13:50:55.064" v="1393" actId="20577"/>
          <ac:spMkLst>
            <pc:docMk/>
            <pc:sldMk cId="3290188582" sldId="261"/>
            <ac:spMk id="3" creationId="{25974A1C-460D-C664-F725-B12B3ED8489C}"/>
          </ac:spMkLst>
        </pc:spChg>
        <pc:picChg chg="add del mod">
          <ac:chgData name="準昇 陳" userId="df10e3aa73d0f245" providerId="LiveId" clId="{07097A81-6007-41D7-AB49-C4DFB0CCF188}" dt="2024-04-02T11:56:10.095" v="645" actId="478"/>
          <ac:picMkLst>
            <pc:docMk/>
            <pc:sldMk cId="3290188582" sldId="261"/>
            <ac:picMk id="5" creationId="{C6FD68FD-1C69-B029-7254-AB55FD35B24F}"/>
          </ac:picMkLst>
        </pc:picChg>
        <pc:picChg chg="add del mod">
          <ac:chgData name="準昇 陳" userId="df10e3aa73d0f245" providerId="LiveId" clId="{07097A81-6007-41D7-AB49-C4DFB0CCF188}" dt="2024-04-02T12:00:22.821" v="753" actId="478"/>
          <ac:picMkLst>
            <pc:docMk/>
            <pc:sldMk cId="3290188582" sldId="261"/>
            <ac:picMk id="7" creationId="{B0D332AB-CA6B-E66F-2B49-508A484EC574}"/>
          </ac:picMkLst>
        </pc:picChg>
        <pc:picChg chg="add mod">
          <ac:chgData name="準昇 陳" userId="df10e3aa73d0f245" providerId="LiveId" clId="{07097A81-6007-41D7-AB49-C4DFB0CCF188}" dt="2024-04-02T12:04:16.626" v="767" actId="1076"/>
          <ac:picMkLst>
            <pc:docMk/>
            <pc:sldMk cId="3290188582" sldId="261"/>
            <ac:picMk id="9" creationId="{8FC9B8D4-2E15-DFB6-0A2A-533CBD39F175}"/>
          </ac:picMkLst>
        </pc:picChg>
        <pc:picChg chg="add mod">
          <ac:chgData name="準昇 陳" userId="df10e3aa73d0f245" providerId="LiveId" clId="{07097A81-6007-41D7-AB49-C4DFB0CCF188}" dt="2024-04-02T12:08:01.328" v="857" actId="14100"/>
          <ac:picMkLst>
            <pc:docMk/>
            <pc:sldMk cId="3290188582" sldId="261"/>
            <ac:picMk id="11" creationId="{0BE80E1B-0253-5C81-D8BD-A00A7361F6D6}"/>
          </ac:picMkLst>
        </pc:picChg>
      </pc:sldChg>
      <pc:sldChg chg="addSp delSp modSp new mod modNotesTx">
        <pc:chgData name="準昇 陳" userId="df10e3aa73d0f245" providerId="LiveId" clId="{07097A81-6007-41D7-AB49-C4DFB0CCF188}" dt="2024-04-03T06:37:41.241" v="3907" actId="20577"/>
        <pc:sldMkLst>
          <pc:docMk/>
          <pc:sldMk cId="1981468361" sldId="262"/>
        </pc:sldMkLst>
        <pc:spChg chg="mod">
          <ac:chgData name="準昇 陳" userId="df10e3aa73d0f245" providerId="LiveId" clId="{07097A81-6007-41D7-AB49-C4DFB0CCF188}" dt="2024-04-02T12:08:16.893" v="858"/>
          <ac:spMkLst>
            <pc:docMk/>
            <pc:sldMk cId="1981468361" sldId="262"/>
            <ac:spMk id="2" creationId="{975D88D7-4505-2E1F-A3C7-9CE06CCE5813}"/>
          </ac:spMkLst>
        </pc:spChg>
        <pc:spChg chg="mod">
          <ac:chgData name="準昇 陳" userId="df10e3aa73d0f245" providerId="LiveId" clId="{07097A81-6007-41D7-AB49-C4DFB0CCF188}" dt="2024-04-03T06:37:41.241" v="3907" actId="20577"/>
          <ac:spMkLst>
            <pc:docMk/>
            <pc:sldMk cId="1981468361" sldId="262"/>
            <ac:spMk id="3" creationId="{3046CAC5-A257-E101-9A31-6FCFDFFB47FA}"/>
          </ac:spMkLst>
        </pc:spChg>
        <pc:spChg chg="add del mod">
          <ac:chgData name="準昇 陳" userId="df10e3aa73d0f245" providerId="LiveId" clId="{07097A81-6007-41D7-AB49-C4DFB0CCF188}" dt="2024-04-02T12:30:02.400" v="1086" actId="767"/>
          <ac:spMkLst>
            <pc:docMk/>
            <pc:sldMk cId="1981468361" sldId="262"/>
            <ac:spMk id="8" creationId="{41354421-50F9-9251-0AC0-311CAB1B78B6}"/>
          </ac:spMkLst>
        </pc:spChg>
        <pc:picChg chg="add mod">
          <ac:chgData name="準昇 陳" userId="df10e3aa73d0f245" providerId="LiveId" clId="{07097A81-6007-41D7-AB49-C4DFB0CCF188}" dt="2024-04-02T12:12:08.735" v="882" actId="14100"/>
          <ac:picMkLst>
            <pc:docMk/>
            <pc:sldMk cId="1981468361" sldId="262"/>
            <ac:picMk id="5" creationId="{D266B3E8-4B56-8B37-07FC-D42CB8B06703}"/>
          </ac:picMkLst>
        </pc:picChg>
        <pc:picChg chg="add mod">
          <ac:chgData name="準昇 陳" userId="df10e3aa73d0f245" providerId="LiveId" clId="{07097A81-6007-41D7-AB49-C4DFB0CCF188}" dt="2024-04-02T12:32:18.522" v="1107" actId="1076"/>
          <ac:picMkLst>
            <pc:docMk/>
            <pc:sldMk cId="1981468361" sldId="262"/>
            <ac:picMk id="11" creationId="{B841A4F9-38ED-926B-9296-4C4D97EB5B9C}"/>
          </ac:picMkLst>
        </pc:picChg>
        <pc:cxnChg chg="add del mod">
          <ac:chgData name="準昇 陳" userId="df10e3aa73d0f245" providerId="LiveId" clId="{07097A81-6007-41D7-AB49-C4DFB0CCF188}" dt="2024-04-02T12:30:02.760" v="1087" actId="11529"/>
          <ac:cxnSpMkLst>
            <pc:docMk/>
            <pc:sldMk cId="1981468361" sldId="262"/>
            <ac:cxnSpMk id="7" creationId="{211CA1B2-5811-BF4F-5841-F63639659052}"/>
          </ac:cxnSpMkLst>
        </pc:cxnChg>
      </pc:sldChg>
      <pc:sldChg chg="addSp modSp add mod modNotesTx">
        <pc:chgData name="準昇 陳" userId="df10e3aa73d0f245" providerId="LiveId" clId="{07097A81-6007-41D7-AB49-C4DFB0CCF188}" dt="2024-04-02T14:28:55.515" v="1863" actId="20577"/>
        <pc:sldMkLst>
          <pc:docMk/>
          <pc:sldMk cId="2287560235" sldId="263"/>
        </pc:sldMkLst>
        <pc:spChg chg="mod">
          <ac:chgData name="準昇 陳" userId="df10e3aa73d0f245" providerId="LiveId" clId="{07097A81-6007-41D7-AB49-C4DFB0CCF188}" dt="2024-04-02T13:52:21.021" v="1430" actId="20577"/>
          <ac:spMkLst>
            <pc:docMk/>
            <pc:sldMk cId="2287560235" sldId="263"/>
            <ac:spMk id="3" creationId="{3046CAC5-A257-E101-9A31-6FCFDFFB47FA}"/>
          </ac:spMkLst>
        </pc:spChg>
        <pc:picChg chg="add mod">
          <ac:chgData name="準昇 陳" userId="df10e3aa73d0f245" providerId="LiveId" clId="{07097A81-6007-41D7-AB49-C4DFB0CCF188}" dt="2024-04-02T12:43:37.169" v="1178" actId="14100"/>
          <ac:picMkLst>
            <pc:docMk/>
            <pc:sldMk cId="2287560235" sldId="263"/>
            <ac:picMk id="5" creationId="{053D5154-61D3-96CA-B6B2-0E1F7DCDA860}"/>
          </ac:picMkLst>
        </pc:picChg>
        <pc:picChg chg="add mod">
          <ac:chgData name="準昇 陳" userId="df10e3aa73d0f245" providerId="LiveId" clId="{07097A81-6007-41D7-AB49-C4DFB0CCF188}" dt="2024-04-02T12:47:53.858" v="1224" actId="1076"/>
          <ac:picMkLst>
            <pc:docMk/>
            <pc:sldMk cId="2287560235" sldId="263"/>
            <ac:picMk id="7" creationId="{34B335CF-E3AC-2700-F51C-09B19E73BF13}"/>
          </ac:picMkLst>
        </pc:picChg>
      </pc:sldChg>
      <pc:sldChg chg="addSp modSp add mod modNotesTx">
        <pc:chgData name="準昇 陳" userId="df10e3aa73d0f245" providerId="LiveId" clId="{07097A81-6007-41D7-AB49-C4DFB0CCF188}" dt="2024-04-02T14:28:40.820" v="1861"/>
        <pc:sldMkLst>
          <pc:docMk/>
          <pc:sldMk cId="2507291374" sldId="264"/>
        </pc:sldMkLst>
        <pc:spChg chg="mod">
          <ac:chgData name="準昇 陳" userId="df10e3aa73d0f245" providerId="LiveId" clId="{07097A81-6007-41D7-AB49-C4DFB0CCF188}" dt="2024-04-02T13:52:42.007" v="1438" actId="20577"/>
          <ac:spMkLst>
            <pc:docMk/>
            <pc:sldMk cId="2507291374" sldId="264"/>
            <ac:spMk id="3" creationId="{3046CAC5-A257-E101-9A31-6FCFDFFB47FA}"/>
          </ac:spMkLst>
        </pc:spChg>
        <pc:picChg chg="add mod">
          <ac:chgData name="準昇 陳" userId="df10e3aa73d0f245" providerId="LiveId" clId="{07097A81-6007-41D7-AB49-C4DFB0CCF188}" dt="2024-04-02T12:53:08.068" v="1258" actId="1076"/>
          <ac:picMkLst>
            <pc:docMk/>
            <pc:sldMk cId="2507291374" sldId="264"/>
            <ac:picMk id="5" creationId="{3C7E447E-2DED-879C-EA51-05DEDBD76477}"/>
          </ac:picMkLst>
        </pc:picChg>
        <pc:picChg chg="add mod">
          <ac:chgData name="準昇 陳" userId="df10e3aa73d0f245" providerId="LiveId" clId="{07097A81-6007-41D7-AB49-C4DFB0CCF188}" dt="2024-04-02T12:54:45.016" v="1282" actId="1076"/>
          <ac:picMkLst>
            <pc:docMk/>
            <pc:sldMk cId="2507291374" sldId="264"/>
            <ac:picMk id="7" creationId="{038E55CE-3FA7-3149-D839-06B9E21370D4}"/>
          </ac:picMkLst>
        </pc:picChg>
      </pc:sldChg>
      <pc:sldChg chg="addSp modSp add mod modNotesTx">
        <pc:chgData name="準昇 陳" userId="df10e3aa73d0f245" providerId="LiveId" clId="{07097A81-6007-41D7-AB49-C4DFB0CCF188}" dt="2024-04-02T14:20:59.599" v="1828" actId="20577"/>
        <pc:sldMkLst>
          <pc:docMk/>
          <pc:sldMk cId="2938089153" sldId="265"/>
        </pc:sldMkLst>
        <pc:spChg chg="mod">
          <ac:chgData name="準昇 陳" userId="df10e3aa73d0f245" providerId="LiveId" clId="{07097A81-6007-41D7-AB49-C4DFB0CCF188}" dt="2024-04-02T12:55:31.012" v="1283"/>
          <ac:spMkLst>
            <pc:docMk/>
            <pc:sldMk cId="2938089153" sldId="265"/>
            <ac:spMk id="2" creationId="{975D88D7-4505-2E1F-A3C7-9CE06CCE5813}"/>
          </ac:spMkLst>
        </pc:spChg>
        <pc:spChg chg="mod">
          <ac:chgData name="準昇 陳" userId="df10e3aa73d0f245" providerId="LiveId" clId="{07097A81-6007-41D7-AB49-C4DFB0CCF188}" dt="2024-04-02T14:20:59.599" v="1828" actId="20577"/>
          <ac:spMkLst>
            <pc:docMk/>
            <pc:sldMk cId="2938089153" sldId="265"/>
            <ac:spMk id="3" creationId="{3046CAC5-A257-E101-9A31-6FCFDFFB47FA}"/>
          </ac:spMkLst>
        </pc:spChg>
        <pc:picChg chg="add mod">
          <ac:chgData name="準昇 陳" userId="df10e3aa73d0f245" providerId="LiveId" clId="{07097A81-6007-41D7-AB49-C4DFB0CCF188}" dt="2024-04-02T14:20:58.859" v="1827" actId="1076"/>
          <ac:picMkLst>
            <pc:docMk/>
            <pc:sldMk cId="2938089153" sldId="265"/>
            <ac:picMk id="5" creationId="{0F89902F-9D30-99D0-8C61-213B25674FFC}"/>
          </ac:picMkLst>
        </pc:picChg>
        <pc:picChg chg="add mod">
          <ac:chgData name="準昇 陳" userId="df10e3aa73d0f245" providerId="LiveId" clId="{07097A81-6007-41D7-AB49-C4DFB0CCF188}" dt="2024-04-02T14:20:57.855" v="1826" actId="1076"/>
          <ac:picMkLst>
            <pc:docMk/>
            <pc:sldMk cId="2938089153" sldId="265"/>
            <ac:picMk id="7" creationId="{704448E8-6735-7E53-7792-96A983A2D489}"/>
          </ac:picMkLst>
        </pc:picChg>
        <pc:picChg chg="add mod">
          <ac:chgData name="準昇 陳" userId="df10e3aa73d0f245" providerId="LiveId" clId="{07097A81-6007-41D7-AB49-C4DFB0CCF188}" dt="2024-04-02T14:20:53.558" v="1817" actId="1076"/>
          <ac:picMkLst>
            <pc:docMk/>
            <pc:sldMk cId="2938089153" sldId="265"/>
            <ac:picMk id="8" creationId="{25931701-0B4A-EBAA-F87D-786B1B29892F}"/>
          </ac:picMkLst>
        </pc:picChg>
      </pc:sldChg>
      <pc:sldChg chg="addSp modSp add mod modNotesTx">
        <pc:chgData name="準昇 陳" userId="df10e3aa73d0f245" providerId="LiveId" clId="{07097A81-6007-41D7-AB49-C4DFB0CCF188}" dt="2024-04-02T14:23:20.243" v="1840"/>
        <pc:sldMkLst>
          <pc:docMk/>
          <pc:sldMk cId="3491079246" sldId="266"/>
        </pc:sldMkLst>
        <pc:spChg chg="mod">
          <ac:chgData name="準昇 陳" userId="df10e3aa73d0f245" providerId="LiveId" clId="{07097A81-6007-41D7-AB49-C4DFB0CCF188}" dt="2024-04-02T12:55:32.703" v="1284"/>
          <ac:spMkLst>
            <pc:docMk/>
            <pc:sldMk cId="3491079246" sldId="266"/>
            <ac:spMk id="2" creationId="{975D88D7-4505-2E1F-A3C7-9CE06CCE5813}"/>
          </ac:spMkLst>
        </pc:spChg>
        <pc:spChg chg="mod">
          <ac:chgData name="準昇 陳" userId="df10e3aa73d0f245" providerId="LiveId" clId="{07097A81-6007-41D7-AB49-C4DFB0CCF188}" dt="2024-04-02T14:20:03.211" v="1798" actId="20577"/>
          <ac:spMkLst>
            <pc:docMk/>
            <pc:sldMk cId="3491079246" sldId="266"/>
            <ac:spMk id="3" creationId="{3046CAC5-A257-E101-9A31-6FCFDFFB47FA}"/>
          </ac:spMkLst>
        </pc:spChg>
        <pc:picChg chg="add mod">
          <ac:chgData name="準昇 陳" userId="df10e3aa73d0f245" providerId="LiveId" clId="{07097A81-6007-41D7-AB49-C4DFB0CCF188}" dt="2024-04-02T14:20:05.970" v="1799" actId="1076"/>
          <ac:picMkLst>
            <pc:docMk/>
            <pc:sldMk cId="3491079246" sldId="266"/>
            <ac:picMk id="5" creationId="{00599A4F-3A7D-68AC-325B-6AA05CDD40A3}"/>
          </ac:picMkLst>
        </pc:picChg>
      </pc:sldChg>
      <pc:sldChg chg="addSp delSp modSp new mod modNotesTx">
        <pc:chgData name="準昇 陳" userId="df10e3aa73d0f245" providerId="LiveId" clId="{07097A81-6007-41D7-AB49-C4DFB0CCF188}" dt="2024-04-03T06:37:57.405" v="3908" actId="20577"/>
        <pc:sldMkLst>
          <pc:docMk/>
          <pc:sldMk cId="145208792" sldId="267"/>
        </pc:sldMkLst>
        <pc:spChg chg="mod">
          <ac:chgData name="準昇 陳" userId="df10e3aa73d0f245" providerId="LiveId" clId="{07097A81-6007-41D7-AB49-C4DFB0CCF188}" dt="2024-04-02T13:47:54.785" v="1349"/>
          <ac:spMkLst>
            <pc:docMk/>
            <pc:sldMk cId="145208792" sldId="267"/>
            <ac:spMk id="2" creationId="{C83EBAF3-8A77-C768-EE91-E0A9E2BA3414}"/>
          </ac:spMkLst>
        </pc:spChg>
        <pc:spChg chg="mod">
          <ac:chgData name="準昇 陳" userId="df10e3aa73d0f245" providerId="LiveId" clId="{07097A81-6007-41D7-AB49-C4DFB0CCF188}" dt="2024-04-03T06:37:57.405" v="3908" actId="20577"/>
          <ac:spMkLst>
            <pc:docMk/>
            <pc:sldMk cId="145208792" sldId="267"/>
            <ac:spMk id="3" creationId="{15D7EC84-55F2-25A2-22E9-74DBE5044FA2}"/>
          </ac:spMkLst>
        </pc:spChg>
        <pc:picChg chg="add del mod">
          <ac:chgData name="準昇 陳" userId="df10e3aa73d0f245" providerId="LiveId" clId="{07097A81-6007-41D7-AB49-C4DFB0CCF188}" dt="2024-04-02T14:01:27.612" v="1525" actId="478"/>
          <ac:picMkLst>
            <pc:docMk/>
            <pc:sldMk cId="145208792" sldId="267"/>
            <ac:picMk id="5" creationId="{076F519B-100A-56CE-839D-BD2AFA78C80D}"/>
          </ac:picMkLst>
        </pc:picChg>
        <pc:picChg chg="add mod">
          <ac:chgData name="準昇 陳" userId="df10e3aa73d0f245" providerId="LiveId" clId="{07097A81-6007-41D7-AB49-C4DFB0CCF188}" dt="2024-04-02T14:21:20.189" v="1833" actId="1076"/>
          <ac:picMkLst>
            <pc:docMk/>
            <pc:sldMk cId="145208792" sldId="267"/>
            <ac:picMk id="7" creationId="{3A138C1E-43CA-B7FD-CA12-F481EA2B516E}"/>
          </ac:picMkLst>
        </pc:picChg>
      </pc:sldChg>
      <pc:sldChg chg="add del">
        <pc:chgData name="準昇 陳" userId="df10e3aa73d0f245" providerId="LiveId" clId="{07097A81-6007-41D7-AB49-C4DFB0CCF188}" dt="2024-04-02T13:47:46.334" v="1347"/>
        <pc:sldMkLst>
          <pc:docMk/>
          <pc:sldMk cId="3690578888" sldId="267"/>
        </pc:sldMkLst>
      </pc:sldChg>
      <pc:sldChg chg="addSp modSp add mod modNotesTx">
        <pc:chgData name="準昇 陳" userId="df10e3aa73d0f245" providerId="LiveId" clId="{07097A81-6007-41D7-AB49-C4DFB0CCF188}" dt="2024-04-03T05:58:41.810" v="3859" actId="1035"/>
        <pc:sldMkLst>
          <pc:docMk/>
          <pc:sldMk cId="3833072353" sldId="268"/>
        </pc:sldMkLst>
        <pc:spChg chg="mod">
          <ac:chgData name="準昇 陳" userId="df10e3aa73d0f245" providerId="LiveId" clId="{07097A81-6007-41D7-AB49-C4DFB0CCF188}" dt="2024-04-02T14:30:00.286" v="1866" actId="20577"/>
          <ac:spMkLst>
            <pc:docMk/>
            <pc:sldMk cId="3833072353" sldId="268"/>
            <ac:spMk id="3" creationId="{15D7EC84-55F2-25A2-22E9-74DBE5044FA2}"/>
          </ac:spMkLst>
        </pc:spChg>
        <pc:picChg chg="add mod">
          <ac:chgData name="準昇 陳" userId="df10e3aa73d0f245" providerId="LiveId" clId="{07097A81-6007-41D7-AB49-C4DFB0CCF188}" dt="2024-04-02T14:36:52.387" v="1870" actId="14100"/>
          <ac:picMkLst>
            <pc:docMk/>
            <pc:sldMk cId="3833072353" sldId="268"/>
            <ac:picMk id="5" creationId="{8506219A-2D63-0045-B588-57CCD9BAD8F0}"/>
          </ac:picMkLst>
        </pc:picChg>
        <pc:picChg chg="add mod">
          <ac:chgData name="準昇 陳" userId="df10e3aa73d0f245" providerId="LiveId" clId="{07097A81-6007-41D7-AB49-C4DFB0CCF188}" dt="2024-04-03T05:58:41.810" v="3859" actId="1035"/>
          <ac:picMkLst>
            <pc:docMk/>
            <pc:sldMk cId="3833072353" sldId="268"/>
            <ac:picMk id="7" creationId="{21B30D5F-952A-2858-9144-B263C355B3E7}"/>
          </ac:picMkLst>
        </pc:picChg>
        <pc:picChg chg="add mod">
          <ac:chgData name="準昇 陳" userId="df10e3aa73d0f245" providerId="LiveId" clId="{07097A81-6007-41D7-AB49-C4DFB0CCF188}" dt="2024-04-03T05:58:38.822" v="3857" actId="1036"/>
          <ac:picMkLst>
            <pc:docMk/>
            <pc:sldMk cId="3833072353" sldId="268"/>
            <ac:picMk id="9" creationId="{A0CE11C1-D812-68C5-8BE0-3580912AB87A}"/>
          </ac:picMkLst>
        </pc:picChg>
      </pc:sldChg>
      <pc:sldChg chg="addSp modSp add mod">
        <pc:chgData name="準昇 陳" userId="df10e3aa73d0f245" providerId="LiveId" clId="{07097A81-6007-41D7-AB49-C4DFB0CCF188}" dt="2024-04-02T15:54:54.818" v="2037" actId="1076"/>
        <pc:sldMkLst>
          <pc:docMk/>
          <pc:sldMk cId="3717541054" sldId="269"/>
        </pc:sldMkLst>
        <pc:spChg chg="mod">
          <ac:chgData name="準昇 陳" userId="df10e3aa73d0f245" providerId="LiveId" clId="{07097A81-6007-41D7-AB49-C4DFB0CCF188}" dt="2024-04-02T14:42:44.823" v="1875"/>
          <ac:spMkLst>
            <pc:docMk/>
            <pc:sldMk cId="3717541054" sldId="269"/>
            <ac:spMk id="2" creationId="{C83EBAF3-8A77-C768-EE91-E0A9E2BA3414}"/>
          </ac:spMkLst>
        </pc:spChg>
        <pc:picChg chg="add mod">
          <ac:chgData name="準昇 陳" userId="df10e3aa73d0f245" providerId="LiveId" clId="{07097A81-6007-41D7-AB49-C4DFB0CCF188}" dt="2024-04-02T15:54:54.818" v="2037" actId="1076"/>
          <ac:picMkLst>
            <pc:docMk/>
            <pc:sldMk cId="3717541054" sldId="269"/>
            <ac:picMk id="5" creationId="{E2D9DC7C-3C6B-4945-5CE7-8DD77034D53C}"/>
          </ac:picMkLst>
        </pc:picChg>
      </pc:sldChg>
      <pc:sldChg chg="addSp modSp new mod">
        <pc:chgData name="準昇 陳" userId="df10e3aa73d0f245" providerId="LiveId" clId="{07097A81-6007-41D7-AB49-C4DFB0CCF188}" dt="2024-04-02T14:43:49.447" v="1883"/>
        <pc:sldMkLst>
          <pc:docMk/>
          <pc:sldMk cId="762634957" sldId="270"/>
        </pc:sldMkLst>
        <pc:spChg chg="mod">
          <ac:chgData name="準昇 陳" userId="df10e3aa73d0f245" providerId="LiveId" clId="{07097A81-6007-41D7-AB49-C4DFB0CCF188}" dt="2024-04-02T14:43:49.447" v="1883"/>
          <ac:spMkLst>
            <pc:docMk/>
            <pc:sldMk cId="762634957" sldId="270"/>
            <ac:spMk id="2" creationId="{BEA1CDA2-DA3F-DB8E-E5E1-43AE50F4FB56}"/>
          </ac:spMkLst>
        </pc:spChg>
        <pc:picChg chg="add mod">
          <ac:chgData name="準昇 陳" userId="df10e3aa73d0f245" providerId="LiveId" clId="{07097A81-6007-41D7-AB49-C4DFB0CCF188}" dt="2024-04-02T14:43:45.554" v="1882" actId="1076"/>
          <ac:picMkLst>
            <pc:docMk/>
            <pc:sldMk cId="762634957" sldId="270"/>
            <ac:picMk id="5" creationId="{369B4738-6A77-F79E-8623-A94D15716207}"/>
          </ac:picMkLst>
        </pc:picChg>
      </pc:sldChg>
      <pc:sldChg chg="addSp modSp new mod">
        <pc:chgData name="準昇 陳" userId="df10e3aa73d0f245" providerId="LiveId" clId="{07097A81-6007-41D7-AB49-C4DFB0CCF188}" dt="2024-04-02T14:46:26.029" v="1924" actId="1038"/>
        <pc:sldMkLst>
          <pc:docMk/>
          <pc:sldMk cId="1090968621" sldId="271"/>
        </pc:sldMkLst>
        <pc:spChg chg="mod">
          <ac:chgData name="準昇 陳" userId="df10e3aa73d0f245" providerId="LiveId" clId="{07097A81-6007-41D7-AB49-C4DFB0CCF188}" dt="2024-04-02T14:44:11.041" v="1893" actId="27636"/>
          <ac:spMkLst>
            <pc:docMk/>
            <pc:sldMk cId="1090968621" sldId="271"/>
            <ac:spMk id="2" creationId="{49F0A983-3E28-9E0D-4AD8-E071F11E144C}"/>
          </ac:spMkLst>
        </pc:spChg>
        <pc:picChg chg="add mod">
          <ac:chgData name="準昇 陳" userId="df10e3aa73d0f245" providerId="LiveId" clId="{07097A81-6007-41D7-AB49-C4DFB0CCF188}" dt="2024-04-02T14:46:26.029" v="1924" actId="1038"/>
          <ac:picMkLst>
            <pc:docMk/>
            <pc:sldMk cId="1090968621" sldId="271"/>
            <ac:picMk id="5" creationId="{6DC7129D-8803-A311-1A1B-05A2B13DA7D8}"/>
          </ac:picMkLst>
        </pc:picChg>
        <pc:picChg chg="add mod">
          <ac:chgData name="準昇 陳" userId="df10e3aa73d0f245" providerId="LiveId" clId="{07097A81-6007-41D7-AB49-C4DFB0CCF188}" dt="2024-04-02T14:46:26.029" v="1924" actId="1038"/>
          <ac:picMkLst>
            <pc:docMk/>
            <pc:sldMk cId="1090968621" sldId="271"/>
            <ac:picMk id="7" creationId="{0FCF7EC2-B3DC-367F-20DF-6DC254736DFF}"/>
          </ac:picMkLst>
        </pc:picChg>
      </pc:sldChg>
      <pc:sldChg chg="addSp delSp modSp new mod">
        <pc:chgData name="準昇 陳" userId="df10e3aa73d0f245" providerId="LiveId" clId="{07097A81-6007-41D7-AB49-C4DFB0CCF188}" dt="2024-04-02T14:47:16.418" v="1934" actId="1076"/>
        <pc:sldMkLst>
          <pc:docMk/>
          <pc:sldMk cId="3832387352" sldId="272"/>
        </pc:sldMkLst>
        <pc:spChg chg="mod">
          <ac:chgData name="準昇 陳" userId="df10e3aa73d0f245" providerId="LiveId" clId="{07097A81-6007-41D7-AB49-C4DFB0CCF188}" dt="2024-04-02T14:44:07.567" v="1889" actId="27636"/>
          <ac:spMkLst>
            <pc:docMk/>
            <pc:sldMk cId="3832387352" sldId="272"/>
            <ac:spMk id="2" creationId="{1F613B78-5496-DAC1-A2B0-0AA83AF4C621}"/>
          </ac:spMkLst>
        </pc:spChg>
        <pc:picChg chg="add del">
          <ac:chgData name="準昇 陳" userId="df10e3aa73d0f245" providerId="LiveId" clId="{07097A81-6007-41D7-AB49-C4DFB0CCF188}" dt="2024-04-02T14:46:46.872" v="1926" actId="478"/>
          <ac:picMkLst>
            <pc:docMk/>
            <pc:sldMk cId="3832387352" sldId="272"/>
            <ac:picMk id="5" creationId="{3DE2E02D-D999-8BFA-BB83-43336C38F491}"/>
          </ac:picMkLst>
        </pc:picChg>
        <pc:picChg chg="add mod">
          <ac:chgData name="準昇 陳" userId="df10e3aa73d0f245" providerId="LiveId" clId="{07097A81-6007-41D7-AB49-C4DFB0CCF188}" dt="2024-04-02T14:47:16.418" v="1934" actId="1076"/>
          <ac:picMkLst>
            <pc:docMk/>
            <pc:sldMk cId="3832387352" sldId="272"/>
            <ac:picMk id="7" creationId="{92D91D6C-CC6A-1D40-66AC-F859CE726E4E}"/>
          </ac:picMkLst>
        </pc:picChg>
        <pc:picChg chg="add mod">
          <ac:chgData name="準昇 陳" userId="df10e3aa73d0f245" providerId="LiveId" clId="{07097A81-6007-41D7-AB49-C4DFB0CCF188}" dt="2024-04-02T14:47:13.792" v="1933" actId="1076"/>
          <ac:picMkLst>
            <pc:docMk/>
            <pc:sldMk cId="3832387352" sldId="272"/>
            <ac:picMk id="9" creationId="{A8280FCE-40BE-AAAE-BF7B-12EA7FA1BD94}"/>
          </ac:picMkLst>
        </pc:picChg>
      </pc:sldChg>
      <pc:sldChg chg="addSp modSp new mod modNotesTx">
        <pc:chgData name="準昇 陳" userId="df10e3aa73d0f245" providerId="LiveId" clId="{07097A81-6007-41D7-AB49-C4DFB0CCF188}" dt="2024-04-03T06:36:08.320" v="3896" actId="20577"/>
        <pc:sldMkLst>
          <pc:docMk/>
          <pc:sldMk cId="663069118" sldId="273"/>
        </pc:sldMkLst>
        <pc:spChg chg="mod">
          <ac:chgData name="準昇 陳" userId="df10e3aa73d0f245" providerId="LiveId" clId="{07097A81-6007-41D7-AB49-C4DFB0CCF188}" dt="2024-04-02T14:58:52.404" v="1940"/>
          <ac:spMkLst>
            <pc:docMk/>
            <pc:sldMk cId="663069118" sldId="273"/>
            <ac:spMk id="2" creationId="{7B7E927A-F26B-BAED-F263-30ADA5B9A980}"/>
          </ac:spMkLst>
        </pc:spChg>
        <pc:picChg chg="add mod">
          <ac:chgData name="準昇 陳" userId="df10e3aa73d0f245" providerId="LiveId" clId="{07097A81-6007-41D7-AB49-C4DFB0CCF188}" dt="2024-04-02T14:58:48.647" v="1939" actId="1076"/>
          <ac:picMkLst>
            <pc:docMk/>
            <pc:sldMk cId="663069118" sldId="273"/>
            <ac:picMk id="5" creationId="{E6A7C771-229D-7821-8F23-989C5F8B95D1}"/>
          </ac:picMkLst>
        </pc:picChg>
      </pc:sldChg>
      <pc:sldChg chg="addSp delSp modSp new mod modClrScheme chgLayout">
        <pc:chgData name="準昇 陳" userId="df10e3aa73d0f245" providerId="LiveId" clId="{07097A81-6007-41D7-AB49-C4DFB0CCF188}" dt="2024-04-02T15:38:58.509" v="1992" actId="20577"/>
        <pc:sldMkLst>
          <pc:docMk/>
          <pc:sldMk cId="3521602827" sldId="274"/>
        </pc:sldMkLst>
        <pc:spChg chg="del mod ord">
          <ac:chgData name="準昇 陳" userId="df10e3aa73d0f245" providerId="LiveId" clId="{07097A81-6007-41D7-AB49-C4DFB0CCF188}" dt="2024-04-02T14:59:40.936" v="1942" actId="700"/>
          <ac:spMkLst>
            <pc:docMk/>
            <pc:sldMk cId="3521602827" sldId="274"/>
            <ac:spMk id="2" creationId="{C90298CA-B980-2237-9CB5-D5E9FB6C88B3}"/>
          </ac:spMkLst>
        </pc:spChg>
        <pc:spChg chg="del mod ord">
          <ac:chgData name="準昇 陳" userId="df10e3aa73d0f245" providerId="LiveId" clId="{07097A81-6007-41D7-AB49-C4DFB0CCF188}" dt="2024-04-02T14:59:40.936" v="1942" actId="700"/>
          <ac:spMkLst>
            <pc:docMk/>
            <pc:sldMk cId="3521602827" sldId="274"/>
            <ac:spMk id="3" creationId="{ED5E525D-56B8-5CF1-8108-BF5962660B34}"/>
          </ac:spMkLst>
        </pc:spChg>
        <pc:spChg chg="add mod ord">
          <ac:chgData name="準昇 陳" userId="df10e3aa73d0f245" providerId="LiveId" clId="{07097A81-6007-41D7-AB49-C4DFB0CCF188}" dt="2024-04-02T15:34:31.281" v="1953" actId="6549"/>
          <ac:spMkLst>
            <pc:docMk/>
            <pc:sldMk cId="3521602827" sldId="274"/>
            <ac:spMk id="4" creationId="{9CE883FC-F5F7-36F4-AD24-28E21D7F0A54}"/>
          </ac:spMkLst>
        </pc:spChg>
        <pc:spChg chg="add mod ord">
          <ac:chgData name="準昇 陳" userId="df10e3aa73d0f245" providerId="LiveId" clId="{07097A81-6007-41D7-AB49-C4DFB0CCF188}" dt="2024-04-02T15:38:58.509" v="1992" actId="20577"/>
          <ac:spMkLst>
            <pc:docMk/>
            <pc:sldMk cId="3521602827" sldId="274"/>
            <ac:spMk id="5" creationId="{B66A1AF4-BB44-B80C-D9C5-86960F99B77A}"/>
          </ac:spMkLst>
        </pc:spChg>
      </pc:sldChg>
      <pc:sldChg chg="modSp new mod">
        <pc:chgData name="準昇 陳" userId="df10e3aa73d0f245" providerId="LiveId" clId="{07097A81-6007-41D7-AB49-C4DFB0CCF188}" dt="2024-04-02T20:19:10.176" v="3756" actId="20577"/>
        <pc:sldMkLst>
          <pc:docMk/>
          <pc:sldMk cId="1667771004" sldId="275"/>
        </pc:sldMkLst>
        <pc:spChg chg="mod">
          <ac:chgData name="準昇 陳" userId="df10e3aa73d0f245" providerId="LiveId" clId="{07097A81-6007-41D7-AB49-C4DFB0CCF188}" dt="2024-04-02T15:39:10.691" v="2004" actId="20577"/>
          <ac:spMkLst>
            <pc:docMk/>
            <pc:sldMk cId="1667771004" sldId="275"/>
            <ac:spMk id="2" creationId="{E70CFB2B-7494-B393-5E2B-392E349B1D33}"/>
          </ac:spMkLst>
        </pc:spChg>
        <pc:spChg chg="mod">
          <ac:chgData name="準昇 陳" userId="df10e3aa73d0f245" providerId="LiveId" clId="{07097A81-6007-41D7-AB49-C4DFB0CCF188}" dt="2024-04-02T20:19:10.176" v="3756" actId="20577"/>
          <ac:spMkLst>
            <pc:docMk/>
            <pc:sldMk cId="1667771004" sldId="275"/>
            <ac:spMk id="3" creationId="{FBA41FA4-1718-489A-FA63-8F355D9E9A67}"/>
          </ac:spMkLst>
        </pc:spChg>
      </pc:sldChg>
      <pc:sldChg chg="modSp new mod modNotesTx">
        <pc:chgData name="準昇 陳" userId="df10e3aa73d0f245" providerId="LiveId" clId="{07097A81-6007-41D7-AB49-C4DFB0CCF188}" dt="2024-04-03T06:03:30.668" v="3861" actId="1035"/>
        <pc:sldMkLst>
          <pc:docMk/>
          <pc:sldMk cId="1640105859" sldId="276"/>
        </pc:sldMkLst>
        <pc:spChg chg="mod">
          <ac:chgData name="準昇 陳" userId="df10e3aa73d0f245" providerId="LiveId" clId="{07097A81-6007-41D7-AB49-C4DFB0CCF188}" dt="2024-04-02T17:27:00.891" v="2259"/>
          <ac:spMkLst>
            <pc:docMk/>
            <pc:sldMk cId="1640105859" sldId="276"/>
            <ac:spMk id="2" creationId="{5F7E3BF2-496A-A687-2E6C-F4D9412F2329}"/>
          </ac:spMkLst>
        </pc:spChg>
        <pc:spChg chg="mod">
          <ac:chgData name="準昇 陳" userId="df10e3aa73d0f245" providerId="LiveId" clId="{07097A81-6007-41D7-AB49-C4DFB0CCF188}" dt="2024-04-03T06:03:30.668" v="3861" actId="1035"/>
          <ac:spMkLst>
            <pc:docMk/>
            <pc:sldMk cId="1640105859" sldId="276"/>
            <ac:spMk id="3" creationId="{785D11C9-368B-90DE-7FF2-AA3B61CF7756}"/>
          </ac:spMkLst>
        </pc:spChg>
      </pc:sldChg>
      <pc:sldChg chg="addSp modSp new mod modNotesTx">
        <pc:chgData name="準昇 陳" userId="df10e3aa73d0f245" providerId="LiveId" clId="{07097A81-6007-41D7-AB49-C4DFB0CCF188}" dt="2024-04-02T19:41:48.412" v="3309" actId="20577"/>
        <pc:sldMkLst>
          <pc:docMk/>
          <pc:sldMk cId="654027901" sldId="277"/>
        </pc:sldMkLst>
        <pc:spChg chg="mod">
          <ac:chgData name="準昇 陳" userId="df10e3aa73d0f245" providerId="LiveId" clId="{07097A81-6007-41D7-AB49-C4DFB0CCF188}" dt="2024-04-02T18:06:16.357" v="2605" actId="20577"/>
          <ac:spMkLst>
            <pc:docMk/>
            <pc:sldMk cId="654027901" sldId="277"/>
            <ac:spMk id="2" creationId="{6B85E5F3-A048-AAC9-5379-EE7799954E0C}"/>
          </ac:spMkLst>
        </pc:spChg>
        <pc:spChg chg="mod">
          <ac:chgData name="準昇 陳" userId="df10e3aa73d0f245" providerId="LiveId" clId="{07097A81-6007-41D7-AB49-C4DFB0CCF188}" dt="2024-04-02T19:41:48.412" v="3309" actId="20577"/>
          <ac:spMkLst>
            <pc:docMk/>
            <pc:sldMk cId="654027901" sldId="277"/>
            <ac:spMk id="3" creationId="{A63C4B53-8E29-38D3-A6D0-48C711E8B4BB}"/>
          </ac:spMkLst>
        </pc:spChg>
        <pc:picChg chg="add mod">
          <ac:chgData name="準昇 陳" userId="df10e3aa73d0f245" providerId="LiveId" clId="{07097A81-6007-41D7-AB49-C4DFB0CCF188}" dt="2024-04-02T18:08:18.880" v="2611" actId="1076"/>
          <ac:picMkLst>
            <pc:docMk/>
            <pc:sldMk cId="654027901" sldId="277"/>
            <ac:picMk id="5" creationId="{60B51726-97DE-BA16-5132-DDD598889C33}"/>
          </ac:picMkLst>
        </pc:picChg>
        <pc:picChg chg="add mod">
          <ac:chgData name="準昇 陳" userId="df10e3aa73d0f245" providerId="LiveId" clId="{07097A81-6007-41D7-AB49-C4DFB0CCF188}" dt="2024-04-02T18:20:39.729" v="2691" actId="1076"/>
          <ac:picMkLst>
            <pc:docMk/>
            <pc:sldMk cId="654027901" sldId="277"/>
            <ac:picMk id="7" creationId="{76FAB3AE-1984-9E4C-0DCC-D50EC7681CDC}"/>
          </ac:picMkLst>
        </pc:picChg>
      </pc:sldChg>
      <pc:sldChg chg="modSp new mod ord modNotesTx">
        <pc:chgData name="準昇 陳" userId="df10e3aa73d0f245" providerId="LiveId" clId="{07097A81-6007-41D7-AB49-C4DFB0CCF188}" dt="2024-04-02T17:20:46.736" v="2240"/>
        <pc:sldMkLst>
          <pc:docMk/>
          <pc:sldMk cId="2415613809" sldId="278"/>
        </pc:sldMkLst>
        <pc:spChg chg="mod">
          <ac:chgData name="準昇 陳" userId="df10e3aa73d0f245" providerId="LiveId" clId="{07097A81-6007-41D7-AB49-C4DFB0CCF188}" dt="2024-04-02T16:12:50.155" v="2056" actId="20577"/>
          <ac:spMkLst>
            <pc:docMk/>
            <pc:sldMk cId="2415613809" sldId="278"/>
            <ac:spMk id="2" creationId="{944CEEA6-AC73-229A-BECF-26BC82FEB3A1}"/>
          </ac:spMkLst>
        </pc:spChg>
        <pc:spChg chg="mod">
          <ac:chgData name="準昇 陳" userId="df10e3aa73d0f245" providerId="LiveId" clId="{07097A81-6007-41D7-AB49-C4DFB0CCF188}" dt="2024-04-02T16:54:55.367" v="2232" actId="20577"/>
          <ac:spMkLst>
            <pc:docMk/>
            <pc:sldMk cId="2415613809" sldId="278"/>
            <ac:spMk id="3" creationId="{31A17A26-C093-B2DD-8B24-A026B42153FF}"/>
          </ac:spMkLst>
        </pc:spChg>
      </pc:sldChg>
      <pc:sldChg chg="addSp delSp modSp new mod">
        <pc:chgData name="準昇 陳" userId="df10e3aa73d0f245" providerId="LiveId" clId="{07097A81-6007-41D7-AB49-C4DFB0CCF188}" dt="2024-04-02T19:28:07.623" v="3155" actId="478"/>
        <pc:sldMkLst>
          <pc:docMk/>
          <pc:sldMk cId="1183073492" sldId="279"/>
        </pc:sldMkLst>
        <pc:spChg chg="mod">
          <ac:chgData name="準昇 陳" userId="df10e3aa73d0f245" providerId="LiveId" clId="{07097A81-6007-41D7-AB49-C4DFB0CCF188}" dt="2024-04-02T18:09:38.391" v="2637" actId="20577"/>
          <ac:spMkLst>
            <pc:docMk/>
            <pc:sldMk cId="1183073492" sldId="279"/>
            <ac:spMk id="2" creationId="{BA6C2061-0AA4-0480-992D-CFC3F5DBD7F1}"/>
          </ac:spMkLst>
        </pc:spChg>
        <pc:spChg chg="del">
          <ac:chgData name="準昇 陳" userId="df10e3aa73d0f245" providerId="LiveId" clId="{07097A81-6007-41D7-AB49-C4DFB0CCF188}" dt="2024-04-02T19:28:07.623" v="3155" actId="478"/>
          <ac:spMkLst>
            <pc:docMk/>
            <pc:sldMk cId="1183073492" sldId="279"/>
            <ac:spMk id="3" creationId="{F570C5C0-EAB0-C0A9-678A-47AE647770D9}"/>
          </ac:spMkLst>
        </pc:spChg>
        <pc:picChg chg="add del mod">
          <ac:chgData name="準昇 陳" userId="df10e3aa73d0f245" providerId="LiveId" clId="{07097A81-6007-41D7-AB49-C4DFB0CCF188}" dt="2024-04-02T18:09:53.292" v="2642" actId="478"/>
          <ac:picMkLst>
            <pc:docMk/>
            <pc:sldMk cId="1183073492" sldId="279"/>
            <ac:picMk id="5" creationId="{4A1507F2-260F-3FD8-D8DC-FC281F7E24F6}"/>
          </ac:picMkLst>
        </pc:picChg>
        <pc:picChg chg="add mod">
          <ac:chgData name="準昇 陳" userId="df10e3aa73d0f245" providerId="LiveId" clId="{07097A81-6007-41D7-AB49-C4DFB0CCF188}" dt="2024-04-02T18:10:18.134" v="2646" actId="1076"/>
          <ac:picMkLst>
            <pc:docMk/>
            <pc:sldMk cId="1183073492" sldId="279"/>
            <ac:picMk id="7" creationId="{754E3BC0-0509-4C65-570F-6FDF0F87C3B9}"/>
          </ac:picMkLst>
        </pc:picChg>
      </pc:sldChg>
      <pc:sldChg chg="addSp delSp modSp new mod">
        <pc:chgData name="準昇 陳" userId="df10e3aa73d0f245" providerId="LiveId" clId="{07097A81-6007-41D7-AB49-C4DFB0CCF188}" dt="2024-04-02T18:12:09.049" v="2669" actId="14100"/>
        <pc:sldMkLst>
          <pc:docMk/>
          <pc:sldMk cId="750164470" sldId="280"/>
        </pc:sldMkLst>
        <pc:spChg chg="mod">
          <ac:chgData name="準昇 陳" userId="df10e3aa73d0f245" providerId="LiveId" clId="{07097A81-6007-41D7-AB49-C4DFB0CCF188}" dt="2024-04-02T18:10:42.438" v="2648"/>
          <ac:spMkLst>
            <pc:docMk/>
            <pc:sldMk cId="750164470" sldId="280"/>
            <ac:spMk id="2" creationId="{3B3C1F5C-814C-77EA-BAF8-5D04A871DDF4}"/>
          </ac:spMkLst>
        </pc:spChg>
        <pc:picChg chg="add mod">
          <ac:chgData name="準昇 陳" userId="df10e3aa73d0f245" providerId="LiveId" clId="{07097A81-6007-41D7-AB49-C4DFB0CCF188}" dt="2024-04-02T18:11:59.798" v="2665" actId="1076"/>
          <ac:picMkLst>
            <pc:docMk/>
            <pc:sldMk cId="750164470" sldId="280"/>
            <ac:picMk id="5" creationId="{501393BD-1FBC-03D7-E73F-D8E8DC2ACA94}"/>
          </ac:picMkLst>
        </pc:picChg>
        <pc:picChg chg="add del mod">
          <ac:chgData name="準昇 陳" userId="df10e3aa73d0f245" providerId="LiveId" clId="{07097A81-6007-41D7-AB49-C4DFB0CCF188}" dt="2024-04-02T18:11:40.750" v="2659" actId="478"/>
          <ac:picMkLst>
            <pc:docMk/>
            <pc:sldMk cId="750164470" sldId="280"/>
            <ac:picMk id="7" creationId="{AFAC8608-5606-0533-8F29-162CBBF61B30}"/>
          </ac:picMkLst>
        </pc:picChg>
        <pc:picChg chg="add mod">
          <ac:chgData name="準昇 陳" userId="df10e3aa73d0f245" providerId="LiveId" clId="{07097A81-6007-41D7-AB49-C4DFB0CCF188}" dt="2024-04-02T18:12:09.049" v="2669" actId="14100"/>
          <ac:picMkLst>
            <pc:docMk/>
            <pc:sldMk cId="750164470" sldId="280"/>
            <ac:picMk id="9" creationId="{088945D5-3756-8851-91AC-2FDB2035E439}"/>
          </ac:picMkLst>
        </pc:picChg>
      </pc:sldChg>
      <pc:sldChg chg="addSp delSp modSp new mod modNotesTx">
        <pc:chgData name="準昇 陳" userId="df10e3aa73d0f245" providerId="LiveId" clId="{07097A81-6007-41D7-AB49-C4DFB0CCF188}" dt="2024-04-02T18:50:10.449" v="2902" actId="20577"/>
        <pc:sldMkLst>
          <pc:docMk/>
          <pc:sldMk cId="3727407642" sldId="281"/>
        </pc:sldMkLst>
        <pc:spChg chg="mod">
          <ac:chgData name="準昇 陳" userId="df10e3aa73d0f245" providerId="LiveId" clId="{07097A81-6007-41D7-AB49-C4DFB0CCF188}" dt="2024-04-02T18:27:06.066" v="2755" actId="20577"/>
          <ac:spMkLst>
            <pc:docMk/>
            <pc:sldMk cId="3727407642" sldId="281"/>
            <ac:spMk id="2" creationId="{F5493895-42FD-B001-7D90-33F3773751A9}"/>
          </ac:spMkLst>
        </pc:spChg>
        <pc:spChg chg="add del mod">
          <ac:chgData name="準昇 陳" userId="df10e3aa73d0f245" providerId="LiveId" clId="{07097A81-6007-41D7-AB49-C4DFB0CCF188}" dt="2024-04-02T18:50:10.449" v="2902" actId="20577"/>
          <ac:spMkLst>
            <pc:docMk/>
            <pc:sldMk cId="3727407642" sldId="281"/>
            <ac:spMk id="3" creationId="{508379C1-8017-37A6-2C33-BC5F5515C018}"/>
          </ac:spMkLst>
        </pc:spChg>
        <pc:picChg chg="add del mod ord">
          <ac:chgData name="準昇 陳" userId="df10e3aa73d0f245" providerId="LiveId" clId="{07097A81-6007-41D7-AB49-C4DFB0CCF188}" dt="2024-04-02T18:27:13.345" v="2761" actId="22"/>
          <ac:picMkLst>
            <pc:docMk/>
            <pc:sldMk cId="3727407642" sldId="281"/>
            <ac:picMk id="5" creationId="{31A74929-A5A1-1068-6260-FA2C09B0C1EA}"/>
          </ac:picMkLst>
        </pc:picChg>
        <pc:picChg chg="add mod">
          <ac:chgData name="準昇 陳" userId="df10e3aa73d0f245" providerId="LiveId" clId="{07097A81-6007-41D7-AB49-C4DFB0CCF188}" dt="2024-04-02T18:38:31.537" v="2817" actId="1036"/>
          <ac:picMkLst>
            <pc:docMk/>
            <pc:sldMk cId="3727407642" sldId="281"/>
            <ac:picMk id="7" creationId="{036EBCD7-B893-EFEA-74C7-1C432B7A8FEB}"/>
          </ac:picMkLst>
        </pc:picChg>
        <pc:picChg chg="add mod">
          <ac:chgData name="準昇 陳" userId="df10e3aa73d0f245" providerId="LiveId" clId="{07097A81-6007-41D7-AB49-C4DFB0CCF188}" dt="2024-04-02T18:38:29.517" v="2816" actId="1035"/>
          <ac:picMkLst>
            <pc:docMk/>
            <pc:sldMk cId="3727407642" sldId="281"/>
            <ac:picMk id="9" creationId="{53038F65-E07D-207C-16D4-C1DB07E37B07}"/>
          </ac:picMkLst>
        </pc:picChg>
        <pc:picChg chg="add del">
          <ac:chgData name="準昇 陳" userId="df10e3aa73d0f245" providerId="LiveId" clId="{07097A81-6007-41D7-AB49-C4DFB0CCF188}" dt="2024-04-02T18:31:22.892" v="2788" actId="22"/>
          <ac:picMkLst>
            <pc:docMk/>
            <pc:sldMk cId="3727407642" sldId="281"/>
            <ac:picMk id="11" creationId="{711E0217-A9DC-8A51-8284-DD854A84A82C}"/>
          </ac:picMkLst>
        </pc:picChg>
        <pc:picChg chg="add mod">
          <ac:chgData name="準昇 陳" userId="df10e3aa73d0f245" providerId="LiveId" clId="{07097A81-6007-41D7-AB49-C4DFB0CCF188}" dt="2024-04-02T18:38:34.870" v="2825" actId="1035"/>
          <ac:picMkLst>
            <pc:docMk/>
            <pc:sldMk cId="3727407642" sldId="281"/>
            <ac:picMk id="13" creationId="{BAF68430-C06A-443F-BD28-BF90AE549607}"/>
          </ac:picMkLst>
        </pc:picChg>
        <pc:picChg chg="add mod">
          <ac:chgData name="準昇 陳" userId="df10e3aa73d0f245" providerId="LiveId" clId="{07097A81-6007-41D7-AB49-C4DFB0CCF188}" dt="2024-04-02T18:38:38.272" v="2835" actId="1035"/>
          <ac:picMkLst>
            <pc:docMk/>
            <pc:sldMk cId="3727407642" sldId="281"/>
            <ac:picMk id="15" creationId="{8D9A3C43-8624-3641-586E-B9A89953CBD5}"/>
          </ac:picMkLst>
        </pc:picChg>
      </pc:sldChg>
      <pc:sldChg chg="addSp delSp modSp new mod modNotesTx">
        <pc:chgData name="準昇 陳" userId="df10e3aa73d0f245" providerId="LiveId" clId="{07097A81-6007-41D7-AB49-C4DFB0CCF188}" dt="2024-04-02T19:41:43.211" v="3307" actId="20577"/>
        <pc:sldMkLst>
          <pc:docMk/>
          <pc:sldMk cId="1835062776" sldId="282"/>
        </pc:sldMkLst>
        <pc:spChg chg="mod">
          <ac:chgData name="準昇 陳" userId="df10e3aa73d0f245" providerId="LiveId" clId="{07097A81-6007-41D7-AB49-C4DFB0CCF188}" dt="2024-04-02T18:47:39.757" v="2865" actId="20577"/>
          <ac:spMkLst>
            <pc:docMk/>
            <pc:sldMk cId="1835062776" sldId="282"/>
            <ac:spMk id="2" creationId="{210C2426-0780-F2E2-8B7F-F1203D534DD5}"/>
          </ac:spMkLst>
        </pc:spChg>
        <pc:spChg chg="mod">
          <ac:chgData name="準昇 陳" userId="df10e3aa73d0f245" providerId="LiveId" clId="{07097A81-6007-41D7-AB49-C4DFB0CCF188}" dt="2024-04-02T19:41:43.211" v="3307" actId="20577"/>
          <ac:spMkLst>
            <pc:docMk/>
            <pc:sldMk cId="1835062776" sldId="282"/>
            <ac:spMk id="3" creationId="{8F1E6BE1-ABA9-7E9F-E83B-4F8254488F7C}"/>
          </ac:spMkLst>
        </pc:spChg>
        <pc:picChg chg="add mod">
          <ac:chgData name="準昇 陳" userId="df10e3aa73d0f245" providerId="LiveId" clId="{07097A81-6007-41D7-AB49-C4DFB0CCF188}" dt="2024-04-02T18:52:26.915" v="2981" actId="14100"/>
          <ac:picMkLst>
            <pc:docMk/>
            <pc:sldMk cId="1835062776" sldId="282"/>
            <ac:picMk id="5" creationId="{7BC7E1AA-7F2E-2DA1-E500-58753E5F764A}"/>
          </ac:picMkLst>
        </pc:picChg>
        <pc:picChg chg="add mod">
          <ac:chgData name="準昇 陳" userId="df10e3aa73d0f245" providerId="LiveId" clId="{07097A81-6007-41D7-AB49-C4DFB0CCF188}" dt="2024-04-02T19:06:25.350" v="2999"/>
          <ac:picMkLst>
            <pc:docMk/>
            <pc:sldMk cId="1835062776" sldId="282"/>
            <ac:picMk id="6" creationId="{C75BFE94-3C49-6C32-C803-27AC6CE02CB1}"/>
          </ac:picMkLst>
        </pc:picChg>
        <pc:picChg chg="add mod">
          <ac:chgData name="準昇 陳" userId="df10e3aa73d0f245" providerId="LiveId" clId="{07097A81-6007-41D7-AB49-C4DFB0CCF188}" dt="2024-04-02T19:09:49.100" v="3027" actId="1037"/>
          <ac:picMkLst>
            <pc:docMk/>
            <pc:sldMk cId="1835062776" sldId="282"/>
            <ac:picMk id="7" creationId="{3FDA42A9-EA28-13BA-464C-EB7FEE00877D}"/>
          </ac:picMkLst>
        </pc:picChg>
        <pc:picChg chg="add del">
          <ac:chgData name="準昇 陳" userId="df10e3aa73d0f245" providerId="LiveId" clId="{07097A81-6007-41D7-AB49-C4DFB0CCF188}" dt="2024-04-02T19:09:07.132" v="3005" actId="22"/>
          <ac:picMkLst>
            <pc:docMk/>
            <pc:sldMk cId="1835062776" sldId="282"/>
            <ac:picMk id="9" creationId="{042F84F3-3034-621A-0669-E35D5476E408}"/>
          </ac:picMkLst>
        </pc:picChg>
        <pc:picChg chg="add mod ord">
          <ac:chgData name="準昇 陳" userId="df10e3aa73d0f245" providerId="LiveId" clId="{07097A81-6007-41D7-AB49-C4DFB0CCF188}" dt="2024-04-02T19:09:49.100" v="3027" actId="1037"/>
          <ac:picMkLst>
            <pc:docMk/>
            <pc:sldMk cId="1835062776" sldId="282"/>
            <ac:picMk id="11" creationId="{4C85E622-3736-7627-4D25-04F3EEEDBF55}"/>
          </ac:picMkLst>
        </pc:picChg>
        <pc:picChg chg="add mod">
          <ac:chgData name="準昇 陳" userId="df10e3aa73d0f245" providerId="LiveId" clId="{07097A81-6007-41D7-AB49-C4DFB0CCF188}" dt="2024-04-02T19:09:49.100" v="3027" actId="1037"/>
          <ac:picMkLst>
            <pc:docMk/>
            <pc:sldMk cId="1835062776" sldId="282"/>
            <ac:picMk id="13" creationId="{B8E018DA-EE66-F1A0-0017-4EA87CF34F86}"/>
          </ac:picMkLst>
        </pc:picChg>
      </pc:sldChg>
      <pc:sldChg chg="addSp delSp modSp new mod modNotesTx">
        <pc:chgData name="準昇 陳" userId="df10e3aa73d0f245" providerId="LiveId" clId="{07097A81-6007-41D7-AB49-C4DFB0CCF188}" dt="2024-04-02T19:41:39.247" v="3306" actId="20577"/>
        <pc:sldMkLst>
          <pc:docMk/>
          <pc:sldMk cId="3968410526" sldId="283"/>
        </pc:sldMkLst>
        <pc:spChg chg="mod">
          <ac:chgData name="準昇 陳" userId="df10e3aa73d0f245" providerId="LiveId" clId="{07097A81-6007-41D7-AB49-C4DFB0CCF188}" dt="2024-04-02T18:52:58.514" v="2982"/>
          <ac:spMkLst>
            <pc:docMk/>
            <pc:sldMk cId="3968410526" sldId="283"/>
            <ac:spMk id="2" creationId="{4CDC4268-6B5E-754B-749A-8DD8278C5DEA}"/>
          </ac:spMkLst>
        </pc:spChg>
        <pc:spChg chg="add del mod">
          <ac:chgData name="準昇 陳" userId="df10e3aa73d0f245" providerId="LiveId" clId="{07097A81-6007-41D7-AB49-C4DFB0CCF188}" dt="2024-04-02T19:41:39.247" v="3306" actId="20577"/>
          <ac:spMkLst>
            <pc:docMk/>
            <pc:sldMk cId="3968410526" sldId="283"/>
            <ac:spMk id="3" creationId="{E84BF887-3EFB-6AAD-28B1-106AF1648C4A}"/>
          </ac:spMkLst>
        </pc:spChg>
        <pc:spChg chg="add del">
          <ac:chgData name="準昇 陳" userId="df10e3aa73d0f245" providerId="LiveId" clId="{07097A81-6007-41D7-AB49-C4DFB0CCF188}" dt="2024-04-02T19:12:47.061" v="3034" actId="478"/>
          <ac:spMkLst>
            <pc:docMk/>
            <pc:sldMk cId="3968410526" sldId="283"/>
            <ac:spMk id="9" creationId="{17888681-DE52-EF6F-14F8-83371CD0888F}"/>
          </ac:spMkLst>
        </pc:spChg>
        <pc:picChg chg="add del mod">
          <ac:chgData name="準昇 陳" userId="df10e3aa73d0f245" providerId="LiveId" clId="{07097A81-6007-41D7-AB49-C4DFB0CCF188}" dt="2024-04-02T19:06:23.918" v="2998" actId="21"/>
          <ac:picMkLst>
            <pc:docMk/>
            <pc:sldMk cId="3968410526" sldId="283"/>
            <ac:picMk id="5" creationId="{C75BFE94-3C49-6C32-C803-27AC6CE02CB1}"/>
          </ac:picMkLst>
        </pc:picChg>
        <pc:picChg chg="add del mod ord">
          <ac:chgData name="準昇 陳" userId="df10e3aa73d0f245" providerId="LiveId" clId="{07097A81-6007-41D7-AB49-C4DFB0CCF188}" dt="2024-04-02T19:12:43.849" v="3032" actId="22"/>
          <ac:picMkLst>
            <pc:docMk/>
            <pc:sldMk cId="3968410526" sldId="283"/>
            <ac:picMk id="7" creationId="{2FDC85EF-E1FC-CE2D-43F6-8C121BEF6742}"/>
          </ac:picMkLst>
        </pc:picChg>
        <pc:picChg chg="add mod">
          <ac:chgData name="準昇 陳" userId="df10e3aa73d0f245" providerId="LiveId" clId="{07097A81-6007-41D7-AB49-C4DFB0CCF188}" dt="2024-04-02T19:13:19.556" v="3041" actId="1076"/>
          <ac:picMkLst>
            <pc:docMk/>
            <pc:sldMk cId="3968410526" sldId="283"/>
            <ac:picMk id="11" creationId="{B228C682-8775-DA11-E89D-233C6B6995D5}"/>
          </ac:picMkLst>
        </pc:picChg>
        <pc:picChg chg="add mod">
          <ac:chgData name="準昇 陳" userId="df10e3aa73d0f245" providerId="LiveId" clId="{07097A81-6007-41D7-AB49-C4DFB0CCF188}" dt="2024-04-02T19:23:53.295" v="3151" actId="1036"/>
          <ac:picMkLst>
            <pc:docMk/>
            <pc:sldMk cId="3968410526" sldId="283"/>
            <ac:picMk id="13" creationId="{FCF5CFA0-E18B-FC1D-C009-089697E90AA5}"/>
          </ac:picMkLst>
        </pc:picChg>
      </pc:sldChg>
      <pc:sldChg chg="addSp delSp modSp new mod">
        <pc:chgData name="準昇 陳" userId="df10e3aa73d0f245" providerId="LiveId" clId="{07097A81-6007-41D7-AB49-C4DFB0CCF188}" dt="2024-04-02T20:07:56.640" v="3558" actId="113"/>
        <pc:sldMkLst>
          <pc:docMk/>
          <pc:sldMk cId="2925465173" sldId="284"/>
        </pc:sldMkLst>
        <pc:spChg chg="mod">
          <ac:chgData name="準昇 陳" userId="df10e3aa73d0f245" providerId="LiveId" clId="{07097A81-6007-41D7-AB49-C4DFB0CCF188}" dt="2024-04-02T19:38:15.115" v="3207" actId="20577"/>
          <ac:spMkLst>
            <pc:docMk/>
            <pc:sldMk cId="2925465173" sldId="284"/>
            <ac:spMk id="2" creationId="{9A064F5A-B6B1-CFF1-E6A4-B0C76188B0BC}"/>
          </ac:spMkLst>
        </pc:spChg>
        <pc:spChg chg="mod">
          <ac:chgData name="準昇 陳" userId="df10e3aa73d0f245" providerId="LiveId" clId="{07097A81-6007-41D7-AB49-C4DFB0CCF188}" dt="2024-04-02T20:07:56.640" v="3558" actId="113"/>
          <ac:spMkLst>
            <pc:docMk/>
            <pc:sldMk cId="2925465173" sldId="284"/>
            <ac:spMk id="3" creationId="{B19A2A7E-6AB7-C713-AB31-60068C46AD08}"/>
          </ac:spMkLst>
        </pc:spChg>
        <pc:picChg chg="add del mod">
          <ac:chgData name="準昇 陳" userId="df10e3aa73d0f245" providerId="LiveId" clId="{07097A81-6007-41D7-AB49-C4DFB0CCF188}" dt="2024-04-02T19:40:37.975" v="3246" actId="478"/>
          <ac:picMkLst>
            <pc:docMk/>
            <pc:sldMk cId="2925465173" sldId="284"/>
            <ac:picMk id="5" creationId="{04CE1118-EEA5-3167-B0BB-DB0580F8C042}"/>
          </ac:picMkLst>
        </pc:picChg>
        <pc:picChg chg="add mod">
          <ac:chgData name="準昇 陳" userId="df10e3aa73d0f245" providerId="LiveId" clId="{07097A81-6007-41D7-AB49-C4DFB0CCF188}" dt="2024-04-02T19:45:39.332" v="3398" actId="1035"/>
          <ac:picMkLst>
            <pc:docMk/>
            <pc:sldMk cId="2925465173" sldId="284"/>
            <ac:picMk id="7" creationId="{6461D07A-3E12-5588-9872-6EA721C88C16}"/>
          </ac:picMkLst>
        </pc:picChg>
        <pc:picChg chg="add mod">
          <ac:chgData name="準昇 陳" userId="df10e3aa73d0f245" providerId="LiveId" clId="{07097A81-6007-41D7-AB49-C4DFB0CCF188}" dt="2024-04-02T19:45:39.332" v="3398" actId="1035"/>
          <ac:picMkLst>
            <pc:docMk/>
            <pc:sldMk cId="2925465173" sldId="284"/>
            <ac:picMk id="9" creationId="{48A76AF7-DD93-E6D4-4A01-349E986B8CF8}"/>
          </ac:picMkLst>
        </pc:picChg>
        <pc:picChg chg="add mod">
          <ac:chgData name="準昇 陳" userId="df10e3aa73d0f245" providerId="LiveId" clId="{07097A81-6007-41D7-AB49-C4DFB0CCF188}" dt="2024-04-02T19:45:39.332" v="3398" actId="1035"/>
          <ac:picMkLst>
            <pc:docMk/>
            <pc:sldMk cId="2925465173" sldId="284"/>
            <ac:picMk id="11" creationId="{54B1F54E-249A-0E9F-052F-562946F59C01}"/>
          </ac:picMkLst>
        </pc:picChg>
        <pc:picChg chg="add mod">
          <ac:chgData name="準昇 陳" userId="df10e3aa73d0f245" providerId="LiveId" clId="{07097A81-6007-41D7-AB49-C4DFB0CCF188}" dt="2024-04-02T19:43:59.677" v="3323"/>
          <ac:picMkLst>
            <pc:docMk/>
            <pc:sldMk cId="2925465173" sldId="284"/>
            <ac:picMk id="12" creationId="{339A41D4-8957-E21B-0A80-30A4D8B51642}"/>
          </ac:picMkLst>
        </pc:picChg>
        <pc:picChg chg="add del mod">
          <ac:chgData name="準昇 陳" userId="df10e3aa73d0f245" providerId="LiveId" clId="{07097A81-6007-41D7-AB49-C4DFB0CCF188}" dt="2024-04-02T19:44:46.017" v="3327" actId="21"/>
          <ac:picMkLst>
            <pc:docMk/>
            <pc:sldMk cId="2925465173" sldId="284"/>
            <ac:picMk id="13" creationId="{B7DCCD3C-EF9F-5574-D8EA-2CD9364400CF}"/>
          </ac:picMkLst>
        </pc:picChg>
        <pc:picChg chg="add mod">
          <ac:chgData name="準昇 陳" userId="df10e3aa73d0f245" providerId="LiveId" clId="{07097A81-6007-41D7-AB49-C4DFB0CCF188}" dt="2024-04-02T19:45:24.353" v="3365" actId="1036"/>
          <ac:picMkLst>
            <pc:docMk/>
            <pc:sldMk cId="2925465173" sldId="284"/>
            <ac:picMk id="14" creationId="{B7DCCD3C-EF9F-5574-D8EA-2CD9364400CF}"/>
          </ac:picMkLst>
        </pc:picChg>
      </pc:sldChg>
      <pc:sldChg chg="addSp delSp modSp new mod">
        <pc:chgData name="準昇 陳" userId="df10e3aa73d0f245" providerId="LiveId" clId="{07097A81-6007-41D7-AB49-C4DFB0CCF188}" dt="2024-04-02T20:08:02.572" v="3560" actId="12"/>
        <pc:sldMkLst>
          <pc:docMk/>
          <pc:sldMk cId="3753292808" sldId="285"/>
        </pc:sldMkLst>
        <pc:spChg chg="mod">
          <ac:chgData name="準昇 陳" userId="df10e3aa73d0f245" providerId="LiveId" clId="{07097A81-6007-41D7-AB49-C4DFB0CCF188}" dt="2024-04-02T19:43:13.306" v="3314"/>
          <ac:spMkLst>
            <pc:docMk/>
            <pc:sldMk cId="3753292808" sldId="285"/>
            <ac:spMk id="2" creationId="{B5261AC7-242C-2E5C-E75C-1AC3B268D735}"/>
          </ac:spMkLst>
        </pc:spChg>
        <pc:spChg chg="add del mod">
          <ac:chgData name="準昇 陳" userId="df10e3aa73d0f245" providerId="LiveId" clId="{07097A81-6007-41D7-AB49-C4DFB0CCF188}" dt="2024-04-02T20:08:02.572" v="3560" actId="12"/>
          <ac:spMkLst>
            <pc:docMk/>
            <pc:sldMk cId="3753292808" sldId="285"/>
            <ac:spMk id="3" creationId="{BBEE634D-DBEA-5C8D-B2B0-23BA01071EBD}"/>
          </ac:spMkLst>
        </pc:spChg>
        <pc:picChg chg="add del mod ord">
          <ac:chgData name="準昇 陳" userId="df10e3aa73d0f245" providerId="LiveId" clId="{07097A81-6007-41D7-AB49-C4DFB0CCF188}" dt="2024-04-02T19:43:07.552" v="3312" actId="22"/>
          <ac:picMkLst>
            <pc:docMk/>
            <pc:sldMk cId="3753292808" sldId="285"/>
            <ac:picMk id="5" creationId="{EE9D501F-C451-C3F3-5BE1-070798EF1B86}"/>
          </ac:picMkLst>
        </pc:picChg>
        <pc:picChg chg="add del">
          <ac:chgData name="準昇 陳" userId="df10e3aa73d0f245" providerId="LiveId" clId="{07097A81-6007-41D7-AB49-C4DFB0CCF188}" dt="2024-04-02T19:43:42.100" v="3315" actId="21"/>
          <ac:picMkLst>
            <pc:docMk/>
            <pc:sldMk cId="3753292808" sldId="285"/>
            <ac:picMk id="7" creationId="{339A41D4-8957-E21B-0A80-30A4D8B51642}"/>
          </ac:picMkLst>
        </pc:picChg>
        <pc:picChg chg="add del">
          <ac:chgData name="準昇 陳" userId="df10e3aa73d0f245" providerId="LiveId" clId="{07097A81-6007-41D7-AB49-C4DFB0CCF188}" dt="2024-04-02T19:46:08.048" v="3419" actId="22"/>
          <ac:picMkLst>
            <pc:docMk/>
            <pc:sldMk cId="3753292808" sldId="285"/>
            <ac:picMk id="9" creationId="{DA03E930-B1D4-36DA-72D8-7D0C92DEA59C}"/>
          </ac:picMkLst>
        </pc:picChg>
        <pc:picChg chg="add mod">
          <ac:chgData name="準昇 陳" userId="df10e3aa73d0f245" providerId="LiveId" clId="{07097A81-6007-41D7-AB49-C4DFB0CCF188}" dt="2024-04-02T20:05:41.314" v="3476" actId="1076"/>
          <ac:picMkLst>
            <pc:docMk/>
            <pc:sldMk cId="3753292808" sldId="285"/>
            <ac:picMk id="11" creationId="{AD8BE253-8153-A89C-145B-97CCB42ED40E}"/>
          </ac:picMkLst>
        </pc:picChg>
        <pc:picChg chg="add mod">
          <ac:chgData name="準昇 陳" userId="df10e3aa73d0f245" providerId="LiveId" clId="{07097A81-6007-41D7-AB49-C4DFB0CCF188}" dt="2024-04-02T20:02:25.093" v="3470" actId="1076"/>
          <ac:picMkLst>
            <pc:docMk/>
            <pc:sldMk cId="3753292808" sldId="285"/>
            <ac:picMk id="13" creationId="{DE24A7D6-85D5-73FA-4A36-4D315A57984B}"/>
          </ac:picMkLst>
        </pc:picChg>
      </pc:sldChg>
      <pc:sldChg chg="addSp modSp new mod">
        <pc:chgData name="準昇 陳" userId="df10e3aa73d0f245" providerId="LiveId" clId="{07097A81-6007-41D7-AB49-C4DFB0CCF188}" dt="2024-04-02T20:01:41.052" v="3461" actId="20577"/>
        <pc:sldMkLst>
          <pc:docMk/>
          <pc:sldMk cId="407577435" sldId="286"/>
        </pc:sldMkLst>
        <pc:spChg chg="mod">
          <ac:chgData name="準昇 陳" userId="df10e3aa73d0f245" providerId="LiveId" clId="{07097A81-6007-41D7-AB49-C4DFB0CCF188}" dt="2024-04-02T20:01:41.052" v="3461" actId="20577"/>
          <ac:spMkLst>
            <pc:docMk/>
            <pc:sldMk cId="407577435" sldId="286"/>
            <ac:spMk id="2" creationId="{645211E6-DF14-F4AA-1837-D4E41EB0414F}"/>
          </ac:spMkLst>
        </pc:spChg>
        <pc:picChg chg="add mod">
          <ac:chgData name="準昇 陳" userId="df10e3aa73d0f245" providerId="LiveId" clId="{07097A81-6007-41D7-AB49-C4DFB0CCF188}" dt="2024-04-02T20:01:12.010" v="3438" actId="1076"/>
          <ac:picMkLst>
            <pc:docMk/>
            <pc:sldMk cId="407577435" sldId="286"/>
            <ac:picMk id="5" creationId="{E2482063-02BC-374C-DCFB-DD91BEF81362}"/>
          </ac:picMkLst>
        </pc:picChg>
      </pc:sldChg>
      <pc:sldChg chg="addSp modSp new mod">
        <pc:chgData name="準昇 陳" userId="df10e3aa73d0f245" providerId="LiveId" clId="{07097A81-6007-41D7-AB49-C4DFB0CCF188}" dt="2024-04-02T20:09:48.152" v="3591" actId="1076"/>
        <pc:sldMkLst>
          <pc:docMk/>
          <pc:sldMk cId="1933011032" sldId="287"/>
        </pc:sldMkLst>
        <pc:spChg chg="mod">
          <ac:chgData name="準昇 陳" userId="df10e3aa73d0f245" providerId="LiveId" clId="{07097A81-6007-41D7-AB49-C4DFB0CCF188}" dt="2024-04-02T20:09:32.972" v="3579" actId="20577"/>
          <ac:spMkLst>
            <pc:docMk/>
            <pc:sldMk cId="1933011032" sldId="287"/>
            <ac:spMk id="2" creationId="{C1B8C472-A05C-86AB-51D6-2D73BCA888CB}"/>
          </ac:spMkLst>
        </pc:spChg>
        <pc:spChg chg="mod">
          <ac:chgData name="準昇 陳" userId="df10e3aa73d0f245" providerId="LiveId" clId="{07097A81-6007-41D7-AB49-C4DFB0CCF188}" dt="2024-04-02T20:09:44.999" v="3590" actId="20577"/>
          <ac:spMkLst>
            <pc:docMk/>
            <pc:sldMk cId="1933011032" sldId="287"/>
            <ac:spMk id="3" creationId="{6420A2E1-A84E-8203-EF4E-D6553EF96972}"/>
          </ac:spMkLst>
        </pc:spChg>
        <pc:picChg chg="add mod">
          <ac:chgData name="準昇 陳" userId="df10e3aa73d0f245" providerId="LiveId" clId="{07097A81-6007-41D7-AB49-C4DFB0CCF188}" dt="2024-04-02T20:09:48.152" v="3591" actId="1076"/>
          <ac:picMkLst>
            <pc:docMk/>
            <pc:sldMk cId="1933011032" sldId="287"/>
            <ac:picMk id="5" creationId="{83ABADBD-D60C-107D-FEF9-17494B54B067}"/>
          </ac:picMkLst>
        </pc:picChg>
      </pc:sldChg>
      <pc:sldChg chg="addSp modSp new mod modNotesTx">
        <pc:chgData name="準昇 陳" userId="df10e3aa73d0f245" providerId="LiveId" clId="{07097A81-6007-41D7-AB49-C4DFB0CCF188}" dt="2024-04-02T20:17:18.033" v="3743" actId="20577"/>
        <pc:sldMkLst>
          <pc:docMk/>
          <pc:sldMk cId="1801793378" sldId="288"/>
        </pc:sldMkLst>
        <pc:spChg chg="mod">
          <ac:chgData name="準昇 陳" userId="df10e3aa73d0f245" providerId="LiveId" clId="{07097A81-6007-41D7-AB49-C4DFB0CCF188}" dt="2024-04-02T20:11:02.312" v="3597" actId="27636"/>
          <ac:spMkLst>
            <pc:docMk/>
            <pc:sldMk cId="1801793378" sldId="288"/>
            <ac:spMk id="2" creationId="{E72FAA8B-8AC6-F79F-E77D-33558CD7E3C6}"/>
          </ac:spMkLst>
        </pc:spChg>
        <pc:picChg chg="add mod">
          <ac:chgData name="準昇 陳" userId="df10e3aa73d0f245" providerId="LiveId" clId="{07097A81-6007-41D7-AB49-C4DFB0CCF188}" dt="2024-04-02T20:11:06.632" v="3599" actId="14100"/>
          <ac:picMkLst>
            <pc:docMk/>
            <pc:sldMk cId="1801793378" sldId="288"/>
            <ac:picMk id="5" creationId="{CE2BCC16-AADB-EA97-F3FE-A24F2E32BE8C}"/>
          </ac:picMkLst>
        </pc:picChg>
      </pc:sldChg>
      <pc:sldChg chg="addSp delSp modSp new mod">
        <pc:chgData name="準昇 陳" userId="df10e3aa73d0f245" providerId="LiveId" clId="{07097A81-6007-41D7-AB49-C4DFB0CCF188}" dt="2024-04-02T20:20:09.559" v="3773" actId="1076"/>
        <pc:sldMkLst>
          <pc:docMk/>
          <pc:sldMk cId="160757636" sldId="289"/>
        </pc:sldMkLst>
        <pc:spChg chg="mod">
          <ac:chgData name="準昇 陳" userId="df10e3aa73d0f245" providerId="LiveId" clId="{07097A81-6007-41D7-AB49-C4DFB0CCF188}" dt="2024-04-02T20:18:57.707" v="3752"/>
          <ac:spMkLst>
            <pc:docMk/>
            <pc:sldMk cId="160757636" sldId="289"/>
            <ac:spMk id="2" creationId="{E72252A5-E51C-900B-D298-65F9574FC456}"/>
          </ac:spMkLst>
        </pc:spChg>
        <pc:picChg chg="add del mod">
          <ac:chgData name="準昇 陳" userId="df10e3aa73d0f245" providerId="LiveId" clId="{07097A81-6007-41D7-AB49-C4DFB0CCF188}" dt="2024-04-02T20:19:56.929" v="3767" actId="478"/>
          <ac:picMkLst>
            <pc:docMk/>
            <pc:sldMk cId="160757636" sldId="289"/>
            <ac:picMk id="5" creationId="{369CC987-2AD4-FD87-466A-397E95256BEB}"/>
          </ac:picMkLst>
        </pc:picChg>
        <pc:picChg chg="add mod">
          <ac:chgData name="準昇 陳" userId="df10e3aa73d0f245" providerId="LiveId" clId="{07097A81-6007-41D7-AB49-C4DFB0CCF188}" dt="2024-04-02T20:19:36.263" v="3761" actId="1076"/>
          <ac:picMkLst>
            <pc:docMk/>
            <pc:sldMk cId="160757636" sldId="289"/>
            <ac:picMk id="7" creationId="{378DF428-9DEE-0EC1-B59D-E0943B5969B4}"/>
          </ac:picMkLst>
        </pc:picChg>
        <pc:picChg chg="add mod">
          <ac:chgData name="準昇 陳" userId="df10e3aa73d0f245" providerId="LiveId" clId="{07097A81-6007-41D7-AB49-C4DFB0CCF188}" dt="2024-04-02T20:20:09.559" v="3773" actId="1076"/>
          <ac:picMkLst>
            <pc:docMk/>
            <pc:sldMk cId="160757636" sldId="289"/>
            <ac:picMk id="9" creationId="{FC53CC7F-0FE7-AAD7-72D3-9D7411C03B98}"/>
          </ac:picMkLst>
        </pc:picChg>
      </pc:sldChg>
      <pc:sldChg chg="addSp delSp modSp new mod modNotesTx">
        <pc:chgData name="準昇 陳" userId="df10e3aa73d0f245" providerId="LiveId" clId="{07097A81-6007-41D7-AB49-C4DFB0CCF188}" dt="2024-04-02T20:26:36.410" v="3838" actId="20577"/>
        <pc:sldMkLst>
          <pc:docMk/>
          <pc:sldMk cId="2535469976" sldId="290"/>
        </pc:sldMkLst>
        <pc:spChg chg="mod">
          <ac:chgData name="準昇 陳" userId="df10e3aa73d0f245" providerId="LiveId" clId="{07097A81-6007-41D7-AB49-C4DFB0CCF188}" dt="2024-04-02T20:20:20.533" v="3775"/>
          <ac:spMkLst>
            <pc:docMk/>
            <pc:sldMk cId="2535469976" sldId="290"/>
            <ac:spMk id="2" creationId="{6F9A801D-CAE1-4BA7-87D0-42A2258EA038}"/>
          </ac:spMkLst>
        </pc:spChg>
        <pc:spChg chg="add del">
          <ac:chgData name="準昇 陳" userId="df10e3aa73d0f245" providerId="LiveId" clId="{07097A81-6007-41D7-AB49-C4DFB0CCF188}" dt="2024-04-02T20:22:33.515" v="3784" actId="22"/>
          <ac:spMkLst>
            <pc:docMk/>
            <pc:sldMk cId="2535469976" sldId="290"/>
            <ac:spMk id="3" creationId="{716DAE4A-E72B-03F1-CAD6-612298ECE15F}"/>
          </ac:spMkLst>
        </pc:spChg>
        <pc:picChg chg="add del mod">
          <ac:chgData name="準昇 陳" userId="df10e3aa73d0f245" providerId="LiveId" clId="{07097A81-6007-41D7-AB49-C4DFB0CCF188}" dt="2024-04-02T20:21:04.837" v="3778" actId="478"/>
          <ac:picMkLst>
            <pc:docMk/>
            <pc:sldMk cId="2535469976" sldId="290"/>
            <ac:picMk id="5" creationId="{519C49B3-F2B0-D1E3-F418-6239A6932034}"/>
          </ac:picMkLst>
        </pc:picChg>
        <pc:picChg chg="add del mod">
          <ac:chgData name="準昇 陳" userId="df10e3aa73d0f245" providerId="LiveId" clId="{07097A81-6007-41D7-AB49-C4DFB0CCF188}" dt="2024-04-02T20:22:15.401" v="3782" actId="478"/>
          <ac:picMkLst>
            <pc:docMk/>
            <pc:sldMk cId="2535469976" sldId="290"/>
            <ac:picMk id="7" creationId="{B3A925C7-2838-6440-A777-C4BB3AD628E2}"/>
          </ac:picMkLst>
        </pc:picChg>
        <pc:picChg chg="add del mod ord">
          <ac:chgData name="準昇 陳" userId="df10e3aa73d0f245" providerId="LiveId" clId="{07097A81-6007-41D7-AB49-C4DFB0CCF188}" dt="2024-04-02T20:22:33.515" v="3784" actId="22"/>
          <ac:picMkLst>
            <pc:docMk/>
            <pc:sldMk cId="2535469976" sldId="290"/>
            <ac:picMk id="9" creationId="{3B753806-1627-AF7C-CDAA-35C523A7D317}"/>
          </ac:picMkLst>
        </pc:picChg>
        <pc:picChg chg="add del mod">
          <ac:chgData name="準昇 陳" userId="df10e3aa73d0f245" providerId="LiveId" clId="{07097A81-6007-41D7-AB49-C4DFB0CCF188}" dt="2024-04-02T20:23:22.647" v="3795" actId="21"/>
          <ac:picMkLst>
            <pc:docMk/>
            <pc:sldMk cId="2535469976" sldId="290"/>
            <ac:picMk id="11" creationId="{F84C96A0-7758-450D-4C8C-6F9891900D71}"/>
          </ac:picMkLst>
        </pc:picChg>
        <pc:picChg chg="add mod">
          <ac:chgData name="準昇 陳" userId="df10e3aa73d0f245" providerId="LiveId" clId="{07097A81-6007-41D7-AB49-C4DFB0CCF188}" dt="2024-04-02T20:23:24.565" v="3796" actId="1076"/>
          <ac:picMkLst>
            <pc:docMk/>
            <pc:sldMk cId="2535469976" sldId="290"/>
            <ac:picMk id="13" creationId="{CBBB2965-1037-036E-706A-A417013CD03A}"/>
          </ac:picMkLst>
        </pc:picChg>
        <pc:picChg chg="add del mod">
          <ac:chgData name="準昇 陳" userId="df10e3aa73d0f245" providerId="LiveId" clId="{07097A81-6007-41D7-AB49-C4DFB0CCF188}" dt="2024-04-02T20:23:33.042" v="3799" actId="478"/>
          <ac:picMkLst>
            <pc:docMk/>
            <pc:sldMk cId="2535469976" sldId="290"/>
            <ac:picMk id="14" creationId="{F84C96A0-7758-450D-4C8C-6F9891900D71}"/>
          </ac:picMkLst>
        </pc:picChg>
        <pc:picChg chg="add del mod">
          <ac:chgData name="準昇 陳" userId="df10e3aa73d0f245" providerId="LiveId" clId="{07097A81-6007-41D7-AB49-C4DFB0CCF188}" dt="2024-04-02T20:24:48.938" v="3811" actId="478"/>
          <ac:picMkLst>
            <pc:docMk/>
            <pc:sldMk cId="2535469976" sldId="290"/>
            <ac:picMk id="16" creationId="{8FADA8F1-3B83-F2DA-C8AC-DAB6D058176B}"/>
          </ac:picMkLst>
        </pc:picChg>
        <pc:picChg chg="add mod">
          <ac:chgData name="準昇 陳" userId="df10e3aa73d0f245" providerId="LiveId" clId="{07097A81-6007-41D7-AB49-C4DFB0CCF188}" dt="2024-04-02T20:24:38.021" v="3808" actId="14100"/>
          <ac:picMkLst>
            <pc:docMk/>
            <pc:sldMk cId="2535469976" sldId="290"/>
            <ac:picMk id="18" creationId="{35CF77E1-500D-BE22-178B-A07B9298DD5A}"/>
          </ac:picMkLst>
        </pc:picChg>
        <pc:picChg chg="add del mod">
          <ac:chgData name="準昇 陳" userId="df10e3aa73d0f245" providerId="LiveId" clId="{07097A81-6007-41D7-AB49-C4DFB0CCF188}" dt="2024-04-02T20:24:49.731" v="3812" actId="478"/>
          <ac:picMkLst>
            <pc:docMk/>
            <pc:sldMk cId="2535469976" sldId="290"/>
            <ac:picMk id="20" creationId="{A4D4AB4D-02D7-6FE1-A2D0-1BB3B1E70C40}"/>
          </ac:picMkLst>
        </pc:picChg>
      </pc:sldChg>
      <pc:sldChg chg="addSp modSp new mod">
        <pc:chgData name="準昇 陳" userId="df10e3aa73d0f245" providerId="LiveId" clId="{07097A81-6007-41D7-AB49-C4DFB0CCF188}" dt="2024-04-02T20:29:07.597" v="3845" actId="1076"/>
        <pc:sldMkLst>
          <pc:docMk/>
          <pc:sldMk cId="2695253076" sldId="291"/>
        </pc:sldMkLst>
        <pc:spChg chg="mod">
          <ac:chgData name="準昇 陳" userId="df10e3aa73d0f245" providerId="LiveId" clId="{07097A81-6007-41D7-AB49-C4DFB0CCF188}" dt="2024-04-02T20:26:54.908" v="3842"/>
          <ac:spMkLst>
            <pc:docMk/>
            <pc:sldMk cId="2695253076" sldId="291"/>
            <ac:spMk id="2" creationId="{B38620FF-0B89-FBB3-BBAA-979D84D5EE52}"/>
          </ac:spMkLst>
        </pc:spChg>
        <pc:picChg chg="add mod">
          <ac:chgData name="準昇 陳" userId="df10e3aa73d0f245" providerId="LiveId" clId="{07097A81-6007-41D7-AB49-C4DFB0CCF188}" dt="2024-04-02T20:29:04.563" v="3843" actId="1076"/>
          <ac:picMkLst>
            <pc:docMk/>
            <pc:sldMk cId="2695253076" sldId="291"/>
            <ac:picMk id="5" creationId="{7207C698-591F-F9FB-EF60-FD3A1E7FF559}"/>
          </ac:picMkLst>
        </pc:picChg>
        <pc:picChg chg="add mod">
          <ac:chgData name="準昇 陳" userId="df10e3aa73d0f245" providerId="LiveId" clId="{07097A81-6007-41D7-AB49-C4DFB0CCF188}" dt="2024-04-02T20:29:07.597" v="3845" actId="1076"/>
          <ac:picMkLst>
            <pc:docMk/>
            <pc:sldMk cId="2695253076" sldId="291"/>
            <ac:picMk id="7" creationId="{4DC83338-64CE-7D84-9D27-C5931026BBE0}"/>
          </ac:picMkLst>
        </pc:picChg>
      </pc:sldChg>
      <pc:sldChg chg="addSp delSp modSp new mod modClrScheme chgLayout">
        <pc:chgData name="準昇 陳" userId="df10e3aa73d0f245" providerId="LiveId" clId="{07097A81-6007-41D7-AB49-C4DFB0CCF188}" dt="2024-04-02T20:30:15.401" v="3854" actId="1076"/>
        <pc:sldMkLst>
          <pc:docMk/>
          <pc:sldMk cId="1584128638" sldId="292"/>
        </pc:sldMkLst>
        <pc:spChg chg="del mod ord">
          <ac:chgData name="準昇 陳" userId="df10e3aa73d0f245" providerId="LiveId" clId="{07097A81-6007-41D7-AB49-C4DFB0CCF188}" dt="2024-04-02T20:29:58.408" v="3847" actId="700"/>
          <ac:spMkLst>
            <pc:docMk/>
            <pc:sldMk cId="1584128638" sldId="292"/>
            <ac:spMk id="2" creationId="{800D461C-45E5-3802-E25A-EDFAFF741C09}"/>
          </ac:spMkLst>
        </pc:spChg>
        <pc:spChg chg="del">
          <ac:chgData name="準昇 陳" userId="df10e3aa73d0f245" providerId="LiveId" clId="{07097A81-6007-41D7-AB49-C4DFB0CCF188}" dt="2024-04-02T20:29:58.408" v="3847" actId="700"/>
          <ac:spMkLst>
            <pc:docMk/>
            <pc:sldMk cId="1584128638" sldId="292"/>
            <ac:spMk id="3" creationId="{BFD64313-6094-69DB-19FB-7E0809F870E3}"/>
          </ac:spMkLst>
        </pc:spChg>
        <pc:spChg chg="add del mod ord">
          <ac:chgData name="準昇 陳" userId="df10e3aa73d0f245" providerId="LiveId" clId="{07097A81-6007-41D7-AB49-C4DFB0CCF188}" dt="2024-04-02T20:30:05.188" v="3848" actId="700"/>
          <ac:spMkLst>
            <pc:docMk/>
            <pc:sldMk cId="1584128638" sldId="292"/>
            <ac:spMk id="4" creationId="{0F623EF9-3803-2A10-671C-DC4FC1D80188}"/>
          </ac:spMkLst>
        </pc:spChg>
        <pc:spChg chg="add mod ord">
          <ac:chgData name="準昇 陳" userId="df10e3aa73d0f245" providerId="LiveId" clId="{07097A81-6007-41D7-AB49-C4DFB0CCF188}" dt="2024-04-02T20:30:15.401" v="3854" actId="1076"/>
          <ac:spMkLst>
            <pc:docMk/>
            <pc:sldMk cId="1584128638" sldId="292"/>
            <ac:spMk id="5" creationId="{333DC7BC-D066-513F-9E8F-E1F40B3D31F3}"/>
          </ac:spMkLst>
        </pc:spChg>
        <pc:spChg chg="add del mod ord">
          <ac:chgData name="準昇 陳" userId="df10e3aa73d0f245" providerId="LiveId" clId="{07097A81-6007-41D7-AB49-C4DFB0CCF188}" dt="2024-04-02T20:30:08.846" v="3849" actId="478"/>
          <ac:spMkLst>
            <pc:docMk/>
            <pc:sldMk cId="1584128638" sldId="292"/>
            <ac:spMk id="6" creationId="{1C7687FD-74BE-DBF7-1925-17380504AE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79B207F-7AED-4FD0-9DA1-ADE3BC6B1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9F6D57-241D-4A68-93D8-5BFF316C92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8C5-58D4-472E-AD03-58ECAE1AD372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00C913-DB95-4C1F-AB86-8C0E5DCB2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FA7998-1DEA-469F-A01D-B4946FC730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9C7F-75D1-4A43-83AF-FAA100974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74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4257-F714-4BDF-9F6E-4856D12BA319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7EFA-5FBA-4A3C-8C22-74C665476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5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2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a.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delay-sensitive service</a:t>
            </a:r>
          </a:p>
          <a:p>
            <a:pPr marL="228600" indent="-228600">
              <a:buAutoNum type="arabicPeriod"/>
            </a:pPr>
            <a:r>
              <a:rPr lang="en-US" altLang="zh-TW" dirty="0"/>
              <a:t>large-bandwidth service</a:t>
            </a:r>
          </a:p>
          <a:p>
            <a:pPr marL="228600" indent="-228600">
              <a:buAutoNum type="arabicPeriod"/>
            </a:pPr>
            <a:r>
              <a:rPr lang="en-US" altLang="zh-TW" dirty="0"/>
              <a:t>computation-intensive service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13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在先前的網絡資源管理工作中，網絡管理和控制是孤立的，這限制了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6G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網絡的統一控制，並且幾乎無法根據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6G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網絡的高動態變化安排資源，以滿足新興用例的嚴格要求。</a:t>
            </a:r>
            <a:endParaRPr lang="zh-TW" altLang="en-US" dirty="0"/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融合網路管理（即網路切片）與網路控制（即路由），實現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6G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網路的統一控制，滿足日益嚴格的業務需求。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因為許多新興用例的需求，網絡管理的周期變得更短。例如，在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6G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網絡中，因為它的突發特性，進行數據傳輸時，需要極低的延遲和極高的可靠性，以滿足對於即時性和可信賴性的極端需求。因此，網絡管理和網絡控制之間的界限變得更加模糊。因為以往網絡管理主要是靜態的，周期長的，而網絡控制則是動態的。但是在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6G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網絡中，由於需求的變化和突發特性，兩者之間的界限變得更加模糊。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31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現有的研究仍然依賴於基於規則或啟發式算法。但前者無法很好地捕捉到流量需求和網絡狀態的動態特性，而後者具有更高的計算複雜度，導致巨大的控制成本。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適用於高度動態的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6G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環境中的聯合網絡分割和路由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如果將 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DRL 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算法直接應用於多任務分配，會因為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action space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的大小隨著任務數量的增加而呈指數級增長。因此在這篇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paper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中提出了一種多任務深度強化學習（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MTDRL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）方法來減少聯合網絡切片和路由的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action space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。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出了一種定制的圖形卷積網絡（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GCN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）來捕獲從常見的圖形結構的網絡狀態中的網絡切片的拓撲信息。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21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ECECEC"/>
                    </a:solidFill>
                    <a:effectLst/>
                    <a:latin typeface="Söhne"/>
                  </a:rPr>
                  <a:t> Network Slicing:</a:t>
                </a:r>
              </a:p>
              <a:p>
                <a:r>
                  <a:rPr lang="zh-TW" alt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如何有效地利用網絡基礎設施來支持多個網絡切片，以滿足各個切片的需求。</a:t>
                </a:r>
                <a:endParaRPr lang="en-US" altLang="zh-TW" b="0" i="0" dirty="0">
                  <a:solidFill>
                    <a:srgbClr val="ECECEC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分配給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NS m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上的鏈結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l-GR" altLang="zh-TW" sz="12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lang="en-US" altLang="zh-TW" sz="1200" b="0" i="1" u="none" strike="noStrike" kern="1200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altLang="zh-TW" sz="12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</m:t>
                    </m:r>
                    <m:r>
                      <a:rPr lang="el-GR" altLang="zh-TW" sz="12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lang="el-GR" altLang="zh-TW" sz="1200" b="0" i="1" u="none" strike="noStrike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BW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分流比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200" b="0" i="0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</m:t>
                        </m:r>
                      </m:e>
                      <m:sub>
                        <m: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TW" sz="1200" b="0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link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容量</a:t>
                </a:r>
              </a:p>
              <a:p>
                <a:r>
                  <a:rPr lang="en-US" altLang="zh-TW" dirty="0"/>
                  <a:t>Routing: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TW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err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dirty="0" err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en-US" altLang="zh-TW" baseline="0" dirty="0"/>
                  <a:t> user </a:t>
                </a:r>
                <a:r>
                  <a:rPr lang="zh-TW" altLang="en-US" baseline="0" dirty="0"/>
                  <a:t>在第 </a:t>
                </a:r>
                <a:r>
                  <a:rPr lang="en-US" altLang="zh-TW" baseline="0" dirty="0"/>
                  <a:t>m </a:t>
                </a:r>
                <a:r>
                  <a:rPr lang="zh-TW" altLang="en-US" baseline="0" dirty="0"/>
                  <a:t>個</a:t>
                </a:r>
                <a:r>
                  <a:rPr lang="en-US" altLang="zh-TW" baseline="0" dirty="0"/>
                  <a:t>NS </a:t>
                </a:r>
                <a:r>
                  <a:rPr lang="zh-TW" altLang="en-US" baseline="0" dirty="0"/>
                  <a:t>的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路徑選擇的結果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代表選擇次此路徑，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則相反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r>
                  <a:rPr lang="zh-TW" alt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每個用戶的流量在給定的時間槽中將僅通過一條路徑進行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ECECEC"/>
                    </a:solidFill>
                    <a:effectLst/>
                    <a:latin typeface="Söhne"/>
                  </a:rPr>
                  <a:t> Network Slicing:</a:t>
                </a:r>
              </a:p>
              <a:p>
                <a:r>
                  <a:rPr lang="zh-TW" alt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如何有效地利用網絡基礎設施來支持多個網絡切片，以滿足各個切片的需求。</a:t>
                </a:r>
                <a:endParaRPr lang="en-US" altLang="zh-TW" b="0" i="0" dirty="0">
                  <a:solidFill>
                    <a:srgbClr val="ECECEC"/>
                  </a:solidFill>
                  <a:effectLst/>
                  <a:latin typeface="Söhne"/>
                </a:endParaRPr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𝐵_𝑙𝑚 (</a:t>
                </a:r>
                <a:r>
                  <a:rPr lang="el-GR" altLang="zh-TW" b="0" i="0">
                    <a:latin typeface="Cambria Math" panose="02040503050406030204" pitchFamily="18" charset="0"/>
                  </a:rPr>
                  <a:t>𝜏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):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分配給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NS m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上的鏈結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l-GR" altLang="zh-TW" sz="1200" b="0" i="0" u="none" strike="noStrike" kern="1200" baseline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TW" sz="1200" b="0" i="0" u="none" strike="noStrike" kern="1200" baseline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_𝑚  (</a:t>
                </a:r>
                <a:r>
                  <a:rPr lang="el-GR" altLang="zh-TW" sz="1200" b="0" i="0" u="none" strike="noStrike" kern="1200" baseline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𝜏)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BW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分流比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C_𝑙: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link 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容量</a:t>
                </a:r>
              </a:p>
              <a:p>
                <a:r>
                  <a:rPr lang="en-US" altLang="zh-TW" dirty="0"/>
                  <a:t>Routing:</a:t>
                </a:r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 dirty="0" err="1">
                    <a:latin typeface="Cambria Math" panose="02040503050406030204" pitchFamily="18" charset="0"/>
                  </a:rPr>
                  <a:t>𝑝</a:t>
                </a:r>
                <a:r>
                  <a:rPr lang="en-US" altLang="zh-TW" b="0" i="0" dirty="0" err="1">
                    <a:latin typeface="Cambria Math" panose="02040503050406030204" pitchFamily="18" charset="0"/>
                  </a:rPr>
                  <a:t>𝑢_𝑚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 ) 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(</a:t>
                </a:r>
                <a:r>
                  <a:rPr lang="el-GR" altLang="zh-TW" i="0" dirty="0">
                    <a:latin typeface="Cambria Math" panose="02040503050406030204" pitchFamily="18" charset="0"/>
                  </a:rPr>
                  <a:t>𝜏)</a:t>
                </a:r>
                <a:r>
                  <a:rPr lang="en-US" altLang="zh-TW" dirty="0"/>
                  <a:t>:</a:t>
                </a:r>
                <a:r>
                  <a:rPr lang="en-US" altLang="zh-TW" baseline="0" dirty="0"/>
                  <a:t> user </a:t>
                </a:r>
                <a:r>
                  <a:rPr lang="zh-TW" altLang="en-US" baseline="0" dirty="0"/>
                  <a:t>在第 </a:t>
                </a:r>
                <a:r>
                  <a:rPr lang="en-US" altLang="zh-TW" baseline="0" dirty="0"/>
                  <a:t>m </a:t>
                </a:r>
                <a:r>
                  <a:rPr lang="zh-TW" altLang="en-US" baseline="0" dirty="0"/>
                  <a:t>個</a:t>
                </a:r>
                <a:r>
                  <a:rPr lang="en-US" altLang="zh-TW" baseline="0" dirty="0"/>
                  <a:t>NS </a:t>
                </a:r>
                <a:r>
                  <a:rPr lang="zh-TW" altLang="en-US" baseline="0" dirty="0"/>
                  <a:t>的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路徑選擇的結果 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代表選擇次此路徑，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TW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則相反</a:t>
                </a:r>
                <a:r>
                  <a:rPr lang="en-US" altLang="zh-TW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r>
                  <a:rPr lang="zh-TW" altLang="en-US" b="0" i="0" dirty="0">
                    <a:solidFill>
                      <a:srgbClr val="ECECEC"/>
                    </a:solidFill>
                    <a:effectLst/>
                    <a:latin typeface="Söhne"/>
                  </a:rPr>
                  <a:t>每個用戶的流量在給定的時間槽中將僅通過一條路徑進行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4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user m </a:t>
                </a:r>
                <a:r>
                  <a:rPr lang="zh-TW" altLang="en-US" dirty="0"/>
                  <a:t>的傳輸需求量 * 走過路徑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utility function aims to maximize the link bandwidth utilization and minimize the packet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路徑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p</a:t>
                </a:r>
                <a:r>
                  <a:rPr lang="zh-TW" altLang="en-US" dirty="0"/>
                  <a:t> 在 </a:t>
                </a:r>
                <a:r>
                  <a:rPr lang="en-US" altLang="zh-TW" dirty="0"/>
                  <a:t>NS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 </a:t>
                </a:r>
                <a:r>
                  <a:rPr lang="zh-TW" altLang="en-US" dirty="0"/>
                  <a:t>的效用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係數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分配給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NS m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上的路徑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b="0" i="0" dirty="0">
                    <a:latin typeface="+mj-lt"/>
                  </a:rPr>
                  <a:t> 路徑</a:t>
                </a:r>
                <a:r>
                  <a:rPr lang="en-US" altLang="zh-TW" b="0" i="0" baseline="0" dirty="0">
                    <a:latin typeface="+mj-lt"/>
                  </a:rPr>
                  <a:t> p </a:t>
                </a:r>
                <a:r>
                  <a:rPr lang="zh-TW" altLang="en-US" b="0" i="0" baseline="0" dirty="0">
                    <a:latin typeface="+mj-lt"/>
                  </a:rPr>
                  <a:t>上</a:t>
                </a:r>
                <a:r>
                  <a:rPr lang="zh-TW" altLang="en-US" b="0" i="0" dirty="0">
                    <a:latin typeface="+mj-lt"/>
                  </a:rPr>
                  <a:t>端到端的</a:t>
                </a:r>
                <a:r>
                  <a:rPr lang="zh-TW" altLang="en-US" i="0" dirty="0">
                    <a:latin typeface="+mj-lt"/>
                  </a:rPr>
                  <a:t>吞吐量</a:t>
                </a:r>
                <a:endParaRPr lang="en-US" altLang="zh-TW" i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NS</a:t>
                </a:r>
                <a:r>
                  <a:rPr lang="en-US" altLang="zh-TW" baseline="0" dirty="0"/>
                  <a:t> m </a:t>
                </a:r>
                <a:r>
                  <a:rPr lang="zh-TW" altLang="en-US" baseline="0" dirty="0"/>
                  <a:t>中</a:t>
                </a:r>
                <a:r>
                  <a:rPr lang="en-US" altLang="zh-TW" baseline="0" dirty="0"/>
                  <a:t> link l </a:t>
                </a:r>
                <a:r>
                  <a:rPr lang="zh-TW" altLang="en-US" baseline="0" dirty="0"/>
                  <a:t>的封包丟失率</a:t>
                </a:r>
                <a:endParaRPr lang="en-US" altLang="zh-TW" baseline="0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link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 </a:t>
                </a:r>
                <a:r>
                  <a:rPr lang="zh-TW" altLang="en-US" dirty="0"/>
                  <a:t>在 </a:t>
                </a:r>
                <a:r>
                  <a:rPr lang="en-US" altLang="zh-TW" dirty="0"/>
                  <a:t>path p </a:t>
                </a:r>
                <a:r>
                  <a:rPr lang="zh-TW" altLang="en-US" dirty="0"/>
                  <a:t>中的數量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/>
                  <a:t>link l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delay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>
                    <a:latin typeface="Cambria Math" panose="02040503050406030204" pitchFamily="18" charset="0"/>
                  </a:rPr>
                  <a:t>𝐷_(𝑢_𝑚 ) (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𝜏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user m </a:t>
                </a:r>
                <a:r>
                  <a:rPr lang="zh-TW" altLang="en-US" dirty="0"/>
                  <a:t>的傳輸需求量 * 走過路徑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utility function aims to maximize the link bandwidth utilization and minimize the packet loss</a:t>
                </a:r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𝑈_(𝑝_𝑚 )  (</a:t>
                </a:r>
                <a:r>
                  <a:rPr lang="el-GR" altLang="zh-TW" i="0" dirty="0">
                    <a:latin typeface="Cambria Math" panose="02040503050406030204" pitchFamily="18" charset="0"/>
                  </a:rPr>
                  <a:t>𝜏)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: </a:t>
                </a:r>
                <a:r>
                  <a:rPr lang="zh-TW" altLang="en-US" b="0" i="0" dirty="0">
                    <a:latin typeface="Cambria Math" panose="02040503050406030204" pitchFamily="18" charset="0"/>
                  </a:rPr>
                  <a:t>路徑 </a:t>
                </a:r>
                <a:r>
                  <a:rPr lang="en-US" altLang="zh-TW" dirty="0"/>
                  <a:t>p</a:t>
                </a:r>
                <a:r>
                  <a:rPr lang="zh-TW" altLang="en-US" dirty="0"/>
                  <a:t> 在 </a:t>
                </a:r>
                <a:r>
                  <a:rPr lang="en-US" altLang="zh-TW" dirty="0"/>
                  <a:t>NS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 </a:t>
                </a:r>
                <a:r>
                  <a:rPr lang="zh-TW" altLang="en-US" dirty="0"/>
                  <a:t>的效用</a:t>
                </a:r>
                <a:endParaRPr lang="en-US" altLang="zh-TW" dirty="0"/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𝛼, 𝛽:</a:t>
                </a:r>
                <a:r>
                  <a:rPr lang="zh-TW" altLang="en-US" dirty="0"/>
                  <a:t> 係數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0" i="0">
                    <a:latin typeface="Cambria Math" panose="02040503050406030204" pitchFamily="18" charset="0"/>
                  </a:rPr>
                  <a:t>𝐵_𝑝𝑚 (</a:t>
                </a:r>
                <a:r>
                  <a:rPr lang="el-GR" altLang="zh-TW" b="0" i="0">
                    <a:latin typeface="Cambria Math" panose="02040503050406030204" pitchFamily="18" charset="0"/>
                  </a:rPr>
                  <a:t>𝜏)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: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分配給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NS m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上的路徑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BW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𝐻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𝑚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 ) (</a:t>
                </a:r>
                <a:r>
                  <a:rPr lang="el-GR" altLang="zh-TW" i="0" dirty="0">
                    <a:latin typeface="Cambria Math" panose="02040503050406030204" pitchFamily="18" charset="0"/>
                  </a:rPr>
                  <a:t>𝜏)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b="0" i="0" dirty="0">
                    <a:latin typeface="+mj-lt"/>
                  </a:rPr>
                  <a:t> 路徑</a:t>
                </a:r>
                <a:r>
                  <a:rPr lang="en-US" altLang="zh-TW" b="0" i="0" baseline="0" dirty="0">
                    <a:latin typeface="+mj-lt"/>
                  </a:rPr>
                  <a:t> p </a:t>
                </a:r>
                <a:r>
                  <a:rPr lang="zh-TW" altLang="en-US" b="0" i="0" baseline="0" dirty="0">
                    <a:latin typeface="+mj-lt"/>
                  </a:rPr>
                  <a:t>上</a:t>
                </a:r>
                <a:r>
                  <a:rPr lang="zh-TW" altLang="en-US" b="0" i="0" dirty="0">
                    <a:latin typeface="+mj-lt"/>
                  </a:rPr>
                  <a:t>端到端的</a:t>
                </a:r>
                <a:r>
                  <a:rPr lang="zh-TW" altLang="en-US" i="0" dirty="0">
                    <a:latin typeface="+mj-lt"/>
                  </a:rPr>
                  <a:t>吞吐量</a:t>
                </a:r>
                <a:endParaRPr lang="en-US" altLang="zh-TW" i="0" dirty="0">
                  <a:latin typeface="+mj-lt"/>
                </a:endParaRPr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𝐿_(𝑙_𝑚 ) (</a:t>
                </a:r>
                <a:r>
                  <a:rPr lang="el-GR" altLang="zh-TW" i="0" dirty="0">
                    <a:latin typeface="Cambria Math" panose="02040503050406030204" pitchFamily="18" charset="0"/>
                  </a:rPr>
                  <a:t>𝜏)</a:t>
                </a:r>
                <a:r>
                  <a:rPr lang="en-US" altLang="zh-TW" dirty="0"/>
                  <a:t>: NS</a:t>
                </a:r>
                <a:r>
                  <a:rPr lang="en-US" altLang="zh-TW" baseline="0" dirty="0"/>
                  <a:t> m </a:t>
                </a:r>
                <a:r>
                  <a:rPr lang="zh-TW" altLang="en-US" baseline="0" dirty="0"/>
                  <a:t>中</a:t>
                </a:r>
                <a:r>
                  <a:rPr lang="en-US" altLang="zh-TW" baseline="0" dirty="0"/>
                  <a:t> link l </a:t>
                </a:r>
                <a:r>
                  <a:rPr lang="zh-TW" altLang="en-US" baseline="0" dirty="0"/>
                  <a:t>的封包丟失率</a:t>
                </a:r>
                <a:endParaRPr lang="en-US" altLang="zh-TW" baseline="0" dirty="0"/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||𝑝||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link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 </a:t>
                </a:r>
                <a:r>
                  <a:rPr lang="zh-TW" altLang="en-US" dirty="0"/>
                  <a:t>在 </a:t>
                </a:r>
                <a:r>
                  <a:rPr lang="en-US" altLang="zh-TW" dirty="0"/>
                  <a:t>path p </a:t>
                </a:r>
                <a:r>
                  <a:rPr lang="zh-TW" altLang="en-US" dirty="0"/>
                  <a:t>中的數量</a:t>
                </a:r>
                <a:endParaRPr lang="en-US" altLang="zh-TW" dirty="0"/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𝐿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𝑙𝑚  (</a:t>
                </a:r>
                <a:r>
                  <a:rPr lang="el-GR" altLang="zh-TW" i="0" dirty="0">
                    <a:latin typeface="Cambria Math" panose="02040503050406030204" pitchFamily="18" charset="0"/>
                  </a:rPr>
                  <a:t>𝜏)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TW" dirty="0"/>
                  <a:t>link l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delay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5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發送流量集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發送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b="1" i="1" u="none" strike="noStrike" kern="1200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b="1" i="1" u="none" strike="noStrike" kern="1200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TW" sz="1200" b="1" i="1" u="none" strike="noStrike" kern="1200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當前的切片和路由選擇是否满足用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user's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b="1" i="1" u="none" strike="noStrike" kern="1200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1200" b="1" i="1" u="none" strike="noStrike" kern="1200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sz="1200" b="1" i="1" u="none" strike="noStrike" kern="1200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的要求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𝑝𝑚</m:t>
                        </m:r>
                      </m:sub>
                    </m:sSub>
                    <m:d>
                      <m:dPr>
                        <m:ctrlP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l-GR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</m:e>
                    </m:d>
                    <m:r>
                      <a:rPr lang="en-US" altLang="zh-TW" sz="1200" b="0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NS m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在路徑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中的端對端延遲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altLang="zh-TW" sz="1200" b="0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sub>
                    </m:sSub>
                    <m:r>
                      <a:rPr lang="en-US" altLang="zh-TW" sz="1200" b="0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l-GR" altLang="zh-TW" sz="1200" b="0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lang="el-GR" altLang="zh-TW" sz="1200" b="0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link l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延遲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dirty="0">
                    <a:latin typeface="Cambria Math" panose="02040503050406030204" pitchFamily="18" charset="0"/>
                  </a:rPr>
                  <a:t>𝐹_(𝑢_𝑚 )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dirty="0"/>
                  <a:t> 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發送流量集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𝑓_(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𝑢_𝑚 )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dirty="0"/>
                  <a:t> 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發送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𝒛_(𝒇_𝒖𝒎 )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當前的切片和路由選擇是否满足用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user's flow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𝒇_(𝒖_𝒎 )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的要求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𝑇_𝑝𝑚 (</a:t>
                </a:r>
                <a:r>
                  <a:rPr lang="el-GR" altLang="zh-TW" sz="1200" b="0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𝜏)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: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NS m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在路徑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中的端對端延遲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𝑇_𝑙 (</a:t>
                </a:r>
                <a:r>
                  <a:rPr lang="el-GR" altLang="zh-TW" sz="1200" b="0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𝜏)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link l 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 延遲</a:t>
                </a:r>
                <a:endParaRPr lang="en-US" altLang="zh-TW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711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TW" sz="1200" b="1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𝝈</m:t>
                    </m:r>
                  </m:oMath>
                </a14:m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係數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network utility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1200" b="1" i="1" u="none" strike="noStrike" kern="1200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𝑺𝑺</m:t>
                    </m:r>
                    <m:sSub>
                      <m:sSubPr>
                        <m:ctrlP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𝑹</m:t>
                        </m:r>
                      </m:e>
                      <m:sub>
                        <m:r>
                          <a:rPr lang="en-US" altLang="zh-TW" sz="1200" b="1" i="1" u="none" strike="noStrike" kern="1200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滿足終端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SLA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滿意比例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NP-hard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TW" sz="1200" b="1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𝝈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係數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network utility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𝑺𝑺𝑹_𝒎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滿足終端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user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SLA</a:t>
                </a:r>
                <a:r>
                  <a:rPr lang="zh-TW" altLang="en-US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滿意比例</a:t>
                </a: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1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NP-hard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b="1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1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Pooling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通常指的是將一個卷積層的輸出縮減為更小的形狀，以減少計算量和參數數量，同時保留重要特徵。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池化層會掃過輸入數據的各個區域，將每個區域的特徵值（如最大值或平均值）提取出來，形成輸出的特徵圖。這有助於減少輸出的尺寸，同時保留重要的特徵信息，從而有助於提高模型的效能和效率。</a:t>
            </a:r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altLang="zh-TW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利用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GCN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  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node-level </a:t>
            </a:r>
            <a:r>
              <a:rPr lang="zh-TW" altLang="en-US" b="0" i="0" dirty="0">
                <a:solidFill>
                  <a:srgbClr val="ECECEC"/>
                </a:solidFill>
                <a:effectLst/>
                <a:latin typeface="Söhne"/>
              </a:rPr>
              <a:t>轉為 </a:t>
            </a:r>
            <a:r>
              <a:rPr lang="en-US" altLang="zh-TW" b="0" i="0" dirty="0">
                <a:solidFill>
                  <a:srgbClr val="ECECEC"/>
                </a:solidFill>
                <a:effectLst/>
                <a:latin typeface="Söhne"/>
              </a:rPr>
              <a:t>graph-level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43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T-lex topology (Tokyo, Japan)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HARNET topology (Hong Kong, China)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BTN topology (USA)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7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b="0" i="0" dirty="0">
                    <a:latin typeface="+mj-lt"/>
                  </a:rPr>
                  <a:t>分配計算資源的比例</a:t>
                </a:r>
                <a:endParaRPr lang="en-US" altLang="zh-TW" sz="1200" b="0" i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b="0" dirty="0"/>
                  <a:t>分配給</a:t>
                </a:r>
                <a:r>
                  <a:rPr lang="en-US" altLang="zh-TW" sz="1200" b="0" dirty="0"/>
                  <a:t>node</a:t>
                </a:r>
                <a:r>
                  <a:rPr lang="zh-TW" altLang="en-US" sz="1200" b="0" dirty="0"/>
                  <a:t>的容量</a:t>
                </a:r>
              </a:p>
              <a:p>
                <a:r>
                  <a:rPr lang="en-US" altLang="zh-TW" sz="1200" b="0" dirty="0"/>
                  <a:t>Where</a:t>
                </a:r>
                <a:r>
                  <a:rPr lang="zh-TW" altLang="en-US" sz="1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sty m:val="p"/>
                      </m:rPr>
                      <a:rPr lang="el-GR" altLang="zh-TW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altLang="zh-TW" sz="1200" b="0" dirty="0"/>
                  <a:t>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TW" altLang="en-US" sz="1200" b="0" i="1" smtClean="0">
                        <a:latin typeface="Cambria Math" panose="02040503050406030204" pitchFamily="18" charset="0"/>
                      </a:rPr>
                      <m:t>工作量</m:t>
                    </m:r>
                  </m:oMath>
                </a14:m>
                <a:r>
                  <a:rPr lang="en-US" altLang="zh-TW" sz="12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12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12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200" b="0" dirty="0"/>
                  <a:t> </a:t>
                </a:r>
                <a:r>
                  <a:rPr lang="zh-TW" altLang="en-US" sz="1200" b="0" dirty="0"/>
                  <a:t>入口到</a:t>
                </a:r>
                <a:r>
                  <a:rPr lang="en-US" altLang="zh-TW" sz="1200" b="0" dirty="0"/>
                  <a:t>MEC</a:t>
                </a:r>
                <a:r>
                  <a:rPr lang="zh-TW" altLang="en-US" sz="1200" b="0" dirty="0"/>
                  <a:t>節點的路徑集</a:t>
                </a:r>
                <a:endParaRPr lang="en-US" altLang="zh-TW" sz="12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200" b="0" i="0" dirty="0">
                    <a:latin typeface="+mj-lt"/>
                  </a:rPr>
                  <a:t>處理密度</a:t>
                </a:r>
                <a:endParaRPr lang="en-US" altLang="zh-TW" sz="1200" b="0" dirty="0"/>
              </a:p>
              <a:p>
                <a:endParaRPr lang="en-US" altLang="zh-TW" sz="1200" b="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TW" altLang="en-US" sz="120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_(𝑛,𝑚) (𝑡):</a:t>
                </a:r>
                <a:r>
                  <a:rPr lang="zh-TW" alt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zh-TW" altLang="en-US" sz="1200" b="0" i="0" dirty="0">
                    <a:latin typeface="+mj-lt"/>
                  </a:rPr>
                  <a:t>分配計算資源的比例</a:t>
                </a:r>
                <a:endParaRPr lang="en-US" altLang="zh-TW" sz="1200" b="0" i="0" dirty="0">
                  <a:latin typeface="+mj-lt"/>
                </a:endParaRPr>
              </a:p>
              <a:p>
                <a:pPr/>
                <a:r>
                  <a:rPr lang="en-US" altLang="zh-TW" b="0" i="0" dirty="0">
                    <a:latin typeface="Cambria Math" panose="02040503050406030204" pitchFamily="18" charset="0"/>
                  </a:rPr>
                  <a:t>𝛼_(𝑛,𝑚) (𝑡)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:</a:t>
                </a:r>
                <a:r>
                  <a:rPr lang="zh-TW" alt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zh-TW" altLang="en-US" sz="1200" b="0" dirty="0"/>
                  <a:t>分配給</a:t>
                </a:r>
                <a:r>
                  <a:rPr lang="en-US" altLang="zh-TW" sz="1200" b="0" dirty="0"/>
                  <a:t>node</a:t>
                </a:r>
                <a:r>
                  <a:rPr lang="zh-TW" altLang="en-US" sz="1200" b="0" dirty="0"/>
                  <a:t>的容量</a:t>
                </a:r>
              </a:p>
              <a:p>
                <a:pPr/>
                <a:r>
                  <a:rPr lang="en-US" altLang="zh-TW" sz="1200" b="0" dirty="0"/>
                  <a:t>Where</a:t>
                </a:r>
                <a:r>
                  <a:rPr lang="zh-TW" altLang="en-US" sz="1200" b="0" dirty="0"/>
                  <a:t>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Σ</a:t>
                </a:r>
                <a:r>
                  <a:rPr lang="el-GR" altLang="zh-TW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altLang="zh-TW" sz="1200" b="0" dirty="0"/>
                  <a:t> = 1</a:t>
                </a:r>
              </a:p>
              <a:p>
                <a:pPr/>
                <a:r>
                  <a:rPr lang="en-US" altLang="zh-TW" sz="1200" b="0" i="0">
                    <a:latin typeface="Cambria Math" panose="02040503050406030204" pitchFamily="18" charset="0"/>
                  </a:rPr>
                  <a:t>𝑤_(𝑛,ℎ) (𝑡): </a:t>
                </a:r>
                <a:r>
                  <a:rPr lang="zh-TW" altLang="en-US" sz="1200" b="0" i="0">
                    <a:latin typeface="Cambria Math" panose="02040503050406030204" pitchFamily="18" charset="0"/>
                  </a:rPr>
                  <a:t>工作量</a:t>
                </a:r>
                <a:r>
                  <a:rPr lang="en-US" altLang="zh-TW" sz="1200" b="0" dirty="0"/>
                  <a:t> </a:t>
                </a:r>
                <a:r>
                  <a:rPr lang="en-US" altLang="zh-TW" sz="1200" b="0" i="0" dirty="0">
                    <a:latin typeface="Cambria Math" panose="02040503050406030204" pitchFamily="18" charset="0"/>
                  </a:rPr>
                  <a:t>ℎ:</a:t>
                </a:r>
                <a:r>
                  <a:rPr lang="en-US" altLang="zh-TW" sz="1200" b="0" dirty="0"/>
                  <a:t> </a:t>
                </a:r>
                <a:r>
                  <a:rPr lang="zh-TW" altLang="en-US" sz="1200" b="0" dirty="0"/>
                  <a:t>入口到</a:t>
                </a:r>
                <a:r>
                  <a:rPr lang="en-US" altLang="zh-TW" sz="1200" b="0" dirty="0"/>
                  <a:t>MEC</a:t>
                </a:r>
                <a:r>
                  <a:rPr lang="zh-TW" altLang="en-US" sz="1200" b="0" dirty="0"/>
                  <a:t>節點的路徑集</a:t>
                </a:r>
                <a:endParaRPr lang="en-US" altLang="zh-TW" sz="1200" b="0" dirty="0"/>
              </a:p>
              <a:p>
                <a:pPr/>
                <a:r>
                  <a:rPr lang="zh-TW" altLang="en-US" sz="1200" b="0" i="0">
                    <a:latin typeface="Cambria Math" panose="02040503050406030204" pitchFamily="18" charset="0"/>
                  </a:rPr>
                  <a:t>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_𝑛: </a:t>
                </a:r>
                <a:r>
                  <a:rPr lang="zh-TW" altLang="en-US" sz="1200" b="0" i="0" dirty="0">
                    <a:latin typeface="+mj-lt"/>
                  </a:rPr>
                  <a:t>處理密度</a:t>
                </a:r>
                <a:endParaRPr lang="en-US" altLang="zh-TW" sz="1200" b="0" dirty="0"/>
              </a:p>
              <a:p>
                <a:endParaRPr lang="en-US" altLang="zh-TW" sz="1200" b="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7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處理延遲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傳輸延遲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分配給</a:t>
                </a:r>
                <a:r>
                  <a:rPr lang="en-US" altLang="zh-TW" b="0" dirty="0"/>
                  <a:t>node</a:t>
                </a:r>
                <a:r>
                  <a:rPr lang="en-US" altLang="zh-TW" b="0" baseline="0" dirty="0"/>
                  <a:t> m</a:t>
                </a:r>
                <a:r>
                  <a:rPr lang="zh-TW" altLang="en-US" b="0" baseline="0" dirty="0"/>
                  <a:t>的</a:t>
                </a:r>
                <a:r>
                  <a:rPr lang="en-US" altLang="zh-TW" b="0" baseline="0" dirty="0"/>
                  <a:t>BW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TW" b="0" dirty="0"/>
                  <a:t> data</a:t>
                </a:r>
                <a:r>
                  <a:rPr lang="en-US" altLang="zh-TW" b="0" baseline="0" dirty="0"/>
                  <a:t>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200" b="0" i="0" dirty="0">
                    <a:latin typeface="+mj-lt"/>
                  </a:rPr>
                  <a:t>工作量</a:t>
                </a:r>
                <a:endParaRPr lang="en-US" altLang="zh-TW" b="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𝜑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,𝑚) 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(𝑡):</a:t>
                </a:r>
                <a:r>
                  <a:rPr lang="zh-TW" altLang="en-US" dirty="0"/>
                  <a:t>處理延遲</a:t>
                </a:r>
                <a:endParaRPr lang="en-US" altLang="zh-TW" dirty="0"/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𝜙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,𝑚) 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(𝑡)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傳輸延遲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𝛽_(𝑛,𝑚) (𝑡):</a:t>
                </a:r>
                <a:r>
                  <a:rPr lang="en-US" altLang="zh-TW" b="0" dirty="0"/>
                  <a:t> </a:t>
                </a:r>
                <a:r>
                  <a:rPr lang="zh-TW" altLang="en-US" b="0" dirty="0"/>
                  <a:t>分配給</a:t>
                </a:r>
                <a:r>
                  <a:rPr lang="en-US" altLang="zh-TW" b="0" dirty="0"/>
                  <a:t>node</a:t>
                </a:r>
                <a:r>
                  <a:rPr lang="en-US" altLang="zh-TW" b="0" baseline="0" dirty="0"/>
                  <a:t> m</a:t>
                </a:r>
                <a:r>
                  <a:rPr lang="zh-TW" altLang="en-US" b="0" baseline="0" dirty="0"/>
                  <a:t>的</a:t>
                </a:r>
                <a:r>
                  <a:rPr lang="en-US" altLang="zh-TW" b="0" baseline="0" dirty="0"/>
                  <a:t>BW</a:t>
                </a:r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𝑟_(𝑛,𝑚) (𝑡):</a:t>
                </a:r>
                <a:r>
                  <a:rPr lang="en-US" altLang="zh-TW" b="0" dirty="0"/>
                  <a:t> data</a:t>
                </a:r>
                <a:r>
                  <a:rPr lang="en-US" altLang="zh-TW" b="0" baseline="0" dirty="0"/>
                  <a:t> rate</a:t>
                </a:r>
              </a:p>
              <a:p>
                <a:r>
                  <a:rPr lang="en-US" altLang="zh-TW" sz="1200" b="0" i="0">
                    <a:latin typeface="Cambria Math" panose="02040503050406030204" pitchFamily="18" charset="0"/>
                  </a:rPr>
                  <a:t>𝑤_(𝑛,ℎ) (𝑡): </a:t>
                </a:r>
                <a:r>
                  <a:rPr lang="zh-TW" altLang="en-US" sz="1200" b="0" i="0" dirty="0">
                    <a:latin typeface="+mj-lt"/>
                  </a:rPr>
                  <a:t>工作量</a:t>
                </a:r>
                <a:endParaRPr lang="en-US" altLang="zh-TW" b="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16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</a:t>
                </a:r>
                <a:r>
                  <a:rPr lang="zh-TW" altLang="en-US" dirty="0"/>
                  <a:t> 服務由路徑上發生的處理和傳輸延遲總和決定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處理延遲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傳輸延遲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切片𝑛的總延遲取決於</a:t>
                </a:r>
                <a:r>
                  <a:rPr lang="en-US" altLang="zh-TW" dirty="0"/>
                  <a:t>MEC</a:t>
                </a:r>
                <a:r>
                  <a:rPr lang="zh-TW" altLang="en-US" dirty="0"/>
                  <a:t>節點中最長的服務延遲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1.</a:t>
                </a:r>
                <a:r>
                  <a:rPr lang="zh-TW" altLang="en-US" dirty="0"/>
                  <a:t> 服務由路徑上發生的處理和傳輸延遲總和決定</a:t>
                </a:r>
                <a:endParaRPr lang="en-US" altLang="zh-TW" dirty="0"/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𝜑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,𝑚) 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(𝑡):</a:t>
                </a:r>
                <a:r>
                  <a:rPr lang="zh-TW" altLang="en-US" dirty="0"/>
                  <a:t>處理延遲</a:t>
                </a:r>
                <a:endParaRPr lang="en-US" altLang="zh-TW" dirty="0"/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𝜙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,𝑚) 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(𝑡)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傳輸延遲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切片𝑛的總延遲取決於</a:t>
                </a:r>
                <a:r>
                  <a:rPr lang="en-US" altLang="zh-TW" dirty="0"/>
                  <a:t>MEC</a:t>
                </a:r>
                <a:r>
                  <a:rPr lang="zh-TW" altLang="en-US" dirty="0"/>
                  <a:t>節點中最長的服務延遲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9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服務類型，決定延遲限制、封包大小、處理密度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切片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的路口節點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切片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資源利用率百分比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計算容量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輸出</a:t>
                </a:r>
                <a:r>
                  <a:rPr lang="en-US" altLang="zh-TW" dirty="0"/>
                  <a:t>BW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200" b="0" dirty="0"/>
                  <a:t>分配給</a:t>
                </a:r>
                <a:r>
                  <a:rPr lang="en-US" altLang="zh-TW" sz="1200" b="0" dirty="0"/>
                  <a:t>node</a:t>
                </a:r>
                <a:r>
                  <a:rPr lang="zh-TW" altLang="en-US" sz="1200" b="0" dirty="0"/>
                  <a:t>的容量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TW" b="0" dirty="0"/>
                  <a:t> </a:t>
                </a:r>
                <a:r>
                  <a:rPr lang="zh-TW" altLang="en-US" b="0" dirty="0"/>
                  <a:t>分配給</a:t>
                </a:r>
                <a:r>
                  <a:rPr lang="en-US" altLang="zh-TW" b="0" dirty="0"/>
                  <a:t>node</a:t>
                </a:r>
                <a:r>
                  <a:rPr lang="en-US" altLang="zh-TW" b="0" baseline="0" dirty="0"/>
                  <a:t> m</a:t>
                </a:r>
                <a:r>
                  <a:rPr lang="zh-TW" altLang="en-US" b="0" baseline="0" dirty="0"/>
                  <a:t>的</a:t>
                </a:r>
                <a:r>
                  <a:rPr lang="en-US" altLang="zh-TW" b="0" baseline="0" dirty="0"/>
                  <a:t>BW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>
                    <a:latin typeface="Cambria Math" panose="02040503050406030204" pitchFamily="18" charset="0"/>
                  </a:rPr>
                  <a:t>𝑘_𝑛: </a:t>
                </a:r>
                <a:r>
                  <a:rPr lang="zh-TW" altLang="en-US" dirty="0"/>
                  <a:t>服務類型，決定延遲限制、封包大小、處理密度</a:t>
                </a:r>
                <a:endParaRPr lang="en-US" altLang="zh-TW" dirty="0"/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𝑖_𝑛: </a:t>
                </a:r>
                <a:r>
                  <a:rPr lang="zh-TW" altLang="en-US" dirty="0"/>
                  <a:t>切片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的路口節點</a:t>
                </a:r>
                <a:endParaRPr lang="en-US" altLang="zh-TW" dirty="0"/>
              </a:p>
              <a:p>
                <a:r>
                  <a:rPr lang="zh-TW" altLang="en-US" i="0">
                    <a:latin typeface="Cambria Math" panose="02040503050406030204" pitchFamily="18" charset="0"/>
                  </a:rPr>
                  <a:t>𝜚</a:t>
                </a:r>
                <a:r>
                  <a:rPr lang="en-US" altLang="zh-TW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𝑛: </a:t>
                </a:r>
                <a:r>
                  <a:rPr lang="zh-TW" altLang="en-US" dirty="0"/>
                  <a:t>切片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資源利用率百分比</a:t>
                </a:r>
                <a:endParaRPr lang="en-US" altLang="zh-TW" dirty="0"/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𝑐_𝑚: </a:t>
                </a:r>
                <a:r>
                  <a:rPr lang="zh-TW" altLang="en-US" dirty="0"/>
                  <a:t>計算容量</a:t>
                </a:r>
                <a:endParaRPr lang="en-US" altLang="zh-TW" dirty="0"/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𝑏_𝑚:</a:t>
                </a:r>
                <a:r>
                  <a:rPr lang="zh-TW" altLang="en-US" dirty="0"/>
                  <a:t> 輸出</a:t>
                </a:r>
                <a:r>
                  <a:rPr lang="en-US" altLang="zh-TW" dirty="0"/>
                  <a:t>BW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𝛼_(𝑛,𝑚) (𝑡)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:</a:t>
                </a:r>
                <a:r>
                  <a:rPr lang="zh-TW" altLang="en-US" sz="1200" b="0" i="0">
                    <a:latin typeface="Cambria Math" panose="02040503050406030204" pitchFamily="18" charset="0"/>
                  </a:rPr>
                  <a:t> </a:t>
                </a:r>
                <a:r>
                  <a:rPr lang="zh-TW" altLang="en-US" sz="1200" b="0" dirty="0"/>
                  <a:t>分配給</a:t>
                </a:r>
                <a:r>
                  <a:rPr lang="en-US" altLang="zh-TW" sz="1200" b="0" dirty="0"/>
                  <a:t>node</a:t>
                </a:r>
                <a:r>
                  <a:rPr lang="zh-TW" altLang="en-US" sz="1200" b="0" dirty="0"/>
                  <a:t>的容量</a:t>
                </a:r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𝛽_(𝑛,𝑚) (𝑡):</a:t>
                </a:r>
                <a:r>
                  <a:rPr lang="en-US" altLang="zh-TW" b="0" dirty="0"/>
                  <a:t> </a:t>
                </a:r>
                <a:r>
                  <a:rPr lang="zh-TW" altLang="en-US" b="0" dirty="0"/>
                  <a:t>分配給</a:t>
                </a:r>
                <a:r>
                  <a:rPr lang="en-US" altLang="zh-TW" b="0" dirty="0"/>
                  <a:t>node</a:t>
                </a:r>
                <a:r>
                  <a:rPr lang="en-US" altLang="zh-TW" b="0" baseline="0" dirty="0"/>
                  <a:t> m</a:t>
                </a:r>
                <a:r>
                  <a:rPr lang="zh-TW" altLang="en-US" b="0" baseline="0" dirty="0"/>
                  <a:t>的</a:t>
                </a:r>
                <a:r>
                  <a:rPr lang="en-US" altLang="zh-TW" b="0" baseline="0" dirty="0"/>
                  <a:t>BW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4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200" b="0" i="0" dirty="0">
                    <a:latin typeface="+mj-lt"/>
                  </a:rPr>
                  <a:t>工作量</a:t>
                </a:r>
                <a:endParaRPr lang="en-US" altLang="zh-TW" sz="1200" b="0" i="0" dirty="0"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TW" b="0" dirty="0"/>
                  <a:t> data</a:t>
                </a:r>
                <a:r>
                  <a:rPr lang="en-US" altLang="zh-TW" b="0" baseline="0" dirty="0"/>
                  <a:t> 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baseline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TW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baseline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baseline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zh-TW" altLang="en-US" b="0" baseline="0" dirty="0"/>
                  <a:t> 分配給在切片 </a:t>
                </a:r>
                <a:r>
                  <a:rPr lang="en-US" altLang="zh-TW" b="0" baseline="0" dirty="0"/>
                  <a:t>n </a:t>
                </a:r>
                <a:r>
                  <a:rPr lang="zh-TW" altLang="en-US" b="0" baseline="0" dirty="0"/>
                  <a:t>中</a:t>
                </a:r>
                <a:r>
                  <a:rPr lang="en-US" altLang="zh-TW" b="0" baseline="0" dirty="0"/>
                  <a:t>node m </a:t>
                </a:r>
                <a:r>
                  <a:rPr lang="zh-TW" altLang="en-US" b="0" baseline="0" dirty="0"/>
                  <a:t>的資源利用率向量 </a:t>
                </a:r>
                <a:r>
                  <a:rPr lang="en-US" altLang="zh-TW" b="0" baseline="0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baseline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b="0" i="1" baseline="0" smtClean="0">
                        <a:latin typeface="Cambria Math" panose="02040503050406030204" pitchFamily="18" charset="0"/>
                      </a:rPr>
                      <m:t>的是容量</m:t>
                    </m:r>
                  </m:oMath>
                </a14:m>
                <a:r>
                  <a:rPr lang="zh-TW" altLang="en-US" b="0" baseline="0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baseline="0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b="0" i="1" baseline="0" dirty="0" smtClean="0">
                        <a:latin typeface="Cambria Math" panose="02040503050406030204" pitchFamily="18" charset="0"/>
                      </a:rPr>
                      <m:t>的是</m:t>
                    </m:r>
                  </m:oMath>
                </a14:m>
                <a:r>
                  <a:rPr lang="en-US" altLang="zh-TW" b="0" baseline="0" dirty="0"/>
                  <a:t>BW)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i="0">
                    <a:latin typeface="Cambria Math" panose="02040503050406030204" pitchFamily="18" charset="0"/>
                  </a:rPr>
                  <a:t>𝑤_(𝑛,𝑚) (𝑡): </a:t>
                </a:r>
                <a:r>
                  <a:rPr lang="zh-TW" altLang="en-US" sz="1200" b="0" i="0" dirty="0">
                    <a:latin typeface="+mj-lt"/>
                  </a:rPr>
                  <a:t>工作量</a:t>
                </a:r>
                <a:endParaRPr lang="en-US" altLang="zh-TW" sz="1200" b="0" i="0" dirty="0"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0" i="0">
                    <a:latin typeface="Cambria Math" panose="02040503050406030204" pitchFamily="18" charset="0"/>
                  </a:rPr>
                  <a:t>𝑟_(𝑛,𝑚) (𝑡):</a:t>
                </a:r>
                <a:r>
                  <a:rPr lang="en-US" altLang="zh-TW" b="0" dirty="0"/>
                  <a:t> data</a:t>
                </a:r>
                <a:r>
                  <a:rPr lang="en-US" altLang="zh-TW" b="0" baseline="0" dirty="0"/>
                  <a:t> 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b="0" i="0" baseline="0">
                    <a:latin typeface="Cambria Math" panose="02040503050406030204" pitchFamily="18" charset="0"/>
                  </a:rPr>
                  <a:t>𝜈</a:t>
                </a:r>
                <a:r>
                  <a:rPr lang="en-US" altLang="zh-TW" b="0" i="0" baseline="0">
                    <a:latin typeface="Cambria Math" panose="02040503050406030204" pitchFamily="18" charset="0"/>
                  </a:rPr>
                  <a:t>_(𝑛,𝑚) (𝑡):</a:t>
                </a:r>
                <a:r>
                  <a:rPr lang="zh-TW" altLang="en-US" b="0" baseline="0" dirty="0"/>
                  <a:t> 分配給在切片 </a:t>
                </a:r>
                <a:r>
                  <a:rPr lang="en-US" altLang="zh-TW" b="0" baseline="0" dirty="0"/>
                  <a:t>n </a:t>
                </a:r>
                <a:r>
                  <a:rPr lang="zh-TW" altLang="en-US" b="0" baseline="0" dirty="0"/>
                  <a:t>中</a:t>
                </a:r>
                <a:r>
                  <a:rPr lang="en-US" altLang="zh-TW" b="0" baseline="0" dirty="0"/>
                  <a:t>node m </a:t>
                </a:r>
                <a:r>
                  <a:rPr lang="zh-TW" altLang="en-US" b="0" baseline="0" dirty="0"/>
                  <a:t>的資源利用率向量 </a:t>
                </a:r>
                <a:r>
                  <a:rPr lang="en-US" altLang="zh-TW" b="0" baseline="0" dirty="0"/>
                  <a:t>(</a:t>
                </a:r>
                <a:r>
                  <a:rPr lang="en-US" altLang="zh-TW" b="0" i="0" baseline="0">
                    <a:latin typeface="Cambria Math" panose="02040503050406030204" pitchFamily="18" charset="0"/>
                  </a:rPr>
                  <a:t>𝛼</a:t>
                </a:r>
                <a:r>
                  <a:rPr lang="zh-TW" altLang="en-US" b="0" i="0" baseline="0">
                    <a:latin typeface="Cambria Math" panose="02040503050406030204" pitchFamily="18" charset="0"/>
                  </a:rPr>
                  <a:t>的是容量</a:t>
                </a:r>
                <a:r>
                  <a:rPr lang="zh-TW" altLang="en-US" b="0" baseline="0" dirty="0"/>
                  <a:t>，</a:t>
                </a:r>
                <a:r>
                  <a:rPr lang="en-US" altLang="zh-TW" b="0" i="0" baseline="0" dirty="0">
                    <a:latin typeface="Cambria Math" panose="02040503050406030204" pitchFamily="18" charset="0"/>
                  </a:rPr>
                  <a:t>𝛽</a:t>
                </a:r>
                <a:r>
                  <a:rPr lang="zh-TW" altLang="en-US" b="0" i="0" baseline="0" dirty="0">
                    <a:latin typeface="Cambria Math" panose="02040503050406030204" pitchFamily="18" charset="0"/>
                  </a:rPr>
                  <a:t>的是</a:t>
                </a:r>
                <a:r>
                  <a:rPr lang="en-US" altLang="zh-TW" b="0" baseline="0" dirty="0"/>
                  <a:t>BW)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4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Four different purposes:</a:t>
                </a:r>
              </a:p>
              <a:p>
                <a:r>
                  <a:rPr lang="en-US" altLang="zh-TW" dirty="0"/>
                  <a:t>(1)</a:t>
                </a:r>
                <a:r>
                  <a:rPr lang="zh-TW" altLang="en-US" dirty="0"/>
                  <a:t>選擇調整資源的節點，</a:t>
                </a:r>
                <a:r>
                  <a:rPr lang="en-US" altLang="zh-TW" dirty="0"/>
                  <a:t>(2)</a:t>
                </a:r>
                <a:r>
                  <a:rPr lang="zh-TW" altLang="en-US" dirty="0"/>
                  <a:t>決定調整大小，</a:t>
                </a:r>
                <a:r>
                  <a:rPr lang="en-US" altLang="zh-TW" dirty="0"/>
                  <a:t>(3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4)</a:t>
                </a:r>
                <a:r>
                  <a:rPr lang="zh-TW" altLang="en-US" dirty="0"/>
                  <a:t>決定增加或減少</a:t>
                </a:r>
                <a:r>
                  <a:rPr lang="en-US" altLang="zh-TW" dirty="0"/>
                  <a:t>CPU</a:t>
                </a:r>
                <a:r>
                  <a:rPr lang="zh-TW" altLang="en-US" dirty="0"/>
                  <a:t>和頻寬資源。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/>
                  <a:t>action space of slice 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調整計算量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/>
                  <a:t>capability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調整</a:t>
                </a:r>
                <a:r>
                  <a:rPr lang="en-US" altLang="zh-TW" dirty="0"/>
                  <a:t>BW</a:t>
                </a:r>
                <a:r>
                  <a:rPr lang="zh-TW" altLang="en-US" dirty="0"/>
                  <a:t>資源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BW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Four different purposes:</a:t>
                </a:r>
              </a:p>
              <a:p>
                <a:r>
                  <a:rPr lang="en-US" altLang="zh-TW" dirty="0"/>
                  <a:t>(1)</a:t>
                </a:r>
                <a:r>
                  <a:rPr lang="zh-TW" altLang="en-US" dirty="0"/>
                  <a:t>選擇調整資源的節點，</a:t>
                </a:r>
                <a:r>
                  <a:rPr lang="en-US" altLang="zh-TW" dirty="0"/>
                  <a:t>(2)</a:t>
                </a:r>
                <a:r>
                  <a:rPr lang="zh-TW" altLang="en-US" dirty="0"/>
                  <a:t>決定調整大小，</a:t>
                </a:r>
                <a:r>
                  <a:rPr lang="en-US" altLang="zh-TW" dirty="0"/>
                  <a:t>(3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4)</a:t>
                </a:r>
                <a:r>
                  <a:rPr lang="zh-TW" altLang="en-US" dirty="0"/>
                  <a:t>決定增加或減少</a:t>
                </a:r>
                <a:r>
                  <a:rPr lang="en-US" altLang="zh-TW" dirty="0"/>
                  <a:t>CPU</a:t>
                </a:r>
                <a:r>
                  <a:rPr lang="zh-TW" altLang="en-US" dirty="0"/>
                  <a:t>和頻寬資源。</a:t>
                </a:r>
                <a:endParaRPr lang="en-US" altLang="zh-TW" dirty="0"/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𝑎_𝑡^𝑛: </a:t>
                </a:r>
                <a:r>
                  <a:rPr lang="en-US" altLang="zh-TW" dirty="0"/>
                  <a:t>action space of slice n</a:t>
                </a:r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𝑎_𝑛^𝛼 (𝑡)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調整計算量</a:t>
                </a:r>
                <a:endParaRPr lang="en-US" altLang="zh-TW" dirty="0"/>
              </a:p>
              <a:p>
                <a:r>
                  <a:rPr lang="en-US" altLang="zh-TW" b="0" i="0">
                    <a:latin typeface="Cambria Math" panose="02040503050406030204" pitchFamily="18" charset="0"/>
                  </a:rPr>
                  <a:t>𝑎_𝑛^𝛽 (𝑡)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調整</a:t>
                </a:r>
                <a:r>
                  <a:rPr lang="en-US" altLang="zh-TW" dirty="0"/>
                  <a:t>BW</a:t>
                </a:r>
                <a:r>
                  <a:rPr lang="zh-TW" altLang="en-US" dirty="0"/>
                  <a:t>資源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9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/>
                  <a:t>: reward of slice n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違反切片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Qos </a:t>
                </a:r>
                <a:r>
                  <a:rPr lang="zh-TW" altLang="en-US" dirty="0"/>
                  <a:t>懲罰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權重因子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平衡資源效率和服務品質之間的權衡</a:t>
                </a:r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可忍受的延遲上限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自己定義</a:t>
                </a:r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i="0">
                    <a:latin typeface="Cambria Math" panose="02040503050406030204" pitchFamily="18" charset="0"/>
                  </a:rPr>
                  <a:t>𝜉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^𝑛</a:t>
                </a:r>
                <a:r>
                  <a:rPr lang="en-US" altLang="zh-TW" dirty="0"/>
                  <a:t>: reward of slice n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0" dirty="0">
                    <a:latin typeface="Cambria Math" panose="02040503050406030204" pitchFamily="18" charset="0"/>
                  </a:rPr>
                  <a:t>𝑞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_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𝑛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 (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𝑡)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/>
                  <a:t> 違反切片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Qos </a:t>
                </a:r>
                <a:r>
                  <a:rPr lang="zh-TW" altLang="en-US" dirty="0"/>
                  <a:t>懲罰</a:t>
                </a:r>
                <a:endParaRPr lang="en-US" altLang="zh-TW" dirty="0"/>
              </a:p>
              <a:p>
                <a:r>
                  <a:rPr lang="zh-TW" altLang="en-US" i="0">
                    <a:latin typeface="Cambria Math" panose="02040503050406030204" pitchFamily="18" charset="0"/>
                  </a:rPr>
                  <a:t>𝜂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權重因子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平衡資源效率和服務品質之間的權衡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i="0">
                    <a:latin typeface="Cambria Math" panose="02040503050406030204" pitchFamily="18" charset="0"/>
                  </a:rPr>
                  <a:t>𝑑ˆ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_n (t):</a:t>
                </a:r>
                <a:r>
                  <a:rPr lang="zh-TW" altLang="en-US" dirty="0"/>
                  <a:t> 可忍受的延遲上限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自己定義</a:t>
                </a:r>
                <a:r>
                  <a:rPr lang="en-US" altLang="zh-TW" dirty="0"/>
                  <a:t>)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6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7EFA-5FBA-4A3C-8C22-74C665476F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3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742177"/>
            <a:ext cx="4302954" cy="10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1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75618"/>
            <a:ext cx="3096344" cy="7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1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9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72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0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5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4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BC6-81E0-48EC-8CC7-2612FAD7452C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AE0A-9B55-44BF-921E-C0E9C75A6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ABF21BC6-81E0-48EC-8CC7-2612FAD7452C}" type="datetimeFigureOut">
              <a:rPr lang="zh-TW" altLang="en-US" smtClean="0"/>
              <a:pPr/>
              <a:t>2024/4/3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05C0AE0A-9B55-44BF-921E-C0E9C75A6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3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139518"/>
            <a:ext cx="8208912" cy="1460932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Multi-Agent Reinforcement Learning-</a:t>
            </a:r>
            <a:br>
              <a:rPr lang="en-US" altLang="zh-TW" sz="4000" dirty="0"/>
            </a:br>
            <a:r>
              <a:rPr lang="en-US" altLang="zh-TW" sz="4000" dirty="0"/>
              <a:t>Based Resource Management for</a:t>
            </a:r>
            <a:br>
              <a:rPr lang="en-US" altLang="zh-TW" sz="4000" dirty="0"/>
            </a:br>
            <a:r>
              <a:rPr lang="en-US" altLang="zh-TW" sz="4000" dirty="0"/>
              <a:t>End-to-End Network Slicing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7056784" cy="17750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Published in: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IEEE Access</a:t>
            </a:r>
          </a:p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Date of Publication: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April 12, 2021</a:t>
            </a:r>
          </a:p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Author: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YOHAN KIM, HYUK LIM</a:t>
            </a:r>
          </a:p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Speaker: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Zhun-Sheng Chen, Zi-Jun Wei</a:t>
            </a:r>
          </a:p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Advisor: Yi-</a:t>
            </a:r>
            <a:r>
              <a:rPr lang="en-US" altLang="zh-TW" sz="2000" dirty="0" err="1">
                <a:solidFill>
                  <a:schemeClr val="tx1"/>
                </a:solidFill>
              </a:rPr>
              <a:t>Huai</a:t>
            </a:r>
            <a:r>
              <a:rPr lang="en-US" altLang="zh-TW" sz="2000" dirty="0">
                <a:solidFill>
                  <a:schemeClr val="tx1"/>
                </a:solidFill>
              </a:rPr>
              <a:t> Hsu</a:t>
            </a:r>
          </a:p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2024/04/03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42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D88D7-4505-2E1F-A3C7-9CE06CCE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altLang="zh-TW" dirty="0"/>
                  <a:t>State space:</a:t>
                </a:r>
              </a:p>
              <a:p>
                <a:r>
                  <a:rPr lang="en-US" altLang="zh-TW" dirty="0"/>
                  <a:t>The observation of each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at the time step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Each element denoting the percentage of resource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utilization of each MEC node belonging to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F89902F-9D30-99D0-8C61-213B2567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76872"/>
            <a:ext cx="7078063" cy="447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4448E8-6735-7E53-7792-96A983A2D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21088"/>
            <a:ext cx="3579238" cy="13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8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D88D7-4505-2E1F-A3C7-9CE06CCE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utilization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resource allocated from the MEC node m to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0599A4F-3A7D-68AC-325B-6AA05CDD4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60848"/>
            <a:ext cx="615400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7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EBAF3-8A77-C768-EE91-E0A9E2BA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D7EC84-55F2-25A2-22E9-74DBE5044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arenR" startAt="2"/>
                </a:pPr>
                <a:r>
                  <a:rPr lang="en-US" altLang="zh-TW" dirty="0"/>
                  <a:t>Action space:</a:t>
                </a:r>
              </a:p>
              <a:p>
                <a:r>
                  <a:rPr lang="en-US" altLang="zh-TW" dirty="0"/>
                  <a:t>Four different purposes: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̶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: The number of MEC nodes to  	which slice n can be associated.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̶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: Unit size of resource 	adjustment.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D7EC84-55F2-25A2-22E9-74DBE5044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341" r="-2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A138C1E-43CA-B7FD-CA12-F481EA2B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32856"/>
            <a:ext cx="6868326" cy="5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EBAF3-8A77-C768-EE91-E0A9E2BA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7EC84-55F2-25A2-22E9-74DBE504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 startAt="3"/>
            </a:pPr>
            <a:r>
              <a:rPr lang="en-US" altLang="zh-TW" dirty="0"/>
              <a:t>Reward function:</a:t>
            </a:r>
          </a:p>
          <a:p>
            <a:r>
              <a:rPr lang="en-US" altLang="zh-TW" dirty="0"/>
              <a:t>To maximize QoS, an effective solution to avoid QoS violation is increasing resource utilization and decreasing the resource wastage simultaneously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06219A-2D63-0045-B588-57CCD9BA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039390"/>
            <a:ext cx="5904656" cy="959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B30D5F-952A-2858-9144-B263C355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29" y="4005064"/>
            <a:ext cx="5184576" cy="9433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CE11C1-D812-68C5-8BE0-3580912AB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13" y="4942049"/>
            <a:ext cx="4806380" cy="10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EBAF3-8A77-C768-EE91-E0A9E2BA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RL for End-to-End Network Slicing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7EC84-55F2-25A2-22E9-74DBE504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D9DC7C-3C6B-4945-5CE7-8DD77034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8" y="1124744"/>
            <a:ext cx="4812624" cy="50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1CDA2-DA3F-DB8E-E5E1-43AE50F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RL for End-to-End Network Slicing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3B8AC-CB04-F267-233A-BB80F669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9B4738-6A77-F79E-8623-A94D1571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1196752"/>
            <a:ext cx="82402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0A983-3E28-9E0D-4AD8-E071F11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A0CC4-F80A-FBE7-F611-874E4B50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C7129D-8803-A311-1A1B-05A2B13D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5" y="1963743"/>
            <a:ext cx="4296927" cy="32654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CF7EC2-B3DC-367F-20DF-6DC25473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553" y="1957559"/>
            <a:ext cx="4296927" cy="32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13B78-5496-DAC1-A2B0-0AA83AF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16840-2F42-7888-E945-F54CF6CE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D91D6C-CC6A-1D40-66AC-F859CE72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0" y="1638050"/>
            <a:ext cx="4410691" cy="3581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280FCE-40BE-AAAE-BF7B-12EA7FA1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1638050"/>
            <a:ext cx="443886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927A-F26B-BAED-F263-30ADA5B9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3F7DA-25D2-27C4-9269-459A5B45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A7C771-229D-7821-8F23-989C5F8B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2" y="1505169"/>
            <a:ext cx="8927976" cy="42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E883FC-F5F7-36F4-AD24-28E21D7F0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161161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Intelligent Joint Network Slicing and Routing via GCN-Powered Multi-Task Deep Reinforcement Learning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66A1AF4-BB44-B80C-D9C5-86960F99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91072"/>
          </a:xfrm>
        </p:spPr>
        <p:txBody>
          <a:bodyPr>
            <a:noAutofit/>
          </a:bodyPr>
          <a:lstStyle/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Published in: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>
                <a:solidFill>
                  <a:schemeClr val="tx1"/>
                </a:solidFill>
              </a:rPr>
              <a:t>IEEE TRANSACTIONS ON COGNITIVE COMMUNICATIONS AND NETWORKING</a:t>
            </a:r>
          </a:p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Date of Publication: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>
                <a:solidFill>
                  <a:schemeClr val="tx1"/>
                </a:solidFill>
              </a:rPr>
              <a:t>2, JUNE 2022 </a:t>
            </a:r>
          </a:p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Author: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 err="1">
                <a:solidFill>
                  <a:schemeClr val="tx1"/>
                </a:solidFill>
              </a:rPr>
              <a:t>Tianjian</a:t>
            </a:r>
            <a:r>
              <a:rPr lang="en-US" altLang="zh-TW" sz="1400" dirty="0">
                <a:solidFill>
                  <a:schemeClr val="tx1"/>
                </a:solidFill>
              </a:rPr>
              <a:t> Dong, Zirui Zhuang, Qi </a:t>
            </a:r>
            <a:r>
              <a:rPr lang="en-US" altLang="zh-TW" sz="1400" dirty="0" err="1">
                <a:solidFill>
                  <a:schemeClr val="tx1"/>
                </a:solidFill>
              </a:rPr>
              <a:t>Qi</a:t>
            </a:r>
            <a:r>
              <a:rPr lang="en-US" altLang="zh-TW" sz="1400" dirty="0">
                <a:solidFill>
                  <a:schemeClr val="tx1"/>
                </a:solidFill>
              </a:rPr>
              <a:t>, </a:t>
            </a:r>
            <a:r>
              <a:rPr lang="en-US" altLang="zh-TW" sz="1400" dirty="0" err="1">
                <a:solidFill>
                  <a:schemeClr val="tx1"/>
                </a:solidFill>
              </a:rPr>
              <a:t>Jingyu</a:t>
            </a:r>
            <a:r>
              <a:rPr lang="en-US" altLang="zh-TW" sz="1400" dirty="0">
                <a:solidFill>
                  <a:schemeClr val="tx1"/>
                </a:solidFill>
              </a:rPr>
              <a:t> Wang, Haifeng Sun, F. Richard Yu, Tao Sun, Cheng Zhou, </a:t>
            </a:r>
            <a:r>
              <a:rPr lang="en-US" altLang="zh-TW" sz="1400" dirty="0" err="1">
                <a:solidFill>
                  <a:schemeClr val="tx1"/>
                </a:solidFill>
              </a:rPr>
              <a:t>Jianxin</a:t>
            </a:r>
            <a:r>
              <a:rPr lang="en-US" altLang="zh-TW" sz="1400" dirty="0">
                <a:solidFill>
                  <a:schemeClr val="tx1"/>
                </a:solidFill>
              </a:rPr>
              <a:t> Liao</a:t>
            </a:r>
          </a:p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Speaker: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>
                <a:solidFill>
                  <a:schemeClr val="tx1"/>
                </a:solidFill>
              </a:rPr>
              <a:t>Zhun-Sheng Chen, Zi-Jun Wei</a:t>
            </a:r>
          </a:p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Advisor: Yi-</a:t>
            </a:r>
            <a:r>
              <a:rPr lang="en-US" altLang="zh-TW" sz="1400" dirty="0" err="1">
                <a:solidFill>
                  <a:schemeClr val="tx1"/>
                </a:solidFill>
              </a:rPr>
              <a:t>Huai</a:t>
            </a:r>
            <a:r>
              <a:rPr lang="en-US" altLang="zh-TW" sz="1400" dirty="0">
                <a:solidFill>
                  <a:schemeClr val="tx1"/>
                </a:solidFill>
              </a:rPr>
              <a:t> Hsu</a:t>
            </a:r>
          </a:p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2024/04/03</a:t>
            </a:r>
          </a:p>
        </p:txBody>
      </p:sp>
    </p:spTree>
    <p:extLst>
      <p:ext uri="{BB962C8B-B14F-4D97-AF65-F5344CB8AC3E}">
        <p14:creationId xmlns:p14="http://schemas.microsoft.com/office/powerpoint/2010/main" val="35216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B7932-53A1-9A86-1E79-A22C45CD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7EF09-89B7-5FD7-EF1C-4C0975AC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System Model</a:t>
            </a:r>
          </a:p>
          <a:p>
            <a:r>
              <a:rPr lang="en-US" altLang="zh-TW" dirty="0"/>
              <a:t>MDP Model</a:t>
            </a:r>
          </a:p>
          <a:p>
            <a:r>
              <a:rPr lang="en-US" altLang="zh-TW" dirty="0"/>
              <a:t>RL for End-to-End Network Slicing</a:t>
            </a:r>
          </a:p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62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CFB2B-7494-B393-5E2B-392E349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41FA4-1718-489A-FA63-8F355D9E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Introduce</a:t>
            </a:r>
          </a:p>
          <a:p>
            <a:r>
              <a:rPr lang="en-US" altLang="zh-TW" dirty="0"/>
              <a:t>System Model</a:t>
            </a:r>
          </a:p>
          <a:p>
            <a:r>
              <a:rPr lang="en-US" altLang="zh-TW" dirty="0"/>
              <a:t>MDP Framework</a:t>
            </a:r>
          </a:p>
          <a:p>
            <a:r>
              <a:rPr lang="en-US" altLang="zh-TW" dirty="0"/>
              <a:t>GCN-powered MTDRL</a:t>
            </a:r>
          </a:p>
          <a:p>
            <a:r>
              <a:rPr lang="en-US" altLang="zh-TW" dirty="0"/>
              <a:t>Performance Evaluation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77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CEEA6-AC73-229A-BECF-26BC82FE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17A26-C093-B2DD-8B24-A026B421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prior network resource management works, the network management and control are isolated, which has restricted the uniﬁed controls of 6G.</a:t>
            </a:r>
          </a:p>
          <a:p>
            <a:r>
              <a:rPr lang="en-US" altLang="zh-TW" dirty="0"/>
              <a:t>Integrate the network management (i.e., network slicing) and network control (i.e., routing) to realize the uniﬁed</a:t>
            </a:r>
            <a:r>
              <a:rPr lang="zh-TW" altLang="en-US" dirty="0"/>
              <a:t> </a:t>
            </a:r>
            <a:r>
              <a:rPr lang="en-US" altLang="zh-TW" dirty="0"/>
              <a:t>control in 6G networks to meet the growing stringent service requirements.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61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E3BF2-496A-A687-2E6C-F4D9412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D11C9-368B-90DE-7FF2-AA3B61CF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altLang="zh-TW" dirty="0"/>
              <a:t>Existing</a:t>
            </a:r>
            <a:r>
              <a:rPr lang="zh-TW" altLang="en-US" dirty="0"/>
              <a:t> </a:t>
            </a:r>
            <a:r>
              <a:rPr lang="en-US" altLang="zh-TW" dirty="0"/>
              <a:t>works</a:t>
            </a:r>
            <a:r>
              <a:rPr lang="zh-TW" altLang="en-US" dirty="0"/>
              <a:t> </a:t>
            </a:r>
            <a:r>
              <a:rPr lang="en-US" altLang="zh-TW" dirty="0"/>
              <a:t>still rely on rule-based or heuristic algorithms.</a:t>
            </a:r>
          </a:p>
          <a:p>
            <a:r>
              <a:rPr lang="en-US" altLang="zh-TW" dirty="0"/>
              <a:t>Utilize DRL to provide near-optimal performance in response to complex network status and traffic demand changes</a:t>
            </a:r>
          </a:p>
          <a:p>
            <a:r>
              <a:rPr lang="en-US" altLang="zh-TW" dirty="0"/>
              <a:t>Use MTDRL to improve issues in DRL.</a:t>
            </a:r>
          </a:p>
          <a:p>
            <a:r>
              <a:rPr lang="en-US" altLang="zh-TW" dirty="0"/>
              <a:t>Use GCN to capture the topological information of NSs from the common graph-structured network status.</a:t>
            </a:r>
          </a:p>
        </p:txBody>
      </p:sp>
    </p:spTree>
    <p:extLst>
      <p:ext uri="{BB962C8B-B14F-4D97-AF65-F5344CB8AC3E}">
        <p14:creationId xmlns:p14="http://schemas.microsoft.com/office/powerpoint/2010/main" val="164010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C2061-0AA4-0480-992D-CFC3F5DB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4E3BC0-0509-4C65-570F-6FDF0F87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6" y="1103689"/>
            <a:ext cx="7901528" cy="50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7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C1F5C-814C-77EA-BAF8-5D04A87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669ED-9497-1F7B-2D4E-1F321018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1393BD-1FBC-03D7-E73F-D8E8DC2A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" y="1124744"/>
            <a:ext cx="4625595" cy="41999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8945D5-3756-8851-91AC-2FDB2035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19" y="1124744"/>
            <a:ext cx="53419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4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5E5F3-A048-AAC9-5379-EE779995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3C4B53-8E29-38D3-A6D0-48C711E8B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/>
              <a:lstStyle/>
              <a:p>
                <a:r>
                  <a:rPr lang="en-US" altLang="zh-TW" dirty="0"/>
                  <a:t>The link bandwidth will be allocated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err="1"/>
                  <a:t>NSs</a:t>
                </a:r>
                <a:r>
                  <a:rPr lang="en-US" altLang="zh-TW" dirty="0"/>
                  <a:t> with the split ratios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. . . ,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at time slot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zh-TW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err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dirty="0" err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to denote the result of path selection: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3C4B53-8E29-38D3-A6D0-48C711E8B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>
                <a:blip r:embed="rId3"/>
                <a:stretch>
                  <a:fillRect l="-1333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0B51726-97DE-BA16-5132-DDD598889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74503"/>
            <a:ext cx="5048955" cy="10002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FAB3AE-1984-9E4C-0DCC-D50EC768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30" y="4149080"/>
            <a:ext cx="505741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93895-42FD-B001-7D90-33F37737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8379C1-8017-37A6-2C33-BC5F5515C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/>
              <a:lstStyle/>
              <a:p>
                <a:r>
                  <a:rPr lang="en-US" altLang="zh-TW" dirty="0"/>
                  <a:t>The trafﬁc demands of all users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 cannot exceed the allocated bandwidth of NS m in the path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Maximize the utilization 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network resources: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8379C1-8017-37A6-2C33-BC5F5515C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>
                <a:blip r:embed="rId3"/>
                <a:stretch>
                  <a:fillRect l="-1333" t="-1341" r="-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36EBCD7-B893-EFEA-74C7-1C432B7A8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20045"/>
            <a:ext cx="4860032" cy="6168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038F65-E07D-207C-16D4-C1DB07E37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636912"/>
            <a:ext cx="4860032" cy="4969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F68430-C06A-443F-BD28-BF90AE549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12" y="3573016"/>
            <a:ext cx="6525536" cy="88594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D9A3C43-8624-3641-586E-B9A89953C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12" y="4437112"/>
            <a:ext cx="67446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C2426-0780-F2E2-8B7F-F1203D53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1E6BE1-ABA9-7E9F-E83B-4F8254488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Utility of the NS in time slot </a:t>
                </a:r>
                <a14:m>
                  <m:oMath xmlns:m="http://schemas.openxmlformats.org/officeDocument/2006/math">
                    <m:r>
                      <a:rPr lang="el-GR" altLang="zh-TW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SLA Satisfaction Ratio: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1E6BE1-ABA9-7E9F-E83B-4F8254488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BC7E1AA-7F2E-2DA1-E500-58753E5F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628800"/>
            <a:ext cx="5760640" cy="9311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DA42A9-EA28-13BA-464C-EB7FEE008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118276"/>
            <a:ext cx="6944694" cy="13908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8E018DA-EE66-F1A0-0017-4EA87CF34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5300417"/>
            <a:ext cx="7925906" cy="9240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85E622-3736-7627-4D25-04F3EEED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509120"/>
            <a:ext cx="634453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6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C4268-6B5E-754B-749A-8DD8278C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BF887-3EFB-6AAD-28B1-106AF164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network slicing and</a:t>
            </a:r>
            <a:r>
              <a:rPr lang="zh-TW" altLang="en-US" dirty="0"/>
              <a:t> </a:t>
            </a:r>
            <a:r>
              <a:rPr lang="en-US" altLang="zh-TW" dirty="0"/>
              <a:t>routing problem: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228C682-8775-DA11-E89D-233C6B69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716062" cy="150516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F5CFA0-E18B-FC1D-C009-089697E9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159187"/>
            <a:ext cx="541095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1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64F5A-B6B1-CFF1-E6A4-B0C76188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MDP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A2A7E-6AB7-C713-AB31-60068C46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zh-TW" dirty="0"/>
              <a:t>State Space: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Network side state: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User side state: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61D07A-3E12-5588-9872-6EA721C8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74" y="3140968"/>
            <a:ext cx="5115639" cy="819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A76AF7-DD93-E6D4-4A01-349E986B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036724"/>
            <a:ext cx="4324954" cy="5715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4B1F54E-249A-0E9F-052F-562946F59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69" y="5230906"/>
            <a:ext cx="5468113" cy="48584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7DCCD3C-EF9F-5574-D8EA-2CD936440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623758"/>
            <a:ext cx="452500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6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B33D4-AB7F-410F-AB50-76F5D03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Intorduction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5144B-4C79-43FF-BBF4-DCBA5436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According to exponential growth of mobile services and  the advance in IoT and smart devices, the data traffic required continues to increase.</a:t>
            </a:r>
          </a:p>
          <a:p>
            <a:r>
              <a:rPr lang="en-US" altLang="zh-TW" dirty="0"/>
              <a:t>Use PPO to design ICPRA and JCPRA algorithms to improve resource efficiency and QoS in the MEC environment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3D7847-DBE9-B8F5-7FEC-73F341E0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747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E0FCE7-2971-7F6A-9B0D-1F6574C7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747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09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1AC7-242C-2E5C-E75C-1AC3B268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E634D-DBEA-5C8D-B2B0-23BA0107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2) Action Space</a:t>
            </a:r>
          </a:p>
          <a:p>
            <a:r>
              <a:rPr lang="en-US" altLang="zh-TW" dirty="0"/>
              <a:t>The overall routing approach is divided into M tasks, which have their own action space:</a:t>
            </a:r>
          </a:p>
          <a:p>
            <a:endParaRPr lang="en-US" altLang="zh-TW" dirty="0"/>
          </a:p>
          <a:p>
            <a:r>
              <a:rPr lang="en-US" altLang="zh-TW" dirty="0"/>
              <a:t>After integrating each action space, the split ratio of each slicing is obtained.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D8BE253-8153-A89C-145B-97CCB42E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09593"/>
            <a:ext cx="4392488" cy="8338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E24A7D6-85D5-73FA-4A36-4D315A57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611590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2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8C472-A05C-86AB-51D6-2D73BCA8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0A2E1-A84E-8203-EF4E-D6553EF9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3) Reword Function:</a:t>
            </a:r>
          </a:p>
          <a:p>
            <a:r>
              <a:rPr lang="en-US" altLang="zh-TW" dirty="0"/>
              <a:t>The feedback given to the DRL agent according to the decision of network slicing and routing.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ABADBD-D60C-107D-FEF9-17494B54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650648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211E6-DF14-F4AA-1837-D4E41EB0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MDP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DE716-C3EF-4EBB-9EAF-41D54427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482063-02BC-374C-DCFB-DD91BEF8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71" y="1124744"/>
            <a:ext cx="7191457" cy="49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FAA8B-8AC6-F79F-E77D-33558CD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GCN-powered MTDRL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1479C6-BA2C-82E2-8A2A-EC1D25E1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2BCC16-AADB-EA97-F3FE-A24F2E32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84784"/>
            <a:ext cx="8229600" cy="41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252A5-E51C-900B-D298-65F9574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FAACB-911D-02EB-9498-A56375E9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8DF428-9DEE-0EC1-B59D-E0943B59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11" y="3501008"/>
            <a:ext cx="6287377" cy="24768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53CC7F-0FE7-AAD7-72D3-9D7411C0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97" y="1239423"/>
            <a:ext cx="6117604" cy="21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A801D-CAE1-4BA7-87D0-42A2258E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DAE4A-E72B-03F1-CAD6-612298EC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A925C7-2838-6440-A777-C4BB3AD62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19420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BB2965-1037-036E-706A-A417013C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" y="3066755"/>
            <a:ext cx="9144000" cy="195942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5CF77E1-500D-BE22-178B-A07B9298D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2260"/>
            <a:ext cx="915437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620FF-0B89-FBB3-BBAA-979D84D5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6A824-47D3-F0ED-7B49-F033E4C3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07C698-591F-F9FB-EF60-FD3A1E7F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" y="1124744"/>
            <a:ext cx="9144000" cy="25558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C83338-64CE-7D84-9D27-C5931026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18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33DC7BC-D066-513F-9E8F-E1F40B3D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3947"/>
            <a:ext cx="8229600" cy="850106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1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6DB1E-ECB5-5575-B201-CA6C3EB3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AEE09E-25B8-D070-FBD0-5D1BDF9F5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53" y="1112168"/>
            <a:ext cx="7170493" cy="5001419"/>
          </a:xfrm>
          <a:noFill/>
        </p:spPr>
      </p:pic>
    </p:spTree>
    <p:extLst>
      <p:ext uri="{BB962C8B-B14F-4D97-AF65-F5344CB8AC3E}">
        <p14:creationId xmlns:p14="http://schemas.microsoft.com/office/powerpoint/2010/main" val="357538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534C0-B73B-F0DB-AACA-615F7C6F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6C2448-40FC-05AF-BE67-7ADCBFDD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F341F6A-7209-E27C-3598-2BB8CBE1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4547128" cy="316835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80085CE-02C1-C201-9147-92D4CDBB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812" y="1124744"/>
            <a:ext cx="5050188" cy="485538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A4DCF7-621A-8926-2BF5-887210A80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9585"/>
            <a:ext cx="4093812" cy="18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7FC95-00F8-90F6-36CA-F24E6E37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974A1C-460D-C664-F725-B12B3ED84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computing resource of the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allocated to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at time step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 is deﬁned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bandwidth of the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allocated to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is deﬁned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,if the amount of computing resource allocated to slice n by the node m is zero, then 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974A1C-460D-C664-F725-B12B3ED84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1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8FC9B8D4-2E15-DFB6-0A2A-533CBD39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09914"/>
            <a:ext cx="3267810" cy="6438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E80E1B-0253-5C81-D8BD-A00A7361F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491140"/>
            <a:ext cx="3267810" cy="6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8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D88D7-4505-2E1F-A3C7-9CE06CCE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denote the workload of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processed on the MEC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at time step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TW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T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he data rate of slice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passing through the node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 at time step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341" r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D266B3E8-4B56-8B37-07FC-D42CB8B06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32856"/>
            <a:ext cx="5584860" cy="43204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41A4F9-38ED-926B-9296-4C4D97EB5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76" y="4509120"/>
            <a:ext cx="5584860" cy="9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D88D7-4505-2E1F-A3C7-9CE06CCE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processing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and transmission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of the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on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server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at time step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 constraint ensures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higher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and the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does not exceed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1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53D5154-61D3-96CA-B6B2-0E1F7DCD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60848"/>
            <a:ext cx="4464496" cy="16402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B335CF-E3AC-2700-F51C-09B19E73B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7223"/>
            <a:ext cx="6363025" cy="6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6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D88D7-4505-2E1F-A3C7-9CE06CCE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service is determined by the sum of the proces-sing and transmission delays occurring on the path: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Total delay of the slice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depends on the longest service delay among the MEC nodes: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6CAC5-A257-E101-9A31-6FCFDFFB4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C7E447E-2DED-879C-EA51-05DEDBD7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32856"/>
            <a:ext cx="4608512" cy="5950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8E55CE-3FA7-3149-D839-06B9E2137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116698"/>
            <a:ext cx="4680520" cy="4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D3973BB3-CD76-492E-A02B-427E9550D649}" vid="{274FB1FE-6C7D-4DDE-ADE7-1AF52025AB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報告格式</Template>
  <TotalTime>921</TotalTime>
  <Words>1939</Words>
  <Application>Microsoft Office PowerPoint</Application>
  <PresentationFormat>如螢幕大小 (4:3)</PresentationFormat>
  <Paragraphs>229</Paragraphs>
  <Slides>37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Söhne</vt:lpstr>
      <vt:lpstr>Aptos</vt:lpstr>
      <vt:lpstr>Arial</vt:lpstr>
      <vt:lpstr>Calibri</vt:lpstr>
      <vt:lpstr>Cambria Math</vt:lpstr>
      <vt:lpstr>Times New Roman</vt:lpstr>
      <vt:lpstr>Office 佈景主題</vt:lpstr>
      <vt:lpstr>Multi-Agent Reinforcement Learning- Based Resource Management for End-to-End Network Slicing</vt:lpstr>
      <vt:lpstr>Outline</vt:lpstr>
      <vt:lpstr>Intorduction</vt:lpstr>
      <vt:lpstr>System Model</vt:lpstr>
      <vt:lpstr>System Model</vt:lpstr>
      <vt:lpstr>System Model</vt:lpstr>
      <vt:lpstr>System Model</vt:lpstr>
      <vt:lpstr>System Model</vt:lpstr>
      <vt:lpstr>System Model</vt:lpstr>
      <vt:lpstr>MDP Model</vt:lpstr>
      <vt:lpstr>MDP Model</vt:lpstr>
      <vt:lpstr>MDP Model</vt:lpstr>
      <vt:lpstr>MDP Model</vt:lpstr>
      <vt:lpstr>RL for End-to-End Network Slicing</vt:lpstr>
      <vt:lpstr>RL for End-to-End Network Slicing</vt:lpstr>
      <vt:lpstr>Performance Evaluation</vt:lpstr>
      <vt:lpstr>Performance Evaluation</vt:lpstr>
      <vt:lpstr>Performance Evaluation</vt:lpstr>
      <vt:lpstr>Intelligent Joint Network Slicing and Routing via GCN-Powered Multi-Task Deep Reinforcement Learning</vt:lpstr>
      <vt:lpstr>Outline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System Model</vt:lpstr>
      <vt:lpstr>MDP Framework</vt:lpstr>
      <vt:lpstr>MDP Framework</vt:lpstr>
      <vt:lpstr>MDP Framework</vt:lpstr>
      <vt:lpstr>MDP Framework</vt:lpstr>
      <vt:lpstr>GCN-powered MTDRL</vt:lpstr>
      <vt:lpstr>Performance Evaluation</vt:lpstr>
      <vt:lpstr>Performance Evaluation</vt:lpstr>
      <vt:lpstr>Performance Evaluation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Reinforcement Learning- Based Resource Management for End-to-End Network Slicing</dc:title>
  <dc:creator>準昇 陳</dc:creator>
  <cp:lastModifiedBy>準昇 陳</cp:lastModifiedBy>
  <cp:revision>1</cp:revision>
  <dcterms:created xsi:type="dcterms:W3CDTF">2024-04-02T06:00:15Z</dcterms:created>
  <dcterms:modified xsi:type="dcterms:W3CDTF">2024-04-03T06:39:17Z</dcterms:modified>
</cp:coreProperties>
</file>