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hw13_ppt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Cancer remains a significant health concern in the United States.</a:t>
            </a:r>
          </a:p>
          <a:p>
            <a:pPr lvl="0" indent="0" marL="0">
              <a:buNone/>
            </a:pPr>
            <a:r>
              <a:rPr/>
              <a:t>This is because: - Cancer cost is rising - Survival rate has been improved - Distressing symptoms have been reported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Cancer cost graph</a:t>
            </a:r>
          </a:p>
        </p:txBody>
      </p:sp>
      <p:pic>
        <p:nvPicPr>
          <p:cNvPr descr="images/Costs%20of%20Cancer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cancer prevalence graph</a:t>
            </a:r>
          </a:p>
        </p:txBody>
      </p:sp>
      <p:pic>
        <p:nvPicPr>
          <p:cNvPr descr="images/cancer%20preval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0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Symptom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National Institute of Nursing Research (NINR) has integrated the precision health approach into its symptom-science model to guide nursing research in symptom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Siegel, R.L., et al., Colorectal cancer statistics, 2023. CA: A Cancer Journal for Clinicians, 2023.</a:t>
            </a:r>
          </a:p>
          <a:p>
            <a:pPr lvl="0" indent="-342900" marL="342900">
              <a:buAutoNum type="arabicPeriod"/>
            </a:pPr>
            <a:r>
              <a:rPr/>
              <a:t>Cashion, A.K., et al., National Institutes of Health Symptom Science Model sheds light on patient symptoms. Nurs Outlook, 2016. 64(5): p. 499-506.</a:t>
            </a:r>
          </a:p>
          <a:p>
            <a:pPr lvl="0" indent="-342900" marL="342900">
              <a:buAutoNum type="arabicPeriod"/>
            </a:pPr>
            <a:r>
              <a:rPr/>
              <a:t>Hickey, K.T., et al., Precision health: Advancing symptom and self-management science. Nurs Outlook, 2019. 67(4): p. 462-475.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hw13_ppt</dc:title>
  <dc:creator/>
  <cp:keywords/>
  <dcterms:created xsi:type="dcterms:W3CDTF">2024-04-24T21:10:10Z</dcterms:created>
  <dcterms:modified xsi:type="dcterms:W3CDTF">2024-04-24T21:10:10Z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