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74" r:id="rId5"/>
    <p:sldMasterId id="2147483686" r:id="rId6"/>
    <p:sldMasterId id="2147483698" r:id="rId7"/>
    <p:sldMasterId id="2147483710" r:id="rId8"/>
    <p:sldMasterId id="2147483722" r:id="rId9"/>
    <p:sldMasterId id="2147483734" r:id="rId10"/>
    <p:sldMasterId id="2147483746" r:id="rId11"/>
    <p:sldMasterId id="2147483758" r:id="rId12"/>
    <p:sldMasterId id="2147483770" r:id="rId13"/>
  </p:sldMasterIdLst>
  <p:notesMasterIdLst>
    <p:notesMasterId r:id="rId21"/>
  </p:notesMasterIdLst>
  <p:sldIdLst>
    <p:sldId id="339" r:id="rId14"/>
    <p:sldId id="354" r:id="rId15"/>
    <p:sldId id="355" r:id="rId16"/>
    <p:sldId id="356" r:id="rId17"/>
    <p:sldId id="268" r:id="rId18"/>
    <p:sldId id="393" r:id="rId19"/>
    <p:sldId id="347" r:id="rId20"/>
  </p:sldIdLst>
  <p:sldSz cx="10058400" cy="7772400"/>
  <p:notesSz cx="6858000" cy="9144000"/>
  <p:defaultTextStyle>
    <a:defPPr>
      <a:defRPr lang="en-US"/>
    </a:defPPr>
    <a:lvl1pPr marL="0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3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87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79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72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65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0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51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44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6">
          <p15:clr>
            <a:srgbClr val="A4A3A4"/>
          </p15:clr>
        </p15:guide>
        <p15:guide id="2" pos="2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E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56" autoAdjust="0"/>
  </p:normalViewPr>
  <p:slideViewPr>
    <p:cSldViewPr>
      <p:cViewPr varScale="1">
        <p:scale>
          <a:sx n="97" d="100"/>
          <a:sy n="97" d="100"/>
        </p:scale>
        <p:origin x="1728" y="72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5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2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C255B-8E9A-CD4E-82B7-1CB9B956DE24}" type="datetimeFigureOut">
              <a:rPr lang="ru-RU" smtClean="0"/>
              <a:pPr/>
              <a:t>08.08.2021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D490B-259E-B448-8AD3-9E9A65DDA58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258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0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93" algn="l" defTabSz="4570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87" algn="l" defTabSz="4570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79" algn="l" defTabSz="4570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72" algn="l" defTabSz="4570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65" algn="l" defTabSz="4570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0" algn="l" defTabSz="4570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51" algn="l" defTabSz="4570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744" algn="l" defTabSz="4570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36E3F16C-AF4A-074B-AA8B-C7E3C2536CDC}" type="slidenum">
              <a:rPr lang="ru-RU" sz="1200">
                <a:latin typeface="Myriad Pro" charset="0"/>
              </a:rPr>
              <a:pPr algn="r" eaLnBrk="1" hangingPunct="1"/>
              <a:t>2</a:t>
            </a:fld>
            <a:endParaRPr lang="ru-RU" sz="1200">
              <a:latin typeface="Myriad Pro" charset="0"/>
            </a:endParaRPr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Myriad Pro" charset="0"/>
              </a:rPr>
              <a:t>As with any </a:t>
            </a:r>
            <a:r>
              <a:rPr lang="en-US" dirty="0" err="1">
                <a:latin typeface="Myriad Pro" charset="0"/>
              </a:rPr>
              <a:t>ExecutorService</a:t>
            </a:r>
            <a:r>
              <a:rPr lang="en-US" dirty="0">
                <a:latin typeface="Myriad Pro" charset="0"/>
              </a:rPr>
              <a:t> implementation, the fork/join framework distributes tasks to worker threads in a thread pool. The fork/join framework is distinct because it uses a work-stealing algorithm. Worker threads that run out of things to do can steal tasks from other threads that are still busy.</a:t>
            </a:r>
          </a:p>
          <a:p>
            <a:pPr eaLnBrk="1" hangingPunct="1"/>
            <a:r>
              <a:rPr lang="en-US" dirty="0">
                <a:latin typeface="Myriad Pro" charset="0"/>
              </a:rPr>
              <a:t>The center of the fork/join framework is the </a:t>
            </a:r>
            <a:r>
              <a:rPr lang="en-US" dirty="0" err="1">
                <a:latin typeface="Myriad Pro" charset="0"/>
              </a:rPr>
              <a:t>ForkJoinPool</a:t>
            </a:r>
            <a:r>
              <a:rPr lang="en-US" dirty="0">
                <a:latin typeface="Myriad Pro" charset="0"/>
              </a:rPr>
              <a:t> class, an extension of the </a:t>
            </a:r>
            <a:r>
              <a:rPr lang="en-US" dirty="0" err="1">
                <a:latin typeface="Myriad Pro" charset="0"/>
              </a:rPr>
              <a:t>AbstractExecutorService</a:t>
            </a:r>
            <a:r>
              <a:rPr lang="en-US" dirty="0">
                <a:latin typeface="Myriad Pro" charset="0"/>
              </a:rPr>
              <a:t> class. </a:t>
            </a:r>
            <a:r>
              <a:rPr lang="en-US" dirty="0" err="1">
                <a:latin typeface="Myriad Pro" charset="0"/>
              </a:rPr>
              <a:t>ForkJoinPool</a:t>
            </a:r>
            <a:r>
              <a:rPr lang="en-US" dirty="0">
                <a:latin typeface="Myriad Pro" charset="0"/>
              </a:rPr>
              <a:t> implements the core work-stealing algorithm and can execute </a:t>
            </a:r>
            <a:r>
              <a:rPr lang="en-US" dirty="0" err="1">
                <a:latin typeface="Myriad Pro" charset="0"/>
              </a:rPr>
              <a:t>ForkJoinTask</a:t>
            </a:r>
            <a:r>
              <a:rPr lang="en-US" dirty="0">
                <a:latin typeface="Myriad Pro" charset="0"/>
              </a:rPr>
              <a:t> processes.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36E3F16C-AF4A-074B-AA8B-C7E3C2536CDC}" type="slidenum">
              <a:rPr lang="ru-RU" sz="1200">
                <a:latin typeface="Myriad Pro" charset="0"/>
              </a:rPr>
              <a:pPr algn="r" eaLnBrk="1" hangingPunct="1"/>
              <a:t>3</a:t>
            </a:fld>
            <a:endParaRPr lang="ru-RU" sz="1200">
              <a:latin typeface="Myriad Pro" charset="0"/>
            </a:endParaRPr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Myriad Pro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36E3F16C-AF4A-074B-AA8B-C7E3C2536CDC}" type="slidenum">
              <a:rPr lang="ru-RU" sz="1200">
                <a:latin typeface="Myriad Pro" charset="0"/>
              </a:rPr>
              <a:pPr algn="r" eaLnBrk="1" hangingPunct="1"/>
              <a:t>4</a:t>
            </a:fld>
            <a:endParaRPr lang="ru-RU" sz="1200">
              <a:latin typeface="Myriad Pro" charset="0"/>
            </a:endParaRPr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Myriad Pro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fork() </a:t>
            </a:r>
          </a:p>
          <a:p>
            <a:r>
              <a:rPr lang="en-US" dirty="0"/>
              <a:t>Arranges to asynchronously execute this task in the pool the current task is running in, if applicable, or using the </a:t>
            </a:r>
            <a:r>
              <a:rPr lang="en-US" dirty="0" err="1"/>
              <a:t>ForkJoinPool.commonPool</a:t>
            </a:r>
            <a:r>
              <a:rPr lang="en-US" dirty="0"/>
              <a:t>() if not </a:t>
            </a:r>
            <a:r>
              <a:rPr lang="en-US" dirty="0" err="1"/>
              <a:t>inForkJoinPool</a:t>
            </a:r>
            <a:r>
              <a:rPr lang="en-US" dirty="0"/>
              <a:t>().</a:t>
            </a:r>
          </a:p>
          <a:p>
            <a:endParaRPr lang="en-US" dirty="0"/>
          </a:p>
          <a:p>
            <a:r>
              <a:rPr lang="en-US" dirty="0"/>
              <a:t>join() </a:t>
            </a:r>
          </a:p>
          <a:p>
            <a:r>
              <a:rPr lang="en-US" dirty="0"/>
              <a:t>Returns the result of the computation when it is 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490B-259E-B448-8AD3-9E9A65DDA585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  <a:prstGeom prst="rect">
            <a:avLst/>
          </a:prstGeom>
        </p:spPr>
        <p:txBody>
          <a:bodyPr lIns="101858" tIns="50929" rIns="101858" bIns="50929"/>
          <a:lstStyle>
            <a:lvl1pPr marL="0" indent="0" algn="ctr">
              <a:buNone/>
              <a:defRPr/>
            </a:lvl1pPr>
            <a:lvl2pPr marL="509292" indent="0" algn="ctr">
              <a:buNone/>
              <a:defRPr/>
            </a:lvl2pPr>
            <a:lvl3pPr marL="1018586" indent="0" algn="ctr">
              <a:buNone/>
              <a:defRPr/>
            </a:lvl3pPr>
            <a:lvl4pPr marL="1527879" indent="0" algn="ctr">
              <a:buNone/>
              <a:defRPr/>
            </a:lvl4pPr>
            <a:lvl5pPr marL="2037173" indent="0" algn="ctr">
              <a:buNone/>
              <a:defRPr/>
            </a:lvl5pPr>
            <a:lvl6pPr marL="2546466" indent="0" algn="ctr">
              <a:buNone/>
              <a:defRPr/>
            </a:lvl6pPr>
            <a:lvl7pPr marL="3055758" indent="0" algn="ctr">
              <a:buNone/>
              <a:defRPr/>
            </a:lvl7pPr>
            <a:lvl8pPr marL="3565052" indent="0" algn="ctr">
              <a:buNone/>
              <a:defRPr/>
            </a:lvl8pPr>
            <a:lvl9pPr marL="4074344" indent="0" algn="ctr">
              <a:buNone/>
              <a:defRPr/>
            </a:lvl9pPr>
          </a:lstStyle>
          <a:p>
            <a:r>
              <a:rPr lang="en-US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02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1813563"/>
            <a:ext cx="9052560" cy="5129425"/>
          </a:xfrm>
          <a:prstGeom prst="rect">
            <a:avLst/>
          </a:prstGeom>
        </p:spPr>
        <p:txBody>
          <a:bodyPr vert="eaVert" lIns="101858" tIns="50929" rIns="101858" bIns="50929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1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45192" y="140335"/>
            <a:ext cx="2310288" cy="6802650"/>
          </a:xfrm>
        </p:spPr>
        <p:txBody>
          <a:bodyPr vert="eaVert"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10845" y="140335"/>
            <a:ext cx="6766719" cy="6802650"/>
          </a:xfrm>
          <a:prstGeom prst="rect">
            <a:avLst/>
          </a:prstGeom>
        </p:spPr>
        <p:txBody>
          <a:bodyPr vert="eaVert" lIns="101751" tIns="50877" rIns="101751" bIns="50877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40564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  <a:prstGeom prst="rect">
            <a:avLst/>
          </a:prstGeom>
        </p:spPr>
        <p:txBody>
          <a:bodyPr lIns="101739" tIns="50871" rIns="101739" bIns="50871"/>
          <a:lstStyle>
            <a:lvl1pPr marL="0" indent="0" algn="ctr">
              <a:buNone/>
              <a:defRPr/>
            </a:lvl1pPr>
            <a:lvl2pPr marL="508699" indent="0" algn="ctr">
              <a:buNone/>
              <a:defRPr/>
            </a:lvl2pPr>
            <a:lvl3pPr marL="1017395" indent="0" algn="ctr">
              <a:buNone/>
              <a:defRPr/>
            </a:lvl3pPr>
            <a:lvl4pPr marL="1526094" indent="0" algn="ctr">
              <a:buNone/>
              <a:defRPr/>
            </a:lvl4pPr>
            <a:lvl5pPr marL="2034791" indent="0" algn="ctr">
              <a:buNone/>
              <a:defRPr/>
            </a:lvl5pPr>
            <a:lvl6pPr marL="2543491" indent="0" algn="ctr">
              <a:buNone/>
              <a:defRPr/>
            </a:lvl6pPr>
            <a:lvl7pPr marL="3052186" indent="0" algn="ctr">
              <a:buNone/>
              <a:defRPr/>
            </a:lvl7pPr>
            <a:lvl8pPr marL="3560886" indent="0" algn="ctr">
              <a:buNone/>
              <a:defRPr/>
            </a:lvl8pPr>
            <a:lvl9pPr marL="4069582" indent="0" algn="ctr">
              <a:buNone/>
              <a:defRPr/>
            </a:lvl9pPr>
          </a:lstStyle>
          <a:p>
            <a:r>
              <a:rPr lang="en-US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65043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1813574"/>
            <a:ext cx="9052560" cy="5129425"/>
          </a:xfrm>
          <a:prstGeom prst="rect">
            <a:avLst/>
          </a:prstGeom>
        </p:spPr>
        <p:txBody>
          <a:bodyPr lIns="101739" tIns="50871" rIns="101739" bIns="50871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35144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4544" y="4994501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  <a:prstGeom prst="rect">
            <a:avLst/>
          </a:prstGeom>
        </p:spPr>
        <p:txBody>
          <a:bodyPr lIns="101739" tIns="50871" rIns="101739" bIns="50871" anchor="b"/>
          <a:lstStyle>
            <a:lvl1pPr marL="0" indent="0">
              <a:buNone/>
              <a:defRPr sz="2200"/>
            </a:lvl1pPr>
            <a:lvl2pPr marL="508699" indent="0">
              <a:buNone/>
              <a:defRPr sz="2000"/>
            </a:lvl2pPr>
            <a:lvl3pPr marL="1017395" indent="0">
              <a:buNone/>
              <a:defRPr sz="1800"/>
            </a:lvl3pPr>
            <a:lvl4pPr marL="1526094" indent="0">
              <a:buNone/>
              <a:defRPr sz="1600"/>
            </a:lvl4pPr>
            <a:lvl5pPr marL="2034791" indent="0">
              <a:buNone/>
              <a:defRPr sz="1600"/>
            </a:lvl5pPr>
            <a:lvl6pPr marL="2543491" indent="0">
              <a:buNone/>
              <a:defRPr sz="1600"/>
            </a:lvl6pPr>
            <a:lvl7pPr marL="3052186" indent="0">
              <a:buNone/>
              <a:defRPr sz="1600"/>
            </a:lvl7pPr>
            <a:lvl8pPr marL="3560886" indent="0">
              <a:buNone/>
              <a:defRPr sz="1600"/>
            </a:lvl8pPr>
            <a:lvl9pPr marL="4069582" indent="0">
              <a:buNone/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9566161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02920" y="1813574"/>
            <a:ext cx="4442460" cy="5129425"/>
          </a:xfrm>
          <a:prstGeom prst="rect">
            <a:avLst/>
          </a:prstGeom>
        </p:spPr>
        <p:txBody>
          <a:bodyPr lIns="101739" tIns="50871" rIns="101739" bIns="50871"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13020" y="1813574"/>
            <a:ext cx="4442460" cy="5129425"/>
          </a:xfrm>
          <a:prstGeom prst="rect">
            <a:avLst/>
          </a:prstGeom>
        </p:spPr>
        <p:txBody>
          <a:bodyPr lIns="101739" tIns="50871" rIns="101739" bIns="50871"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40607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  <a:prstGeom prst="rect">
            <a:avLst/>
          </a:prstGeom>
        </p:spPr>
        <p:txBody>
          <a:bodyPr lIns="101739" tIns="50871" rIns="101739" bIns="50871" anchor="b"/>
          <a:lstStyle>
            <a:lvl1pPr marL="0" indent="0">
              <a:buNone/>
              <a:defRPr sz="2700" b="1"/>
            </a:lvl1pPr>
            <a:lvl2pPr marL="508699" indent="0">
              <a:buNone/>
              <a:defRPr sz="2200" b="1"/>
            </a:lvl2pPr>
            <a:lvl3pPr marL="1017395" indent="0">
              <a:buNone/>
              <a:defRPr sz="2000" b="1"/>
            </a:lvl3pPr>
            <a:lvl4pPr marL="1526094" indent="0">
              <a:buNone/>
              <a:defRPr sz="1800" b="1"/>
            </a:lvl4pPr>
            <a:lvl5pPr marL="2034791" indent="0">
              <a:buNone/>
              <a:defRPr sz="1800" b="1"/>
            </a:lvl5pPr>
            <a:lvl6pPr marL="2543491" indent="0">
              <a:buNone/>
              <a:defRPr sz="1800" b="1"/>
            </a:lvl6pPr>
            <a:lvl7pPr marL="3052186" indent="0">
              <a:buNone/>
              <a:defRPr sz="1800" b="1"/>
            </a:lvl7pPr>
            <a:lvl8pPr marL="3560886" indent="0">
              <a:buNone/>
              <a:defRPr sz="1800" b="1"/>
            </a:lvl8pPr>
            <a:lvl9pPr marL="4069582" indent="0">
              <a:buNone/>
              <a:defRPr sz="18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  <a:prstGeom prst="rect">
            <a:avLst/>
          </a:prstGeom>
        </p:spPr>
        <p:txBody>
          <a:bodyPr lIns="101739" tIns="50871" rIns="101739" bIns="50871"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09541" y="1739795"/>
            <a:ext cx="4445953" cy="725064"/>
          </a:xfrm>
          <a:prstGeom prst="rect">
            <a:avLst/>
          </a:prstGeom>
        </p:spPr>
        <p:txBody>
          <a:bodyPr lIns="101739" tIns="50871" rIns="101739" bIns="50871" anchor="b"/>
          <a:lstStyle>
            <a:lvl1pPr marL="0" indent="0">
              <a:buNone/>
              <a:defRPr sz="2700" b="1"/>
            </a:lvl1pPr>
            <a:lvl2pPr marL="508699" indent="0">
              <a:buNone/>
              <a:defRPr sz="2200" b="1"/>
            </a:lvl2pPr>
            <a:lvl3pPr marL="1017395" indent="0">
              <a:buNone/>
              <a:defRPr sz="2000" b="1"/>
            </a:lvl3pPr>
            <a:lvl4pPr marL="1526094" indent="0">
              <a:buNone/>
              <a:defRPr sz="1800" b="1"/>
            </a:lvl4pPr>
            <a:lvl5pPr marL="2034791" indent="0">
              <a:buNone/>
              <a:defRPr sz="1800" b="1"/>
            </a:lvl5pPr>
            <a:lvl6pPr marL="2543491" indent="0">
              <a:buNone/>
              <a:defRPr sz="1800" b="1"/>
            </a:lvl6pPr>
            <a:lvl7pPr marL="3052186" indent="0">
              <a:buNone/>
              <a:defRPr sz="1800" b="1"/>
            </a:lvl7pPr>
            <a:lvl8pPr marL="3560886" indent="0">
              <a:buNone/>
              <a:defRPr sz="1800" b="1"/>
            </a:lvl8pPr>
            <a:lvl9pPr marL="4069582" indent="0">
              <a:buNone/>
              <a:defRPr sz="18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09541" y="2464859"/>
            <a:ext cx="4445953" cy="4478126"/>
          </a:xfrm>
          <a:prstGeom prst="rect">
            <a:avLst/>
          </a:prstGeom>
        </p:spPr>
        <p:txBody>
          <a:bodyPr lIns="101739" tIns="50871" rIns="101739" bIns="50871"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12225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12876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91012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5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  <a:prstGeom prst="rect">
            <a:avLst/>
          </a:prstGeom>
        </p:spPr>
        <p:txBody>
          <a:bodyPr lIns="101739" tIns="50871" rIns="101739" bIns="50871"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2925" y="1626447"/>
            <a:ext cx="3309144" cy="5316538"/>
          </a:xfrm>
          <a:prstGeom prst="rect">
            <a:avLst/>
          </a:prstGeom>
        </p:spPr>
        <p:txBody>
          <a:bodyPr lIns="101739" tIns="50871" rIns="101739" bIns="50871"/>
          <a:lstStyle>
            <a:lvl1pPr marL="0" indent="0">
              <a:buNone/>
              <a:defRPr sz="1600"/>
            </a:lvl1pPr>
            <a:lvl2pPr marL="508699" indent="0">
              <a:buNone/>
              <a:defRPr sz="1300"/>
            </a:lvl2pPr>
            <a:lvl3pPr marL="1017395" indent="0">
              <a:buNone/>
              <a:defRPr sz="1100"/>
            </a:lvl3pPr>
            <a:lvl4pPr marL="1526094" indent="0">
              <a:buNone/>
              <a:defRPr sz="1000"/>
            </a:lvl4pPr>
            <a:lvl5pPr marL="2034791" indent="0">
              <a:buNone/>
              <a:defRPr sz="1000"/>
            </a:lvl5pPr>
            <a:lvl6pPr marL="2543491" indent="0">
              <a:buNone/>
              <a:defRPr sz="1000"/>
            </a:lvl6pPr>
            <a:lvl7pPr marL="3052186" indent="0">
              <a:buNone/>
              <a:defRPr sz="1000"/>
            </a:lvl7pPr>
            <a:lvl8pPr marL="3560886" indent="0">
              <a:buNone/>
              <a:defRPr sz="1000"/>
            </a:lvl8pPr>
            <a:lvl9pPr marL="4069582" indent="0">
              <a:buNone/>
              <a:defRPr sz="10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3812973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  <a:prstGeom prst="rect">
            <a:avLst/>
          </a:prstGeom>
        </p:spPr>
        <p:txBody>
          <a:bodyPr lIns="101739" tIns="50871" rIns="101739" bIns="50871"/>
          <a:lstStyle>
            <a:lvl1pPr marL="0" indent="0">
              <a:buNone/>
              <a:defRPr sz="3600"/>
            </a:lvl1pPr>
            <a:lvl2pPr marL="508699" indent="0">
              <a:buNone/>
              <a:defRPr sz="3100"/>
            </a:lvl2pPr>
            <a:lvl3pPr marL="1017395" indent="0">
              <a:buNone/>
              <a:defRPr sz="2700"/>
            </a:lvl3pPr>
            <a:lvl4pPr marL="1526094" indent="0">
              <a:buNone/>
              <a:defRPr sz="2200"/>
            </a:lvl4pPr>
            <a:lvl5pPr marL="2034791" indent="0">
              <a:buNone/>
              <a:defRPr sz="2200"/>
            </a:lvl5pPr>
            <a:lvl6pPr marL="2543491" indent="0">
              <a:buNone/>
              <a:defRPr sz="2200"/>
            </a:lvl6pPr>
            <a:lvl7pPr marL="3052186" indent="0">
              <a:buNone/>
              <a:defRPr sz="2200"/>
            </a:lvl7pPr>
            <a:lvl8pPr marL="3560886" indent="0">
              <a:buNone/>
              <a:defRPr sz="2200"/>
            </a:lvl8pPr>
            <a:lvl9pPr marL="4069582" indent="0">
              <a:buNone/>
              <a:defRPr sz="2200"/>
            </a:lvl9pPr>
          </a:lstStyle>
          <a:p>
            <a:pPr lvl="0"/>
            <a:r>
              <a:rPr lang="en-US" noProof="0"/>
              <a:t>Чтобы добавить рисунок, перетащите его на заполнитель или щелкните значок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  <a:prstGeom prst="rect">
            <a:avLst/>
          </a:prstGeom>
        </p:spPr>
        <p:txBody>
          <a:bodyPr lIns="101739" tIns="50871" rIns="101739" bIns="50871"/>
          <a:lstStyle>
            <a:lvl1pPr marL="0" indent="0">
              <a:buNone/>
              <a:defRPr sz="1600"/>
            </a:lvl1pPr>
            <a:lvl2pPr marL="508699" indent="0">
              <a:buNone/>
              <a:defRPr sz="1300"/>
            </a:lvl2pPr>
            <a:lvl3pPr marL="1017395" indent="0">
              <a:buNone/>
              <a:defRPr sz="1100"/>
            </a:lvl3pPr>
            <a:lvl4pPr marL="1526094" indent="0">
              <a:buNone/>
              <a:defRPr sz="1000"/>
            </a:lvl4pPr>
            <a:lvl5pPr marL="2034791" indent="0">
              <a:buNone/>
              <a:defRPr sz="1000"/>
            </a:lvl5pPr>
            <a:lvl6pPr marL="2543491" indent="0">
              <a:buNone/>
              <a:defRPr sz="1000"/>
            </a:lvl6pPr>
            <a:lvl7pPr marL="3052186" indent="0">
              <a:buNone/>
              <a:defRPr sz="1000"/>
            </a:lvl7pPr>
            <a:lvl8pPr marL="3560886" indent="0">
              <a:buNone/>
              <a:defRPr sz="1000"/>
            </a:lvl8pPr>
            <a:lvl9pPr marL="4069582" indent="0">
              <a:buNone/>
              <a:defRPr sz="10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5051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45192" y="140335"/>
            <a:ext cx="2310288" cy="6802650"/>
          </a:xfrm>
        </p:spPr>
        <p:txBody>
          <a:bodyPr vert="eaVert"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10835" y="140335"/>
            <a:ext cx="6766719" cy="6802650"/>
          </a:xfrm>
          <a:prstGeom prst="rect">
            <a:avLst/>
          </a:prstGeom>
        </p:spPr>
        <p:txBody>
          <a:bodyPr vert="eaVert" lIns="101858" tIns="50929" rIns="101858" bIns="50929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87084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1813574"/>
            <a:ext cx="9052560" cy="5129425"/>
          </a:xfrm>
          <a:prstGeom prst="rect">
            <a:avLst/>
          </a:prstGeom>
        </p:spPr>
        <p:txBody>
          <a:bodyPr vert="eaVert" lIns="101739" tIns="50871" rIns="101739" bIns="50871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30666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45192" y="140335"/>
            <a:ext cx="2310288" cy="6802650"/>
          </a:xfrm>
        </p:spPr>
        <p:txBody>
          <a:bodyPr vert="eaVert"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10846" y="140335"/>
            <a:ext cx="6766719" cy="6802650"/>
          </a:xfrm>
          <a:prstGeom prst="rect">
            <a:avLst/>
          </a:prstGeom>
        </p:spPr>
        <p:txBody>
          <a:bodyPr vert="eaVert" lIns="101739" tIns="50871" rIns="101739" bIns="50871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968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363772" y="5170654"/>
            <a:ext cx="5274720" cy="383151"/>
          </a:xfrm>
          <a:prstGeom prst="rect">
            <a:avLst/>
          </a:prstGeom>
        </p:spPr>
        <p:txBody>
          <a:bodyPr lIns="91418" tIns="45710" rIns="91418" bIns="45710">
            <a:noAutofit/>
          </a:bodyPr>
          <a:lstStyle>
            <a:lvl1pPr marL="0" indent="0" algn="r">
              <a:buNone/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50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Образец подзаголовка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358640" y="3155183"/>
            <a:ext cx="5273756" cy="1986685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31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Образец заголовка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585066" y="6530475"/>
            <a:ext cx="5038520" cy="408045"/>
          </a:xfrm>
          <a:prstGeom prst="rect">
            <a:avLst/>
          </a:prstGeom>
        </p:spPr>
        <p:txBody>
          <a:bodyPr lIns="91418" tIns="45710" rIns="91418" bIns="45710" anchor="ctr">
            <a:no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364449" y="2693353"/>
            <a:ext cx="5273396" cy="436129"/>
          </a:xfrm>
          <a:prstGeom prst="rect">
            <a:avLst/>
          </a:prstGeom>
        </p:spPr>
        <p:txBody>
          <a:bodyPr lIns="91418" tIns="45710" rIns="91418" bIns="45710" anchor="ctr">
            <a:noAutofit/>
          </a:bodyPr>
          <a:lstStyle>
            <a:lvl1pPr marL="0" indent="0" algn="r">
              <a:buNone/>
              <a:defRPr sz="3100" b="1" baseline="0">
                <a:solidFill>
                  <a:srgbClr val="F36E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89086148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  <a:prstGeom prst="rect">
            <a:avLst/>
          </a:prstGeom>
        </p:spPr>
        <p:txBody>
          <a:bodyPr lIns="101835" tIns="50917" rIns="101835" bIns="50917"/>
          <a:lstStyle>
            <a:lvl1pPr marL="0" indent="0" algn="ctr">
              <a:buNone/>
              <a:defRPr/>
            </a:lvl1pPr>
            <a:lvl2pPr marL="509174" indent="0" algn="ctr">
              <a:buNone/>
              <a:defRPr/>
            </a:lvl2pPr>
            <a:lvl3pPr marL="1018348" indent="0" algn="ctr">
              <a:buNone/>
              <a:defRPr/>
            </a:lvl3pPr>
            <a:lvl4pPr marL="1527523" indent="0" algn="ctr">
              <a:buNone/>
              <a:defRPr/>
            </a:lvl4pPr>
            <a:lvl5pPr marL="2036696" indent="0" algn="ctr">
              <a:buNone/>
              <a:defRPr/>
            </a:lvl5pPr>
            <a:lvl6pPr marL="2545871" indent="0" algn="ctr">
              <a:buNone/>
              <a:defRPr/>
            </a:lvl6pPr>
            <a:lvl7pPr marL="3055043" indent="0" algn="ctr">
              <a:buNone/>
              <a:defRPr/>
            </a:lvl7pPr>
            <a:lvl8pPr marL="3564219" indent="0" algn="ctr">
              <a:buNone/>
              <a:defRPr/>
            </a:lvl8pPr>
            <a:lvl9pPr marL="4073390" indent="0" algn="ctr">
              <a:buNone/>
              <a:defRPr/>
            </a:lvl9pPr>
          </a:lstStyle>
          <a:p>
            <a:r>
              <a:rPr lang="en-US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26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1813565"/>
            <a:ext cx="9052560" cy="5129425"/>
          </a:xfrm>
          <a:prstGeom prst="rect">
            <a:avLst/>
          </a:prstGeom>
        </p:spPr>
        <p:txBody>
          <a:bodyPr lIns="101835" tIns="50917" rIns="101835" bIns="50917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323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4544" y="4994492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  <a:prstGeom prst="rect">
            <a:avLst/>
          </a:prstGeom>
        </p:spPr>
        <p:txBody>
          <a:bodyPr lIns="101835" tIns="50917" rIns="101835" bIns="50917" anchor="b"/>
          <a:lstStyle>
            <a:lvl1pPr marL="0" indent="0">
              <a:buNone/>
              <a:defRPr sz="2200"/>
            </a:lvl1pPr>
            <a:lvl2pPr marL="509174" indent="0">
              <a:buNone/>
              <a:defRPr sz="2000"/>
            </a:lvl2pPr>
            <a:lvl3pPr marL="1018348" indent="0">
              <a:buNone/>
              <a:defRPr sz="1800"/>
            </a:lvl3pPr>
            <a:lvl4pPr marL="1527523" indent="0">
              <a:buNone/>
              <a:defRPr sz="1600"/>
            </a:lvl4pPr>
            <a:lvl5pPr marL="2036696" indent="0">
              <a:buNone/>
              <a:defRPr sz="1600"/>
            </a:lvl5pPr>
            <a:lvl6pPr marL="2545871" indent="0">
              <a:buNone/>
              <a:defRPr sz="1600"/>
            </a:lvl6pPr>
            <a:lvl7pPr marL="3055043" indent="0">
              <a:buNone/>
              <a:defRPr sz="1600"/>
            </a:lvl7pPr>
            <a:lvl8pPr marL="3564219" indent="0">
              <a:buNone/>
              <a:defRPr sz="1600"/>
            </a:lvl8pPr>
            <a:lvl9pPr marL="4073390" indent="0">
              <a:buNone/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54180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02920" y="1813565"/>
            <a:ext cx="4442460" cy="5129425"/>
          </a:xfrm>
          <a:prstGeom prst="rect">
            <a:avLst/>
          </a:prstGeom>
        </p:spPr>
        <p:txBody>
          <a:bodyPr lIns="101835" tIns="50917" rIns="101835" bIns="50917"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13020" y="1813565"/>
            <a:ext cx="4442460" cy="5129425"/>
          </a:xfrm>
          <a:prstGeom prst="rect">
            <a:avLst/>
          </a:prstGeom>
        </p:spPr>
        <p:txBody>
          <a:bodyPr lIns="101835" tIns="50917" rIns="101835" bIns="50917"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950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  <a:prstGeom prst="rect">
            <a:avLst/>
          </a:prstGeom>
        </p:spPr>
        <p:txBody>
          <a:bodyPr lIns="101835" tIns="50917" rIns="101835" bIns="50917" anchor="b"/>
          <a:lstStyle>
            <a:lvl1pPr marL="0" indent="0">
              <a:buNone/>
              <a:defRPr sz="2700" b="1"/>
            </a:lvl1pPr>
            <a:lvl2pPr marL="509174" indent="0">
              <a:buNone/>
              <a:defRPr sz="2200" b="1"/>
            </a:lvl2pPr>
            <a:lvl3pPr marL="1018348" indent="0">
              <a:buNone/>
              <a:defRPr sz="2000" b="1"/>
            </a:lvl3pPr>
            <a:lvl4pPr marL="1527523" indent="0">
              <a:buNone/>
              <a:defRPr sz="1800" b="1"/>
            </a:lvl4pPr>
            <a:lvl5pPr marL="2036696" indent="0">
              <a:buNone/>
              <a:defRPr sz="1800" b="1"/>
            </a:lvl5pPr>
            <a:lvl6pPr marL="2545871" indent="0">
              <a:buNone/>
              <a:defRPr sz="1800" b="1"/>
            </a:lvl6pPr>
            <a:lvl7pPr marL="3055043" indent="0">
              <a:buNone/>
              <a:defRPr sz="1800" b="1"/>
            </a:lvl7pPr>
            <a:lvl8pPr marL="3564219" indent="0">
              <a:buNone/>
              <a:defRPr sz="1800" b="1"/>
            </a:lvl8pPr>
            <a:lvl9pPr marL="4073390" indent="0">
              <a:buNone/>
              <a:defRPr sz="18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  <a:prstGeom prst="rect">
            <a:avLst/>
          </a:prstGeom>
        </p:spPr>
        <p:txBody>
          <a:bodyPr lIns="101835" tIns="50917" rIns="101835" bIns="50917"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09532" y="1739795"/>
            <a:ext cx="4445953" cy="725064"/>
          </a:xfrm>
          <a:prstGeom prst="rect">
            <a:avLst/>
          </a:prstGeom>
        </p:spPr>
        <p:txBody>
          <a:bodyPr lIns="101835" tIns="50917" rIns="101835" bIns="50917" anchor="b"/>
          <a:lstStyle>
            <a:lvl1pPr marL="0" indent="0">
              <a:buNone/>
              <a:defRPr sz="2700" b="1"/>
            </a:lvl1pPr>
            <a:lvl2pPr marL="509174" indent="0">
              <a:buNone/>
              <a:defRPr sz="2200" b="1"/>
            </a:lvl2pPr>
            <a:lvl3pPr marL="1018348" indent="0">
              <a:buNone/>
              <a:defRPr sz="2000" b="1"/>
            </a:lvl3pPr>
            <a:lvl4pPr marL="1527523" indent="0">
              <a:buNone/>
              <a:defRPr sz="1800" b="1"/>
            </a:lvl4pPr>
            <a:lvl5pPr marL="2036696" indent="0">
              <a:buNone/>
              <a:defRPr sz="1800" b="1"/>
            </a:lvl5pPr>
            <a:lvl6pPr marL="2545871" indent="0">
              <a:buNone/>
              <a:defRPr sz="1800" b="1"/>
            </a:lvl6pPr>
            <a:lvl7pPr marL="3055043" indent="0">
              <a:buNone/>
              <a:defRPr sz="1800" b="1"/>
            </a:lvl7pPr>
            <a:lvl8pPr marL="3564219" indent="0">
              <a:buNone/>
              <a:defRPr sz="1800" b="1"/>
            </a:lvl8pPr>
            <a:lvl9pPr marL="4073390" indent="0">
              <a:buNone/>
              <a:defRPr sz="18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09532" y="2464859"/>
            <a:ext cx="4445953" cy="4478126"/>
          </a:xfrm>
          <a:prstGeom prst="rect">
            <a:avLst/>
          </a:prstGeom>
        </p:spPr>
        <p:txBody>
          <a:bodyPr lIns="101835" tIns="50917" rIns="101835" bIns="50917"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057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5150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2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1813563"/>
            <a:ext cx="9052560" cy="5129425"/>
          </a:xfrm>
          <a:prstGeom prst="rect">
            <a:avLst/>
          </a:prstGeom>
        </p:spPr>
        <p:txBody>
          <a:bodyPr lIns="101858" tIns="50929" rIns="101858" bIns="50929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739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5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  <a:prstGeom prst="rect">
            <a:avLst/>
          </a:prstGeom>
        </p:spPr>
        <p:txBody>
          <a:bodyPr lIns="101835" tIns="50917" rIns="101835" bIns="50917"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2925" y="1626447"/>
            <a:ext cx="3309144" cy="5316538"/>
          </a:xfrm>
          <a:prstGeom prst="rect">
            <a:avLst/>
          </a:prstGeom>
        </p:spPr>
        <p:txBody>
          <a:bodyPr lIns="101835" tIns="50917" rIns="101835" bIns="50917"/>
          <a:lstStyle>
            <a:lvl1pPr marL="0" indent="0">
              <a:buNone/>
              <a:defRPr sz="1600"/>
            </a:lvl1pPr>
            <a:lvl2pPr marL="509174" indent="0">
              <a:buNone/>
              <a:defRPr sz="1300"/>
            </a:lvl2pPr>
            <a:lvl3pPr marL="1018348" indent="0">
              <a:buNone/>
              <a:defRPr sz="1100"/>
            </a:lvl3pPr>
            <a:lvl4pPr marL="1527523" indent="0">
              <a:buNone/>
              <a:defRPr sz="1000"/>
            </a:lvl4pPr>
            <a:lvl5pPr marL="2036696" indent="0">
              <a:buNone/>
              <a:defRPr sz="1000"/>
            </a:lvl5pPr>
            <a:lvl6pPr marL="2545871" indent="0">
              <a:buNone/>
              <a:defRPr sz="1000"/>
            </a:lvl6pPr>
            <a:lvl7pPr marL="3055043" indent="0">
              <a:buNone/>
              <a:defRPr sz="1000"/>
            </a:lvl7pPr>
            <a:lvl8pPr marL="3564219" indent="0">
              <a:buNone/>
              <a:defRPr sz="1000"/>
            </a:lvl8pPr>
            <a:lvl9pPr marL="4073390" indent="0">
              <a:buNone/>
              <a:defRPr sz="10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26232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  <a:prstGeom prst="rect">
            <a:avLst/>
          </a:prstGeom>
        </p:spPr>
        <p:txBody>
          <a:bodyPr lIns="101835" tIns="50917" rIns="101835" bIns="50917"/>
          <a:lstStyle>
            <a:lvl1pPr marL="0" indent="0">
              <a:buNone/>
              <a:defRPr sz="3600"/>
            </a:lvl1pPr>
            <a:lvl2pPr marL="509174" indent="0">
              <a:buNone/>
              <a:defRPr sz="3100"/>
            </a:lvl2pPr>
            <a:lvl3pPr marL="1018348" indent="0">
              <a:buNone/>
              <a:defRPr sz="2700"/>
            </a:lvl3pPr>
            <a:lvl4pPr marL="1527523" indent="0">
              <a:buNone/>
              <a:defRPr sz="2200"/>
            </a:lvl4pPr>
            <a:lvl5pPr marL="2036696" indent="0">
              <a:buNone/>
              <a:defRPr sz="2200"/>
            </a:lvl5pPr>
            <a:lvl6pPr marL="2545871" indent="0">
              <a:buNone/>
              <a:defRPr sz="2200"/>
            </a:lvl6pPr>
            <a:lvl7pPr marL="3055043" indent="0">
              <a:buNone/>
              <a:defRPr sz="2200"/>
            </a:lvl7pPr>
            <a:lvl8pPr marL="3564219" indent="0">
              <a:buNone/>
              <a:defRPr sz="2200"/>
            </a:lvl8pPr>
            <a:lvl9pPr marL="4073390" indent="0">
              <a:buNone/>
              <a:defRPr sz="2200"/>
            </a:lvl9pPr>
          </a:lstStyle>
          <a:p>
            <a:pPr lvl="0"/>
            <a:r>
              <a:rPr lang="en-US" noProof="0"/>
              <a:t>Чтобы добавить рисунок, перетащите его на заполнитель или щелкните значок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  <a:prstGeom prst="rect">
            <a:avLst/>
          </a:prstGeom>
        </p:spPr>
        <p:txBody>
          <a:bodyPr lIns="101835" tIns="50917" rIns="101835" bIns="50917"/>
          <a:lstStyle>
            <a:lvl1pPr marL="0" indent="0">
              <a:buNone/>
              <a:defRPr sz="1600"/>
            </a:lvl1pPr>
            <a:lvl2pPr marL="509174" indent="0">
              <a:buNone/>
              <a:defRPr sz="1300"/>
            </a:lvl2pPr>
            <a:lvl3pPr marL="1018348" indent="0">
              <a:buNone/>
              <a:defRPr sz="1100"/>
            </a:lvl3pPr>
            <a:lvl4pPr marL="1527523" indent="0">
              <a:buNone/>
              <a:defRPr sz="1000"/>
            </a:lvl4pPr>
            <a:lvl5pPr marL="2036696" indent="0">
              <a:buNone/>
              <a:defRPr sz="1000"/>
            </a:lvl5pPr>
            <a:lvl6pPr marL="2545871" indent="0">
              <a:buNone/>
              <a:defRPr sz="1000"/>
            </a:lvl6pPr>
            <a:lvl7pPr marL="3055043" indent="0">
              <a:buNone/>
              <a:defRPr sz="1000"/>
            </a:lvl7pPr>
            <a:lvl8pPr marL="3564219" indent="0">
              <a:buNone/>
              <a:defRPr sz="1000"/>
            </a:lvl8pPr>
            <a:lvl9pPr marL="4073390" indent="0">
              <a:buNone/>
              <a:defRPr sz="10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19387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1813565"/>
            <a:ext cx="9052560" cy="5129425"/>
          </a:xfrm>
          <a:prstGeom prst="rect">
            <a:avLst/>
          </a:prstGeom>
        </p:spPr>
        <p:txBody>
          <a:bodyPr vert="eaVert" lIns="101835" tIns="50917" rIns="101835" bIns="50917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3194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45192" y="140335"/>
            <a:ext cx="2310288" cy="6802650"/>
          </a:xfrm>
        </p:spPr>
        <p:txBody>
          <a:bodyPr vert="eaVert"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10838" y="140335"/>
            <a:ext cx="6766719" cy="6802650"/>
          </a:xfrm>
          <a:prstGeom prst="rect">
            <a:avLst/>
          </a:prstGeom>
        </p:spPr>
        <p:txBody>
          <a:bodyPr vert="eaVert" lIns="101835" tIns="50917" rIns="101835" bIns="50917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6958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/>
            </a:lvl1pPr>
            <a:lvl2pPr marL="509115" indent="0" algn="ctr">
              <a:buNone/>
              <a:defRPr/>
            </a:lvl2pPr>
            <a:lvl3pPr marL="1018228" indent="0" algn="ctr">
              <a:buNone/>
              <a:defRPr/>
            </a:lvl3pPr>
            <a:lvl4pPr marL="1527344" indent="0" algn="ctr">
              <a:buNone/>
              <a:defRPr/>
            </a:lvl4pPr>
            <a:lvl5pPr marL="2036458" indent="0" algn="ctr">
              <a:buNone/>
              <a:defRPr/>
            </a:lvl5pPr>
            <a:lvl6pPr marL="2545574" indent="0" algn="ctr">
              <a:buNone/>
              <a:defRPr/>
            </a:lvl6pPr>
            <a:lvl7pPr marL="3054686" indent="0" algn="ctr">
              <a:buNone/>
              <a:defRPr/>
            </a:lvl7pPr>
            <a:lvl8pPr marL="3563802" indent="0" algn="ctr">
              <a:buNone/>
              <a:defRPr/>
            </a:lvl8pPr>
            <a:lvl9pPr marL="4072914" indent="0" algn="ctr">
              <a:buNone/>
              <a:defRPr/>
            </a:lvl9pPr>
          </a:lstStyle>
          <a:p>
            <a:r>
              <a:rPr lang="en-US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5180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7779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4544" y="4994493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/>
            </a:lvl1pPr>
            <a:lvl2pPr marL="509115" indent="0">
              <a:buNone/>
              <a:defRPr sz="2000"/>
            </a:lvl2pPr>
            <a:lvl3pPr marL="1018228" indent="0">
              <a:buNone/>
              <a:defRPr sz="1800"/>
            </a:lvl3pPr>
            <a:lvl4pPr marL="1527344" indent="0">
              <a:buNone/>
              <a:defRPr sz="1600"/>
            </a:lvl4pPr>
            <a:lvl5pPr marL="2036458" indent="0">
              <a:buNone/>
              <a:defRPr sz="1600"/>
            </a:lvl5pPr>
            <a:lvl6pPr marL="2545574" indent="0">
              <a:buNone/>
              <a:defRPr sz="1600"/>
            </a:lvl6pPr>
            <a:lvl7pPr marL="3054686" indent="0">
              <a:buNone/>
              <a:defRPr sz="1600"/>
            </a:lvl7pPr>
            <a:lvl8pPr marL="3563802" indent="0">
              <a:buNone/>
              <a:defRPr sz="1600"/>
            </a:lvl8pPr>
            <a:lvl9pPr marL="4072914" indent="0">
              <a:buNone/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2084881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02920" y="1818964"/>
            <a:ext cx="4421505" cy="510603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92065" y="1818964"/>
            <a:ext cx="4423252" cy="510603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3509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115" indent="0">
              <a:buNone/>
              <a:defRPr sz="2200" b="1"/>
            </a:lvl2pPr>
            <a:lvl3pPr marL="1018228" indent="0">
              <a:buNone/>
              <a:defRPr sz="2000" b="1"/>
            </a:lvl3pPr>
            <a:lvl4pPr marL="1527344" indent="0">
              <a:buNone/>
              <a:defRPr sz="1800" b="1"/>
            </a:lvl4pPr>
            <a:lvl5pPr marL="2036458" indent="0">
              <a:buNone/>
              <a:defRPr sz="1800" b="1"/>
            </a:lvl5pPr>
            <a:lvl6pPr marL="2545574" indent="0">
              <a:buNone/>
              <a:defRPr sz="1800" b="1"/>
            </a:lvl6pPr>
            <a:lvl7pPr marL="3054686" indent="0">
              <a:buNone/>
              <a:defRPr sz="1800" b="1"/>
            </a:lvl7pPr>
            <a:lvl8pPr marL="3563802" indent="0">
              <a:buNone/>
              <a:defRPr sz="1800" b="1"/>
            </a:lvl8pPr>
            <a:lvl9pPr marL="4072914" indent="0">
              <a:buNone/>
              <a:defRPr sz="18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09533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115" indent="0">
              <a:buNone/>
              <a:defRPr sz="2200" b="1"/>
            </a:lvl2pPr>
            <a:lvl3pPr marL="1018228" indent="0">
              <a:buNone/>
              <a:defRPr sz="2000" b="1"/>
            </a:lvl3pPr>
            <a:lvl4pPr marL="1527344" indent="0">
              <a:buNone/>
              <a:defRPr sz="1800" b="1"/>
            </a:lvl4pPr>
            <a:lvl5pPr marL="2036458" indent="0">
              <a:buNone/>
              <a:defRPr sz="1800" b="1"/>
            </a:lvl5pPr>
            <a:lvl6pPr marL="2545574" indent="0">
              <a:buNone/>
              <a:defRPr sz="1800" b="1"/>
            </a:lvl6pPr>
            <a:lvl7pPr marL="3054686" indent="0">
              <a:buNone/>
              <a:defRPr sz="1800" b="1"/>
            </a:lvl7pPr>
            <a:lvl8pPr marL="3563802" indent="0">
              <a:buNone/>
              <a:defRPr sz="1800" b="1"/>
            </a:lvl8pPr>
            <a:lvl9pPr marL="4072914" indent="0">
              <a:buNone/>
              <a:defRPr sz="18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09533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0436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4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4544" y="4994490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  <a:prstGeom prst="rect">
            <a:avLst/>
          </a:prstGeom>
        </p:spPr>
        <p:txBody>
          <a:bodyPr lIns="101858" tIns="50929" rIns="101858" bIns="50929" anchor="b"/>
          <a:lstStyle>
            <a:lvl1pPr marL="0" indent="0">
              <a:buNone/>
              <a:defRPr sz="2200"/>
            </a:lvl1pPr>
            <a:lvl2pPr marL="509292" indent="0">
              <a:buNone/>
              <a:defRPr sz="2000"/>
            </a:lvl2pPr>
            <a:lvl3pPr marL="1018586" indent="0">
              <a:buNone/>
              <a:defRPr sz="1800"/>
            </a:lvl3pPr>
            <a:lvl4pPr marL="1527879" indent="0">
              <a:buNone/>
              <a:defRPr sz="1600"/>
            </a:lvl4pPr>
            <a:lvl5pPr marL="2037173" indent="0">
              <a:buNone/>
              <a:defRPr sz="1600"/>
            </a:lvl5pPr>
            <a:lvl6pPr marL="2546466" indent="0">
              <a:buNone/>
              <a:defRPr sz="1600"/>
            </a:lvl6pPr>
            <a:lvl7pPr marL="3055758" indent="0">
              <a:buNone/>
              <a:defRPr sz="1600"/>
            </a:lvl7pPr>
            <a:lvl8pPr marL="3565052" indent="0">
              <a:buNone/>
              <a:defRPr sz="1600"/>
            </a:lvl8pPr>
            <a:lvl9pPr marL="4074344" indent="0">
              <a:buNone/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4929470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31698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5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2925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115" indent="0">
              <a:buNone/>
              <a:defRPr sz="1300"/>
            </a:lvl2pPr>
            <a:lvl3pPr marL="1018228" indent="0">
              <a:buNone/>
              <a:defRPr sz="1100"/>
            </a:lvl3pPr>
            <a:lvl4pPr marL="1527344" indent="0">
              <a:buNone/>
              <a:defRPr sz="1000"/>
            </a:lvl4pPr>
            <a:lvl5pPr marL="2036458" indent="0">
              <a:buNone/>
              <a:defRPr sz="1000"/>
            </a:lvl5pPr>
            <a:lvl6pPr marL="2545574" indent="0">
              <a:buNone/>
              <a:defRPr sz="1000"/>
            </a:lvl6pPr>
            <a:lvl7pPr marL="3054686" indent="0">
              <a:buNone/>
              <a:defRPr sz="1000"/>
            </a:lvl7pPr>
            <a:lvl8pPr marL="3563802" indent="0">
              <a:buNone/>
              <a:defRPr sz="1000"/>
            </a:lvl8pPr>
            <a:lvl9pPr marL="4072914" indent="0">
              <a:buNone/>
              <a:defRPr sz="10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389281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115" indent="0">
              <a:buNone/>
              <a:defRPr sz="3100"/>
            </a:lvl2pPr>
            <a:lvl3pPr marL="1018228" indent="0">
              <a:buNone/>
              <a:defRPr sz="2700"/>
            </a:lvl3pPr>
            <a:lvl4pPr marL="1527344" indent="0">
              <a:buNone/>
              <a:defRPr sz="2200"/>
            </a:lvl4pPr>
            <a:lvl5pPr marL="2036458" indent="0">
              <a:buNone/>
              <a:defRPr sz="2200"/>
            </a:lvl5pPr>
            <a:lvl6pPr marL="2545574" indent="0">
              <a:buNone/>
              <a:defRPr sz="2200"/>
            </a:lvl6pPr>
            <a:lvl7pPr marL="3054686" indent="0">
              <a:buNone/>
              <a:defRPr sz="2200"/>
            </a:lvl7pPr>
            <a:lvl8pPr marL="3563802" indent="0">
              <a:buNone/>
              <a:defRPr sz="2200"/>
            </a:lvl8pPr>
            <a:lvl9pPr marL="4072914" indent="0">
              <a:buNone/>
              <a:defRPr sz="2200"/>
            </a:lvl9pPr>
          </a:lstStyle>
          <a:p>
            <a:pPr lvl="0"/>
            <a:r>
              <a:rPr lang="en-US" noProof="0"/>
              <a:t>Чтобы добавить рисунок, перетащите его на заполнитель или щелкните значок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115" indent="0">
              <a:buNone/>
              <a:defRPr sz="1300"/>
            </a:lvl2pPr>
            <a:lvl3pPr marL="1018228" indent="0">
              <a:buNone/>
              <a:defRPr sz="1100"/>
            </a:lvl3pPr>
            <a:lvl4pPr marL="1527344" indent="0">
              <a:buNone/>
              <a:defRPr sz="1000"/>
            </a:lvl4pPr>
            <a:lvl5pPr marL="2036458" indent="0">
              <a:buNone/>
              <a:defRPr sz="1000"/>
            </a:lvl5pPr>
            <a:lvl6pPr marL="2545574" indent="0">
              <a:buNone/>
              <a:defRPr sz="1000"/>
            </a:lvl6pPr>
            <a:lvl7pPr marL="3054686" indent="0">
              <a:buNone/>
              <a:defRPr sz="1000"/>
            </a:lvl7pPr>
            <a:lvl8pPr marL="3563802" indent="0">
              <a:buNone/>
              <a:defRPr sz="1000"/>
            </a:lvl8pPr>
            <a:lvl9pPr marL="4072914" indent="0">
              <a:buNone/>
              <a:defRPr sz="10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702454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1975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15505" y="140340"/>
            <a:ext cx="2299812" cy="6784658"/>
          </a:xfrm>
        </p:spPr>
        <p:txBody>
          <a:bodyPr vert="eaVert"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10838" y="140340"/>
            <a:ext cx="6737033" cy="6784658"/>
          </a:xfrm>
        </p:spPr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8361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  <a:prstGeom prst="rect">
            <a:avLst/>
          </a:prstGeom>
        </p:spPr>
        <p:txBody>
          <a:bodyPr lIns="101811" tIns="50906" rIns="101811" bIns="50906"/>
          <a:lstStyle>
            <a:lvl1pPr marL="0" indent="0" algn="ctr">
              <a:buNone/>
              <a:defRPr/>
            </a:lvl1pPr>
            <a:lvl2pPr marL="509056" indent="0" algn="ctr">
              <a:buNone/>
              <a:defRPr/>
            </a:lvl2pPr>
            <a:lvl3pPr marL="1018109" indent="0" algn="ctr">
              <a:buNone/>
              <a:defRPr/>
            </a:lvl3pPr>
            <a:lvl4pPr marL="1527166" indent="0" algn="ctr">
              <a:buNone/>
              <a:defRPr/>
            </a:lvl4pPr>
            <a:lvl5pPr marL="2036219" indent="0" algn="ctr">
              <a:buNone/>
              <a:defRPr/>
            </a:lvl5pPr>
            <a:lvl6pPr marL="2545276" indent="0" algn="ctr">
              <a:buNone/>
              <a:defRPr/>
            </a:lvl6pPr>
            <a:lvl7pPr marL="3054329" indent="0" algn="ctr">
              <a:buNone/>
              <a:defRPr/>
            </a:lvl7pPr>
            <a:lvl8pPr marL="3563385" indent="0" algn="ctr">
              <a:buNone/>
              <a:defRPr/>
            </a:lvl8pPr>
            <a:lvl9pPr marL="4072438" indent="0" algn="ctr">
              <a:buNone/>
              <a:defRPr/>
            </a:lvl9pPr>
          </a:lstStyle>
          <a:p>
            <a:r>
              <a:rPr lang="en-US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7432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1813567"/>
            <a:ext cx="9052560" cy="5129425"/>
          </a:xfrm>
          <a:prstGeom prst="rect">
            <a:avLst/>
          </a:prstGeom>
        </p:spPr>
        <p:txBody>
          <a:bodyPr lIns="101811" tIns="50906" rIns="101811" bIns="50906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4462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4544" y="4994494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  <a:prstGeom prst="rect">
            <a:avLst/>
          </a:prstGeom>
        </p:spPr>
        <p:txBody>
          <a:bodyPr lIns="101811" tIns="50906" rIns="101811" bIns="50906" anchor="b"/>
          <a:lstStyle>
            <a:lvl1pPr marL="0" indent="0">
              <a:buNone/>
              <a:defRPr sz="2200"/>
            </a:lvl1pPr>
            <a:lvl2pPr marL="509056" indent="0">
              <a:buNone/>
              <a:defRPr sz="2000"/>
            </a:lvl2pPr>
            <a:lvl3pPr marL="1018109" indent="0">
              <a:buNone/>
              <a:defRPr sz="1800"/>
            </a:lvl3pPr>
            <a:lvl4pPr marL="1527166" indent="0">
              <a:buNone/>
              <a:defRPr sz="1600"/>
            </a:lvl4pPr>
            <a:lvl5pPr marL="2036219" indent="0">
              <a:buNone/>
              <a:defRPr sz="1600"/>
            </a:lvl5pPr>
            <a:lvl6pPr marL="2545276" indent="0">
              <a:buNone/>
              <a:defRPr sz="1600"/>
            </a:lvl6pPr>
            <a:lvl7pPr marL="3054329" indent="0">
              <a:buNone/>
              <a:defRPr sz="1600"/>
            </a:lvl7pPr>
            <a:lvl8pPr marL="3563385" indent="0">
              <a:buNone/>
              <a:defRPr sz="1600"/>
            </a:lvl8pPr>
            <a:lvl9pPr marL="4072438" indent="0">
              <a:buNone/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718764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02920" y="1813567"/>
            <a:ext cx="4442460" cy="5129425"/>
          </a:xfrm>
          <a:prstGeom prst="rect">
            <a:avLst/>
          </a:prstGeom>
        </p:spPr>
        <p:txBody>
          <a:bodyPr lIns="101811" tIns="50906" rIns="101811" bIns="50906"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13020" y="1813567"/>
            <a:ext cx="4442460" cy="5129425"/>
          </a:xfrm>
          <a:prstGeom prst="rect">
            <a:avLst/>
          </a:prstGeom>
        </p:spPr>
        <p:txBody>
          <a:bodyPr lIns="101811" tIns="50906" rIns="101811" bIns="50906"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6109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  <a:prstGeom prst="rect">
            <a:avLst/>
          </a:prstGeom>
        </p:spPr>
        <p:txBody>
          <a:bodyPr lIns="101811" tIns="50906" rIns="101811" bIns="50906" anchor="b"/>
          <a:lstStyle>
            <a:lvl1pPr marL="0" indent="0">
              <a:buNone/>
              <a:defRPr sz="2700" b="1"/>
            </a:lvl1pPr>
            <a:lvl2pPr marL="509056" indent="0">
              <a:buNone/>
              <a:defRPr sz="2200" b="1"/>
            </a:lvl2pPr>
            <a:lvl3pPr marL="1018109" indent="0">
              <a:buNone/>
              <a:defRPr sz="2000" b="1"/>
            </a:lvl3pPr>
            <a:lvl4pPr marL="1527166" indent="0">
              <a:buNone/>
              <a:defRPr sz="1800" b="1"/>
            </a:lvl4pPr>
            <a:lvl5pPr marL="2036219" indent="0">
              <a:buNone/>
              <a:defRPr sz="1800" b="1"/>
            </a:lvl5pPr>
            <a:lvl6pPr marL="2545276" indent="0">
              <a:buNone/>
              <a:defRPr sz="1800" b="1"/>
            </a:lvl6pPr>
            <a:lvl7pPr marL="3054329" indent="0">
              <a:buNone/>
              <a:defRPr sz="1800" b="1"/>
            </a:lvl7pPr>
            <a:lvl8pPr marL="3563385" indent="0">
              <a:buNone/>
              <a:defRPr sz="1800" b="1"/>
            </a:lvl8pPr>
            <a:lvl9pPr marL="4072438" indent="0">
              <a:buNone/>
              <a:defRPr sz="18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  <a:prstGeom prst="rect">
            <a:avLst/>
          </a:prstGeom>
        </p:spPr>
        <p:txBody>
          <a:bodyPr lIns="101811" tIns="50906" rIns="101811" bIns="50906"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09534" y="1739795"/>
            <a:ext cx="4445953" cy="725064"/>
          </a:xfrm>
          <a:prstGeom prst="rect">
            <a:avLst/>
          </a:prstGeom>
        </p:spPr>
        <p:txBody>
          <a:bodyPr lIns="101811" tIns="50906" rIns="101811" bIns="50906" anchor="b"/>
          <a:lstStyle>
            <a:lvl1pPr marL="0" indent="0">
              <a:buNone/>
              <a:defRPr sz="2700" b="1"/>
            </a:lvl1pPr>
            <a:lvl2pPr marL="509056" indent="0">
              <a:buNone/>
              <a:defRPr sz="2200" b="1"/>
            </a:lvl2pPr>
            <a:lvl3pPr marL="1018109" indent="0">
              <a:buNone/>
              <a:defRPr sz="2000" b="1"/>
            </a:lvl3pPr>
            <a:lvl4pPr marL="1527166" indent="0">
              <a:buNone/>
              <a:defRPr sz="1800" b="1"/>
            </a:lvl4pPr>
            <a:lvl5pPr marL="2036219" indent="0">
              <a:buNone/>
              <a:defRPr sz="1800" b="1"/>
            </a:lvl5pPr>
            <a:lvl6pPr marL="2545276" indent="0">
              <a:buNone/>
              <a:defRPr sz="1800" b="1"/>
            </a:lvl6pPr>
            <a:lvl7pPr marL="3054329" indent="0">
              <a:buNone/>
              <a:defRPr sz="1800" b="1"/>
            </a:lvl7pPr>
            <a:lvl8pPr marL="3563385" indent="0">
              <a:buNone/>
              <a:defRPr sz="1800" b="1"/>
            </a:lvl8pPr>
            <a:lvl9pPr marL="4072438" indent="0">
              <a:buNone/>
              <a:defRPr sz="18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09534" y="2464859"/>
            <a:ext cx="4445953" cy="4478126"/>
          </a:xfrm>
          <a:prstGeom prst="rect">
            <a:avLst/>
          </a:prstGeom>
        </p:spPr>
        <p:txBody>
          <a:bodyPr lIns="101811" tIns="50906" rIns="101811" bIns="50906"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26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02920" y="1813563"/>
            <a:ext cx="4442460" cy="5129425"/>
          </a:xfrm>
          <a:prstGeom prst="rect">
            <a:avLst/>
          </a:prstGeom>
        </p:spPr>
        <p:txBody>
          <a:bodyPr lIns="101858" tIns="50929" rIns="101858" bIns="50929"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13020" y="1813563"/>
            <a:ext cx="4442460" cy="5129425"/>
          </a:xfrm>
          <a:prstGeom prst="rect">
            <a:avLst/>
          </a:prstGeom>
        </p:spPr>
        <p:txBody>
          <a:bodyPr lIns="101858" tIns="50929" rIns="101858" bIns="50929"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640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947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759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5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  <a:prstGeom prst="rect">
            <a:avLst/>
          </a:prstGeom>
        </p:spPr>
        <p:txBody>
          <a:bodyPr lIns="101811" tIns="50906" rIns="101811" bIns="50906"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2925" y="1626447"/>
            <a:ext cx="3309144" cy="5316538"/>
          </a:xfrm>
          <a:prstGeom prst="rect">
            <a:avLst/>
          </a:prstGeom>
        </p:spPr>
        <p:txBody>
          <a:bodyPr lIns="101811" tIns="50906" rIns="101811" bIns="50906"/>
          <a:lstStyle>
            <a:lvl1pPr marL="0" indent="0">
              <a:buNone/>
              <a:defRPr sz="1600"/>
            </a:lvl1pPr>
            <a:lvl2pPr marL="509056" indent="0">
              <a:buNone/>
              <a:defRPr sz="1300"/>
            </a:lvl2pPr>
            <a:lvl3pPr marL="1018109" indent="0">
              <a:buNone/>
              <a:defRPr sz="1100"/>
            </a:lvl3pPr>
            <a:lvl4pPr marL="1527166" indent="0">
              <a:buNone/>
              <a:defRPr sz="1000"/>
            </a:lvl4pPr>
            <a:lvl5pPr marL="2036219" indent="0">
              <a:buNone/>
              <a:defRPr sz="1000"/>
            </a:lvl5pPr>
            <a:lvl6pPr marL="2545276" indent="0">
              <a:buNone/>
              <a:defRPr sz="1000"/>
            </a:lvl6pPr>
            <a:lvl7pPr marL="3054329" indent="0">
              <a:buNone/>
              <a:defRPr sz="1000"/>
            </a:lvl7pPr>
            <a:lvl8pPr marL="3563385" indent="0">
              <a:buNone/>
              <a:defRPr sz="1000"/>
            </a:lvl8pPr>
            <a:lvl9pPr marL="4072438" indent="0">
              <a:buNone/>
              <a:defRPr sz="10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2782516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  <a:prstGeom prst="rect">
            <a:avLst/>
          </a:prstGeom>
        </p:spPr>
        <p:txBody>
          <a:bodyPr lIns="101811" tIns="50906" rIns="101811" bIns="50906"/>
          <a:lstStyle>
            <a:lvl1pPr marL="0" indent="0">
              <a:buNone/>
              <a:defRPr sz="3600"/>
            </a:lvl1pPr>
            <a:lvl2pPr marL="509056" indent="0">
              <a:buNone/>
              <a:defRPr sz="3100"/>
            </a:lvl2pPr>
            <a:lvl3pPr marL="1018109" indent="0">
              <a:buNone/>
              <a:defRPr sz="2700"/>
            </a:lvl3pPr>
            <a:lvl4pPr marL="1527166" indent="0">
              <a:buNone/>
              <a:defRPr sz="2200"/>
            </a:lvl4pPr>
            <a:lvl5pPr marL="2036219" indent="0">
              <a:buNone/>
              <a:defRPr sz="2200"/>
            </a:lvl5pPr>
            <a:lvl6pPr marL="2545276" indent="0">
              <a:buNone/>
              <a:defRPr sz="2200"/>
            </a:lvl6pPr>
            <a:lvl7pPr marL="3054329" indent="0">
              <a:buNone/>
              <a:defRPr sz="2200"/>
            </a:lvl7pPr>
            <a:lvl8pPr marL="3563385" indent="0">
              <a:buNone/>
              <a:defRPr sz="2200"/>
            </a:lvl8pPr>
            <a:lvl9pPr marL="4072438" indent="0">
              <a:buNone/>
              <a:defRPr sz="2200"/>
            </a:lvl9pPr>
          </a:lstStyle>
          <a:p>
            <a:pPr lvl="0"/>
            <a:r>
              <a:rPr lang="en-US" noProof="0"/>
              <a:t>Чтобы добавить рисунок, перетащите его на заполнитель или щелкните значок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  <a:prstGeom prst="rect">
            <a:avLst/>
          </a:prstGeom>
        </p:spPr>
        <p:txBody>
          <a:bodyPr lIns="101811" tIns="50906" rIns="101811" bIns="50906"/>
          <a:lstStyle>
            <a:lvl1pPr marL="0" indent="0">
              <a:buNone/>
              <a:defRPr sz="1600"/>
            </a:lvl1pPr>
            <a:lvl2pPr marL="509056" indent="0">
              <a:buNone/>
              <a:defRPr sz="1300"/>
            </a:lvl2pPr>
            <a:lvl3pPr marL="1018109" indent="0">
              <a:buNone/>
              <a:defRPr sz="1100"/>
            </a:lvl3pPr>
            <a:lvl4pPr marL="1527166" indent="0">
              <a:buNone/>
              <a:defRPr sz="1000"/>
            </a:lvl4pPr>
            <a:lvl5pPr marL="2036219" indent="0">
              <a:buNone/>
              <a:defRPr sz="1000"/>
            </a:lvl5pPr>
            <a:lvl6pPr marL="2545276" indent="0">
              <a:buNone/>
              <a:defRPr sz="1000"/>
            </a:lvl6pPr>
            <a:lvl7pPr marL="3054329" indent="0">
              <a:buNone/>
              <a:defRPr sz="1000"/>
            </a:lvl7pPr>
            <a:lvl8pPr marL="3563385" indent="0">
              <a:buNone/>
              <a:defRPr sz="1000"/>
            </a:lvl8pPr>
            <a:lvl9pPr marL="4072438" indent="0">
              <a:buNone/>
              <a:defRPr sz="10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672166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1813567"/>
            <a:ext cx="9052560" cy="5129425"/>
          </a:xfrm>
          <a:prstGeom prst="rect">
            <a:avLst/>
          </a:prstGeom>
        </p:spPr>
        <p:txBody>
          <a:bodyPr vert="eaVert" lIns="101811" tIns="50906" rIns="101811" bIns="50906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8889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45192" y="140335"/>
            <a:ext cx="2310288" cy="6802650"/>
          </a:xfrm>
        </p:spPr>
        <p:txBody>
          <a:bodyPr vert="eaVert"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10840" y="140335"/>
            <a:ext cx="6766719" cy="6802650"/>
          </a:xfrm>
          <a:prstGeom prst="rect">
            <a:avLst/>
          </a:prstGeom>
        </p:spPr>
        <p:txBody>
          <a:bodyPr vert="eaVert" lIns="101811" tIns="50906" rIns="101811" bIns="50906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9576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  <a:prstGeom prst="rect">
            <a:avLst/>
          </a:prstGeom>
        </p:spPr>
        <p:txBody>
          <a:bodyPr lIns="101799" tIns="50900" rIns="101799" bIns="50900"/>
          <a:lstStyle>
            <a:lvl1pPr marL="0" indent="0" algn="ctr">
              <a:buNone/>
              <a:defRPr/>
            </a:lvl1pPr>
            <a:lvl2pPr marL="508997" indent="0" algn="ctr">
              <a:buNone/>
              <a:defRPr/>
            </a:lvl2pPr>
            <a:lvl3pPr marL="1017990" indent="0" algn="ctr">
              <a:buNone/>
              <a:defRPr/>
            </a:lvl3pPr>
            <a:lvl4pPr marL="1526988" indent="0" algn="ctr">
              <a:buNone/>
              <a:defRPr/>
            </a:lvl4pPr>
            <a:lvl5pPr marL="2035981" indent="0" algn="ctr">
              <a:buNone/>
              <a:defRPr/>
            </a:lvl5pPr>
            <a:lvl6pPr marL="2544979" indent="0" algn="ctr">
              <a:buNone/>
              <a:defRPr/>
            </a:lvl6pPr>
            <a:lvl7pPr marL="3053972" indent="0" algn="ctr">
              <a:buNone/>
              <a:defRPr/>
            </a:lvl7pPr>
            <a:lvl8pPr marL="3562969" indent="0" algn="ctr">
              <a:buNone/>
              <a:defRPr/>
            </a:lvl8pPr>
            <a:lvl9pPr marL="4071962" indent="0" algn="ctr">
              <a:buNone/>
              <a:defRPr/>
            </a:lvl9pPr>
          </a:lstStyle>
          <a:p>
            <a:r>
              <a:rPr lang="en-US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6994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1813568"/>
            <a:ext cx="9052560" cy="5129425"/>
          </a:xfrm>
          <a:prstGeom prst="rect">
            <a:avLst/>
          </a:prstGeom>
        </p:spPr>
        <p:txBody>
          <a:bodyPr lIns="101799" tIns="50900" rIns="101799" bIns="50900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77907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4544" y="4994495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  <a:prstGeom prst="rect">
            <a:avLst/>
          </a:prstGeom>
        </p:spPr>
        <p:txBody>
          <a:bodyPr lIns="101799" tIns="50900" rIns="101799" bIns="50900" anchor="b"/>
          <a:lstStyle>
            <a:lvl1pPr marL="0" indent="0">
              <a:buNone/>
              <a:defRPr sz="2200"/>
            </a:lvl1pPr>
            <a:lvl2pPr marL="508997" indent="0">
              <a:buNone/>
              <a:defRPr sz="2000"/>
            </a:lvl2pPr>
            <a:lvl3pPr marL="1017990" indent="0">
              <a:buNone/>
              <a:defRPr sz="1800"/>
            </a:lvl3pPr>
            <a:lvl4pPr marL="1526988" indent="0">
              <a:buNone/>
              <a:defRPr sz="1600"/>
            </a:lvl4pPr>
            <a:lvl5pPr marL="2035981" indent="0">
              <a:buNone/>
              <a:defRPr sz="1600"/>
            </a:lvl5pPr>
            <a:lvl6pPr marL="2544979" indent="0">
              <a:buNone/>
              <a:defRPr sz="1600"/>
            </a:lvl6pPr>
            <a:lvl7pPr marL="3053972" indent="0">
              <a:buNone/>
              <a:defRPr sz="1600"/>
            </a:lvl7pPr>
            <a:lvl8pPr marL="3562969" indent="0">
              <a:buNone/>
              <a:defRPr sz="1600"/>
            </a:lvl8pPr>
            <a:lvl9pPr marL="4071962" indent="0">
              <a:buNone/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978184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02920" y="1813568"/>
            <a:ext cx="4442460" cy="5129425"/>
          </a:xfrm>
          <a:prstGeom prst="rect">
            <a:avLst/>
          </a:prstGeom>
        </p:spPr>
        <p:txBody>
          <a:bodyPr lIns="101799" tIns="50900" rIns="101799" bIns="50900"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13020" y="1813568"/>
            <a:ext cx="4442460" cy="5129425"/>
          </a:xfrm>
          <a:prstGeom prst="rect">
            <a:avLst/>
          </a:prstGeom>
        </p:spPr>
        <p:txBody>
          <a:bodyPr lIns="101799" tIns="50900" rIns="101799" bIns="50900"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96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  <a:prstGeom prst="rect">
            <a:avLst/>
          </a:prstGeom>
        </p:spPr>
        <p:txBody>
          <a:bodyPr lIns="101858" tIns="50929" rIns="101858" bIns="50929" anchor="b"/>
          <a:lstStyle>
            <a:lvl1pPr marL="0" indent="0">
              <a:buNone/>
              <a:defRPr sz="2700" b="1"/>
            </a:lvl1pPr>
            <a:lvl2pPr marL="509292" indent="0">
              <a:buNone/>
              <a:defRPr sz="2200" b="1"/>
            </a:lvl2pPr>
            <a:lvl3pPr marL="1018586" indent="0">
              <a:buNone/>
              <a:defRPr sz="2000" b="1"/>
            </a:lvl3pPr>
            <a:lvl4pPr marL="1527879" indent="0">
              <a:buNone/>
              <a:defRPr sz="1800" b="1"/>
            </a:lvl4pPr>
            <a:lvl5pPr marL="2037173" indent="0">
              <a:buNone/>
              <a:defRPr sz="1800" b="1"/>
            </a:lvl5pPr>
            <a:lvl6pPr marL="2546466" indent="0">
              <a:buNone/>
              <a:defRPr sz="1800" b="1"/>
            </a:lvl6pPr>
            <a:lvl7pPr marL="3055758" indent="0">
              <a:buNone/>
              <a:defRPr sz="1800" b="1"/>
            </a:lvl7pPr>
            <a:lvl8pPr marL="3565052" indent="0">
              <a:buNone/>
              <a:defRPr sz="1800" b="1"/>
            </a:lvl8pPr>
            <a:lvl9pPr marL="4074344" indent="0">
              <a:buNone/>
              <a:defRPr sz="18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  <a:prstGeom prst="rect">
            <a:avLst/>
          </a:prstGeom>
        </p:spPr>
        <p:txBody>
          <a:bodyPr lIns="101858" tIns="50929" rIns="101858" bIns="50929"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09530" y="1739795"/>
            <a:ext cx="4445953" cy="725064"/>
          </a:xfrm>
          <a:prstGeom prst="rect">
            <a:avLst/>
          </a:prstGeom>
        </p:spPr>
        <p:txBody>
          <a:bodyPr lIns="101858" tIns="50929" rIns="101858" bIns="50929" anchor="b"/>
          <a:lstStyle>
            <a:lvl1pPr marL="0" indent="0">
              <a:buNone/>
              <a:defRPr sz="2700" b="1"/>
            </a:lvl1pPr>
            <a:lvl2pPr marL="509292" indent="0">
              <a:buNone/>
              <a:defRPr sz="2200" b="1"/>
            </a:lvl2pPr>
            <a:lvl3pPr marL="1018586" indent="0">
              <a:buNone/>
              <a:defRPr sz="2000" b="1"/>
            </a:lvl3pPr>
            <a:lvl4pPr marL="1527879" indent="0">
              <a:buNone/>
              <a:defRPr sz="1800" b="1"/>
            </a:lvl4pPr>
            <a:lvl5pPr marL="2037173" indent="0">
              <a:buNone/>
              <a:defRPr sz="1800" b="1"/>
            </a:lvl5pPr>
            <a:lvl6pPr marL="2546466" indent="0">
              <a:buNone/>
              <a:defRPr sz="1800" b="1"/>
            </a:lvl6pPr>
            <a:lvl7pPr marL="3055758" indent="0">
              <a:buNone/>
              <a:defRPr sz="1800" b="1"/>
            </a:lvl7pPr>
            <a:lvl8pPr marL="3565052" indent="0">
              <a:buNone/>
              <a:defRPr sz="1800" b="1"/>
            </a:lvl8pPr>
            <a:lvl9pPr marL="4074344" indent="0">
              <a:buNone/>
              <a:defRPr sz="18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09530" y="2464859"/>
            <a:ext cx="4445953" cy="4478126"/>
          </a:xfrm>
          <a:prstGeom prst="rect">
            <a:avLst/>
          </a:prstGeom>
        </p:spPr>
        <p:txBody>
          <a:bodyPr lIns="101858" tIns="50929" rIns="101858" bIns="50929"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9538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  <a:prstGeom prst="rect">
            <a:avLst/>
          </a:prstGeom>
        </p:spPr>
        <p:txBody>
          <a:bodyPr lIns="101799" tIns="50900" rIns="101799" bIns="50900" anchor="b"/>
          <a:lstStyle>
            <a:lvl1pPr marL="0" indent="0">
              <a:buNone/>
              <a:defRPr sz="2700" b="1"/>
            </a:lvl1pPr>
            <a:lvl2pPr marL="508997" indent="0">
              <a:buNone/>
              <a:defRPr sz="2200" b="1"/>
            </a:lvl2pPr>
            <a:lvl3pPr marL="1017990" indent="0">
              <a:buNone/>
              <a:defRPr sz="2000" b="1"/>
            </a:lvl3pPr>
            <a:lvl4pPr marL="1526988" indent="0">
              <a:buNone/>
              <a:defRPr sz="1800" b="1"/>
            </a:lvl4pPr>
            <a:lvl5pPr marL="2035981" indent="0">
              <a:buNone/>
              <a:defRPr sz="1800" b="1"/>
            </a:lvl5pPr>
            <a:lvl6pPr marL="2544979" indent="0">
              <a:buNone/>
              <a:defRPr sz="1800" b="1"/>
            </a:lvl6pPr>
            <a:lvl7pPr marL="3053972" indent="0">
              <a:buNone/>
              <a:defRPr sz="1800" b="1"/>
            </a:lvl7pPr>
            <a:lvl8pPr marL="3562969" indent="0">
              <a:buNone/>
              <a:defRPr sz="1800" b="1"/>
            </a:lvl8pPr>
            <a:lvl9pPr marL="4071962" indent="0">
              <a:buNone/>
              <a:defRPr sz="18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  <a:prstGeom prst="rect">
            <a:avLst/>
          </a:prstGeom>
        </p:spPr>
        <p:txBody>
          <a:bodyPr lIns="101799" tIns="50900" rIns="101799" bIns="50900"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09536" y="1739795"/>
            <a:ext cx="4445953" cy="725064"/>
          </a:xfrm>
          <a:prstGeom prst="rect">
            <a:avLst/>
          </a:prstGeom>
        </p:spPr>
        <p:txBody>
          <a:bodyPr lIns="101799" tIns="50900" rIns="101799" bIns="50900" anchor="b"/>
          <a:lstStyle>
            <a:lvl1pPr marL="0" indent="0">
              <a:buNone/>
              <a:defRPr sz="2700" b="1"/>
            </a:lvl1pPr>
            <a:lvl2pPr marL="508997" indent="0">
              <a:buNone/>
              <a:defRPr sz="2200" b="1"/>
            </a:lvl2pPr>
            <a:lvl3pPr marL="1017990" indent="0">
              <a:buNone/>
              <a:defRPr sz="2000" b="1"/>
            </a:lvl3pPr>
            <a:lvl4pPr marL="1526988" indent="0">
              <a:buNone/>
              <a:defRPr sz="1800" b="1"/>
            </a:lvl4pPr>
            <a:lvl5pPr marL="2035981" indent="0">
              <a:buNone/>
              <a:defRPr sz="1800" b="1"/>
            </a:lvl5pPr>
            <a:lvl6pPr marL="2544979" indent="0">
              <a:buNone/>
              <a:defRPr sz="1800" b="1"/>
            </a:lvl6pPr>
            <a:lvl7pPr marL="3053972" indent="0">
              <a:buNone/>
              <a:defRPr sz="1800" b="1"/>
            </a:lvl7pPr>
            <a:lvl8pPr marL="3562969" indent="0">
              <a:buNone/>
              <a:defRPr sz="1800" b="1"/>
            </a:lvl8pPr>
            <a:lvl9pPr marL="4071962" indent="0">
              <a:buNone/>
              <a:defRPr sz="18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09536" y="2464859"/>
            <a:ext cx="4445953" cy="4478126"/>
          </a:xfrm>
          <a:prstGeom prst="rect">
            <a:avLst/>
          </a:prstGeom>
        </p:spPr>
        <p:txBody>
          <a:bodyPr lIns="101799" tIns="50900" rIns="101799" bIns="50900"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5938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5116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48301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5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  <a:prstGeom prst="rect">
            <a:avLst/>
          </a:prstGeom>
        </p:spPr>
        <p:txBody>
          <a:bodyPr lIns="101799" tIns="50900" rIns="101799" bIns="50900"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2925" y="1626447"/>
            <a:ext cx="3309144" cy="5316538"/>
          </a:xfrm>
          <a:prstGeom prst="rect">
            <a:avLst/>
          </a:prstGeom>
        </p:spPr>
        <p:txBody>
          <a:bodyPr lIns="101799" tIns="50900" rIns="101799" bIns="50900"/>
          <a:lstStyle>
            <a:lvl1pPr marL="0" indent="0">
              <a:buNone/>
              <a:defRPr sz="1600"/>
            </a:lvl1pPr>
            <a:lvl2pPr marL="508997" indent="0">
              <a:buNone/>
              <a:defRPr sz="1300"/>
            </a:lvl2pPr>
            <a:lvl3pPr marL="1017990" indent="0">
              <a:buNone/>
              <a:defRPr sz="1100"/>
            </a:lvl3pPr>
            <a:lvl4pPr marL="1526988" indent="0">
              <a:buNone/>
              <a:defRPr sz="1000"/>
            </a:lvl4pPr>
            <a:lvl5pPr marL="2035981" indent="0">
              <a:buNone/>
              <a:defRPr sz="1000"/>
            </a:lvl5pPr>
            <a:lvl6pPr marL="2544979" indent="0">
              <a:buNone/>
              <a:defRPr sz="1000"/>
            </a:lvl6pPr>
            <a:lvl7pPr marL="3053972" indent="0">
              <a:buNone/>
              <a:defRPr sz="1000"/>
            </a:lvl7pPr>
            <a:lvl8pPr marL="3562969" indent="0">
              <a:buNone/>
              <a:defRPr sz="1000"/>
            </a:lvl8pPr>
            <a:lvl9pPr marL="4071962" indent="0">
              <a:buNone/>
              <a:defRPr sz="10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130053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  <a:prstGeom prst="rect">
            <a:avLst/>
          </a:prstGeom>
        </p:spPr>
        <p:txBody>
          <a:bodyPr lIns="101799" tIns="50900" rIns="101799" bIns="50900"/>
          <a:lstStyle>
            <a:lvl1pPr marL="0" indent="0">
              <a:buNone/>
              <a:defRPr sz="3600"/>
            </a:lvl1pPr>
            <a:lvl2pPr marL="508997" indent="0">
              <a:buNone/>
              <a:defRPr sz="3100"/>
            </a:lvl2pPr>
            <a:lvl3pPr marL="1017990" indent="0">
              <a:buNone/>
              <a:defRPr sz="2700"/>
            </a:lvl3pPr>
            <a:lvl4pPr marL="1526988" indent="0">
              <a:buNone/>
              <a:defRPr sz="2200"/>
            </a:lvl4pPr>
            <a:lvl5pPr marL="2035981" indent="0">
              <a:buNone/>
              <a:defRPr sz="2200"/>
            </a:lvl5pPr>
            <a:lvl6pPr marL="2544979" indent="0">
              <a:buNone/>
              <a:defRPr sz="2200"/>
            </a:lvl6pPr>
            <a:lvl7pPr marL="3053972" indent="0">
              <a:buNone/>
              <a:defRPr sz="2200"/>
            </a:lvl7pPr>
            <a:lvl8pPr marL="3562969" indent="0">
              <a:buNone/>
              <a:defRPr sz="2200"/>
            </a:lvl8pPr>
            <a:lvl9pPr marL="4071962" indent="0">
              <a:buNone/>
              <a:defRPr sz="2200"/>
            </a:lvl9pPr>
          </a:lstStyle>
          <a:p>
            <a:pPr lvl="0"/>
            <a:r>
              <a:rPr lang="en-US" noProof="0"/>
              <a:t>Чтобы добавить рисунок, перетащите его на заполнитель или щелкните значок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  <a:prstGeom prst="rect">
            <a:avLst/>
          </a:prstGeom>
        </p:spPr>
        <p:txBody>
          <a:bodyPr lIns="101799" tIns="50900" rIns="101799" bIns="50900"/>
          <a:lstStyle>
            <a:lvl1pPr marL="0" indent="0">
              <a:buNone/>
              <a:defRPr sz="1600"/>
            </a:lvl1pPr>
            <a:lvl2pPr marL="508997" indent="0">
              <a:buNone/>
              <a:defRPr sz="1300"/>
            </a:lvl2pPr>
            <a:lvl3pPr marL="1017990" indent="0">
              <a:buNone/>
              <a:defRPr sz="1100"/>
            </a:lvl3pPr>
            <a:lvl4pPr marL="1526988" indent="0">
              <a:buNone/>
              <a:defRPr sz="1000"/>
            </a:lvl4pPr>
            <a:lvl5pPr marL="2035981" indent="0">
              <a:buNone/>
              <a:defRPr sz="1000"/>
            </a:lvl5pPr>
            <a:lvl6pPr marL="2544979" indent="0">
              <a:buNone/>
              <a:defRPr sz="1000"/>
            </a:lvl6pPr>
            <a:lvl7pPr marL="3053972" indent="0">
              <a:buNone/>
              <a:defRPr sz="1000"/>
            </a:lvl7pPr>
            <a:lvl8pPr marL="3562969" indent="0">
              <a:buNone/>
              <a:defRPr sz="1000"/>
            </a:lvl8pPr>
            <a:lvl9pPr marL="4071962" indent="0">
              <a:buNone/>
              <a:defRPr sz="10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4805419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1813568"/>
            <a:ext cx="9052560" cy="5129425"/>
          </a:xfrm>
          <a:prstGeom prst="rect">
            <a:avLst/>
          </a:prstGeom>
        </p:spPr>
        <p:txBody>
          <a:bodyPr vert="eaVert" lIns="101799" tIns="50900" rIns="101799" bIns="50900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506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45192" y="140335"/>
            <a:ext cx="2310288" cy="6802650"/>
          </a:xfrm>
        </p:spPr>
        <p:txBody>
          <a:bodyPr vert="eaVert"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10841" y="140335"/>
            <a:ext cx="6766719" cy="6802650"/>
          </a:xfrm>
          <a:prstGeom prst="rect">
            <a:avLst/>
          </a:prstGeom>
        </p:spPr>
        <p:txBody>
          <a:bodyPr vert="eaVert" lIns="101799" tIns="50900" rIns="101799" bIns="50900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5079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  <a:prstGeom prst="rect">
            <a:avLst/>
          </a:prstGeom>
        </p:spPr>
        <p:txBody>
          <a:bodyPr lIns="101787" tIns="50894" rIns="101787" bIns="50894"/>
          <a:lstStyle>
            <a:lvl1pPr marL="0" indent="0" algn="ctr">
              <a:buNone/>
              <a:defRPr/>
            </a:lvl1pPr>
            <a:lvl2pPr marL="508938" indent="0" algn="ctr">
              <a:buNone/>
              <a:defRPr/>
            </a:lvl2pPr>
            <a:lvl3pPr marL="1017871" indent="0" algn="ctr">
              <a:buNone/>
              <a:defRPr/>
            </a:lvl3pPr>
            <a:lvl4pPr marL="1526809" indent="0" algn="ctr">
              <a:buNone/>
              <a:defRPr/>
            </a:lvl4pPr>
            <a:lvl5pPr marL="2035743" indent="0" algn="ctr">
              <a:buNone/>
              <a:defRPr/>
            </a:lvl5pPr>
            <a:lvl6pPr marL="2544681" indent="0" algn="ctr">
              <a:buNone/>
              <a:defRPr/>
            </a:lvl6pPr>
            <a:lvl7pPr marL="3053614" indent="0" algn="ctr">
              <a:buNone/>
              <a:defRPr/>
            </a:lvl7pPr>
            <a:lvl8pPr marL="3562552" indent="0" algn="ctr">
              <a:buNone/>
              <a:defRPr/>
            </a:lvl8pPr>
            <a:lvl9pPr marL="4071486" indent="0" algn="ctr">
              <a:buNone/>
              <a:defRPr/>
            </a:lvl9pPr>
          </a:lstStyle>
          <a:p>
            <a:r>
              <a:rPr lang="en-US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9244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1813570"/>
            <a:ext cx="9052560" cy="5129425"/>
          </a:xfrm>
          <a:prstGeom prst="rect">
            <a:avLst/>
          </a:prstGeom>
        </p:spPr>
        <p:txBody>
          <a:bodyPr lIns="101787" tIns="50894" rIns="101787" bIns="50894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47762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4544" y="4994496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  <a:prstGeom prst="rect">
            <a:avLst/>
          </a:prstGeom>
        </p:spPr>
        <p:txBody>
          <a:bodyPr lIns="101787" tIns="50894" rIns="101787" bIns="50894" anchor="b"/>
          <a:lstStyle>
            <a:lvl1pPr marL="0" indent="0">
              <a:buNone/>
              <a:defRPr sz="2200"/>
            </a:lvl1pPr>
            <a:lvl2pPr marL="508938" indent="0">
              <a:buNone/>
              <a:defRPr sz="2000"/>
            </a:lvl2pPr>
            <a:lvl3pPr marL="1017871" indent="0">
              <a:buNone/>
              <a:defRPr sz="1800"/>
            </a:lvl3pPr>
            <a:lvl4pPr marL="1526809" indent="0">
              <a:buNone/>
              <a:defRPr sz="1600"/>
            </a:lvl4pPr>
            <a:lvl5pPr marL="2035743" indent="0">
              <a:buNone/>
              <a:defRPr sz="1600"/>
            </a:lvl5pPr>
            <a:lvl6pPr marL="2544681" indent="0">
              <a:buNone/>
              <a:defRPr sz="1600"/>
            </a:lvl6pPr>
            <a:lvl7pPr marL="3053614" indent="0">
              <a:buNone/>
              <a:defRPr sz="1600"/>
            </a:lvl7pPr>
            <a:lvl8pPr marL="3562552" indent="0">
              <a:buNone/>
              <a:defRPr sz="1600"/>
            </a:lvl8pPr>
            <a:lvl9pPr marL="4071486" indent="0">
              <a:buNone/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5328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7931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02920" y="1813570"/>
            <a:ext cx="4442460" cy="5129425"/>
          </a:xfrm>
          <a:prstGeom prst="rect">
            <a:avLst/>
          </a:prstGeom>
        </p:spPr>
        <p:txBody>
          <a:bodyPr lIns="101787" tIns="50894" rIns="101787" bIns="50894"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13020" y="1813570"/>
            <a:ext cx="4442460" cy="5129425"/>
          </a:xfrm>
          <a:prstGeom prst="rect">
            <a:avLst/>
          </a:prstGeom>
        </p:spPr>
        <p:txBody>
          <a:bodyPr lIns="101787" tIns="50894" rIns="101787" bIns="50894"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70831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  <a:prstGeom prst="rect">
            <a:avLst/>
          </a:prstGeom>
        </p:spPr>
        <p:txBody>
          <a:bodyPr lIns="101787" tIns="50894" rIns="101787" bIns="50894" anchor="b"/>
          <a:lstStyle>
            <a:lvl1pPr marL="0" indent="0">
              <a:buNone/>
              <a:defRPr sz="2700" b="1"/>
            </a:lvl1pPr>
            <a:lvl2pPr marL="508938" indent="0">
              <a:buNone/>
              <a:defRPr sz="2200" b="1"/>
            </a:lvl2pPr>
            <a:lvl3pPr marL="1017871" indent="0">
              <a:buNone/>
              <a:defRPr sz="2000" b="1"/>
            </a:lvl3pPr>
            <a:lvl4pPr marL="1526809" indent="0">
              <a:buNone/>
              <a:defRPr sz="1800" b="1"/>
            </a:lvl4pPr>
            <a:lvl5pPr marL="2035743" indent="0">
              <a:buNone/>
              <a:defRPr sz="1800" b="1"/>
            </a:lvl5pPr>
            <a:lvl6pPr marL="2544681" indent="0">
              <a:buNone/>
              <a:defRPr sz="1800" b="1"/>
            </a:lvl6pPr>
            <a:lvl7pPr marL="3053614" indent="0">
              <a:buNone/>
              <a:defRPr sz="1800" b="1"/>
            </a:lvl7pPr>
            <a:lvl8pPr marL="3562552" indent="0">
              <a:buNone/>
              <a:defRPr sz="1800" b="1"/>
            </a:lvl8pPr>
            <a:lvl9pPr marL="4071486" indent="0">
              <a:buNone/>
              <a:defRPr sz="18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  <a:prstGeom prst="rect">
            <a:avLst/>
          </a:prstGeom>
        </p:spPr>
        <p:txBody>
          <a:bodyPr lIns="101787" tIns="50894" rIns="101787" bIns="50894"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09537" y="1739795"/>
            <a:ext cx="4445953" cy="725064"/>
          </a:xfrm>
          <a:prstGeom prst="rect">
            <a:avLst/>
          </a:prstGeom>
        </p:spPr>
        <p:txBody>
          <a:bodyPr lIns="101787" tIns="50894" rIns="101787" bIns="50894" anchor="b"/>
          <a:lstStyle>
            <a:lvl1pPr marL="0" indent="0">
              <a:buNone/>
              <a:defRPr sz="2700" b="1"/>
            </a:lvl1pPr>
            <a:lvl2pPr marL="508938" indent="0">
              <a:buNone/>
              <a:defRPr sz="2200" b="1"/>
            </a:lvl2pPr>
            <a:lvl3pPr marL="1017871" indent="0">
              <a:buNone/>
              <a:defRPr sz="2000" b="1"/>
            </a:lvl3pPr>
            <a:lvl4pPr marL="1526809" indent="0">
              <a:buNone/>
              <a:defRPr sz="1800" b="1"/>
            </a:lvl4pPr>
            <a:lvl5pPr marL="2035743" indent="0">
              <a:buNone/>
              <a:defRPr sz="1800" b="1"/>
            </a:lvl5pPr>
            <a:lvl6pPr marL="2544681" indent="0">
              <a:buNone/>
              <a:defRPr sz="1800" b="1"/>
            </a:lvl6pPr>
            <a:lvl7pPr marL="3053614" indent="0">
              <a:buNone/>
              <a:defRPr sz="1800" b="1"/>
            </a:lvl7pPr>
            <a:lvl8pPr marL="3562552" indent="0">
              <a:buNone/>
              <a:defRPr sz="1800" b="1"/>
            </a:lvl8pPr>
            <a:lvl9pPr marL="4071486" indent="0">
              <a:buNone/>
              <a:defRPr sz="18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09537" y="2464859"/>
            <a:ext cx="4445953" cy="4478126"/>
          </a:xfrm>
          <a:prstGeom prst="rect">
            <a:avLst/>
          </a:prstGeom>
        </p:spPr>
        <p:txBody>
          <a:bodyPr lIns="101787" tIns="50894" rIns="101787" bIns="50894"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82866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25898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264918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5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  <a:prstGeom prst="rect">
            <a:avLst/>
          </a:prstGeom>
        </p:spPr>
        <p:txBody>
          <a:bodyPr lIns="101787" tIns="50894" rIns="101787" bIns="50894"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2925" y="1626447"/>
            <a:ext cx="3309144" cy="5316538"/>
          </a:xfrm>
          <a:prstGeom prst="rect">
            <a:avLst/>
          </a:prstGeom>
        </p:spPr>
        <p:txBody>
          <a:bodyPr lIns="101787" tIns="50894" rIns="101787" bIns="50894"/>
          <a:lstStyle>
            <a:lvl1pPr marL="0" indent="0">
              <a:buNone/>
              <a:defRPr sz="1600"/>
            </a:lvl1pPr>
            <a:lvl2pPr marL="508938" indent="0">
              <a:buNone/>
              <a:defRPr sz="1300"/>
            </a:lvl2pPr>
            <a:lvl3pPr marL="1017871" indent="0">
              <a:buNone/>
              <a:defRPr sz="1100"/>
            </a:lvl3pPr>
            <a:lvl4pPr marL="1526809" indent="0">
              <a:buNone/>
              <a:defRPr sz="1000"/>
            </a:lvl4pPr>
            <a:lvl5pPr marL="2035743" indent="0">
              <a:buNone/>
              <a:defRPr sz="1000"/>
            </a:lvl5pPr>
            <a:lvl6pPr marL="2544681" indent="0">
              <a:buNone/>
              <a:defRPr sz="1000"/>
            </a:lvl6pPr>
            <a:lvl7pPr marL="3053614" indent="0">
              <a:buNone/>
              <a:defRPr sz="1000"/>
            </a:lvl7pPr>
            <a:lvl8pPr marL="3562552" indent="0">
              <a:buNone/>
              <a:defRPr sz="1000"/>
            </a:lvl8pPr>
            <a:lvl9pPr marL="4071486" indent="0">
              <a:buNone/>
              <a:defRPr sz="10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5311329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  <a:prstGeom prst="rect">
            <a:avLst/>
          </a:prstGeom>
        </p:spPr>
        <p:txBody>
          <a:bodyPr lIns="101787" tIns="50894" rIns="101787" bIns="50894"/>
          <a:lstStyle>
            <a:lvl1pPr marL="0" indent="0">
              <a:buNone/>
              <a:defRPr sz="3600"/>
            </a:lvl1pPr>
            <a:lvl2pPr marL="508938" indent="0">
              <a:buNone/>
              <a:defRPr sz="3100"/>
            </a:lvl2pPr>
            <a:lvl3pPr marL="1017871" indent="0">
              <a:buNone/>
              <a:defRPr sz="2700"/>
            </a:lvl3pPr>
            <a:lvl4pPr marL="1526809" indent="0">
              <a:buNone/>
              <a:defRPr sz="2200"/>
            </a:lvl4pPr>
            <a:lvl5pPr marL="2035743" indent="0">
              <a:buNone/>
              <a:defRPr sz="2200"/>
            </a:lvl5pPr>
            <a:lvl6pPr marL="2544681" indent="0">
              <a:buNone/>
              <a:defRPr sz="2200"/>
            </a:lvl6pPr>
            <a:lvl7pPr marL="3053614" indent="0">
              <a:buNone/>
              <a:defRPr sz="2200"/>
            </a:lvl7pPr>
            <a:lvl8pPr marL="3562552" indent="0">
              <a:buNone/>
              <a:defRPr sz="2200"/>
            </a:lvl8pPr>
            <a:lvl9pPr marL="4071486" indent="0">
              <a:buNone/>
              <a:defRPr sz="2200"/>
            </a:lvl9pPr>
          </a:lstStyle>
          <a:p>
            <a:pPr lvl="0"/>
            <a:r>
              <a:rPr lang="en-US" noProof="0"/>
              <a:t>Чтобы добавить рисунок, перетащите его на заполнитель или щелкните значок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  <a:prstGeom prst="rect">
            <a:avLst/>
          </a:prstGeom>
        </p:spPr>
        <p:txBody>
          <a:bodyPr lIns="101787" tIns="50894" rIns="101787" bIns="50894"/>
          <a:lstStyle>
            <a:lvl1pPr marL="0" indent="0">
              <a:buNone/>
              <a:defRPr sz="1600"/>
            </a:lvl1pPr>
            <a:lvl2pPr marL="508938" indent="0">
              <a:buNone/>
              <a:defRPr sz="1300"/>
            </a:lvl2pPr>
            <a:lvl3pPr marL="1017871" indent="0">
              <a:buNone/>
              <a:defRPr sz="1100"/>
            </a:lvl3pPr>
            <a:lvl4pPr marL="1526809" indent="0">
              <a:buNone/>
              <a:defRPr sz="1000"/>
            </a:lvl4pPr>
            <a:lvl5pPr marL="2035743" indent="0">
              <a:buNone/>
              <a:defRPr sz="1000"/>
            </a:lvl5pPr>
            <a:lvl6pPr marL="2544681" indent="0">
              <a:buNone/>
              <a:defRPr sz="1000"/>
            </a:lvl6pPr>
            <a:lvl7pPr marL="3053614" indent="0">
              <a:buNone/>
              <a:defRPr sz="1000"/>
            </a:lvl7pPr>
            <a:lvl8pPr marL="3562552" indent="0">
              <a:buNone/>
              <a:defRPr sz="1000"/>
            </a:lvl8pPr>
            <a:lvl9pPr marL="4071486" indent="0">
              <a:buNone/>
              <a:defRPr sz="10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00161017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1813570"/>
            <a:ext cx="9052560" cy="5129425"/>
          </a:xfrm>
          <a:prstGeom prst="rect">
            <a:avLst/>
          </a:prstGeom>
        </p:spPr>
        <p:txBody>
          <a:bodyPr vert="eaVert" lIns="101787" tIns="50894" rIns="101787" bIns="50894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36396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45192" y="140335"/>
            <a:ext cx="2310288" cy="6802650"/>
          </a:xfrm>
        </p:spPr>
        <p:txBody>
          <a:bodyPr vert="eaVert"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10842" y="140335"/>
            <a:ext cx="6766719" cy="6802650"/>
          </a:xfrm>
          <a:prstGeom prst="rect">
            <a:avLst/>
          </a:prstGeom>
        </p:spPr>
        <p:txBody>
          <a:bodyPr vert="eaVert" lIns="101787" tIns="50894" rIns="101787" bIns="50894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98419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  <a:prstGeom prst="rect">
            <a:avLst/>
          </a:prstGeom>
        </p:spPr>
        <p:txBody>
          <a:bodyPr lIns="101775" tIns="50888" rIns="101775" bIns="50888"/>
          <a:lstStyle>
            <a:lvl1pPr marL="0" indent="0" algn="ctr">
              <a:buNone/>
              <a:defRPr/>
            </a:lvl1pPr>
            <a:lvl2pPr marL="508879" indent="0" algn="ctr">
              <a:buNone/>
              <a:defRPr/>
            </a:lvl2pPr>
            <a:lvl3pPr marL="1017752" indent="0" algn="ctr">
              <a:buNone/>
              <a:defRPr/>
            </a:lvl3pPr>
            <a:lvl4pPr marL="1526630" indent="0" algn="ctr">
              <a:buNone/>
              <a:defRPr/>
            </a:lvl4pPr>
            <a:lvl5pPr marL="2035505" indent="0" algn="ctr">
              <a:buNone/>
              <a:defRPr/>
            </a:lvl5pPr>
            <a:lvl6pPr marL="2544384" indent="0" algn="ctr">
              <a:buNone/>
              <a:defRPr/>
            </a:lvl6pPr>
            <a:lvl7pPr marL="3053257" indent="0" algn="ctr">
              <a:buNone/>
              <a:defRPr/>
            </a:lvl7pPr>
            <a:lvl8pPr marL="3562135" indent="0" algn="ctr">
              <a:buNone/>
              <a:defRPr/>
            </a:lvl8pPr>
            <a:lvl9pPr marL="4071010" indent="0" algn="ctr">
              <a:buNone/>
              <a:defRPr/>
            </a:lvl9pPr>
          </a:lstStyle>
          <a:p>
            <a:r>
              <a:rPr lang="en-US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27586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1813571"/>
            <a:ext cx="9052560" cy="5129425"/>
          </a:xfrm>
          <a:prstGeom prst="rect">
            <a:avLst/>
          </a:prstGeom>
        </p:spPr>
        <p:txBody>
          <a:bodyPr lIns="101775" tIns="50888" rIns="101775" bIns="50888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86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43818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4544" y="4994497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  <a:prstGeom prst="rect">
            <a:avLst/>
          </a:prstGeom>
        </p:spPr>
        <p:txBody>
          <a:bodyPr lIns="101775" tIns="50888" rIns="101775" bIns="50888" anchor="b"/>
          <a:lstStyle>
            <a:lvl1pPr marL="0" indent="0">
              <a:buNone/>
              <a:defRPr sz="2200"/>
            </a:lvl1pPr>
            <a:lvl2pPr marL="508879" indent="0">
              <a:buNone/>
              <a:defRPr sz="2000"/>
            </a:lvl2pPr>
            <a:lvl3pPr marL="1017752" indent="0">
              <a:buNone/>
              <a:defRPr sz="1800"/>
            </a:lvl3pPr>
            <a:lvl4pPr marL="1526630" indent="0">
              <a:buNone/>
              <a:defRPr sz="1600"/>
            </a:lvl4pPr>
            <a:lvl5pPr marL="2035505" indent="0">
              <a:buNone/>
              <a:defRPr sz="1600"/>
            </a:lvl5pPr>
            <a:lvl6pPr marL="2544384" indent="0">
              <a:buNone/>
              <a:defRPr sz="1600"/>
            </a:lvl6pPr>
            <a:lvl7pPr marL="3053257" indent="0">
              <a:buNone/>
              <a:defRPr sz="1600"/>
            </a:lvl7pPr>
            <a:lvl8pPr marL="3562135" indent="0">
              <a:buNone/>
              <a:defRPr sz="1600"/>
            </a:lvl8pPr>
            <a:lvl9pPr marL="4071010" indent="0">
              <a:buNone/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3167530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02920" y="1813571"/>
            <a:ext cx="4442460" cy="5129425"/>
          </a:xfrm>
          <a:prstGeom prst="rect">
            <a:avLst/>
          </a:prstGeom>
        </p:spPr>
        <p:txBody>
          <a:bodyPr lIns="101775" tIns="50888" rIns="101775" bIns="50888"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13020" y="1813571"/>
            <a:ext cx="4442460" cy="5129425"/>
          </a:xfrm>
          <a:prstGeom prst="rect">
            <a:avLst/>
          </a:prstGeom>
        </p:spPr>
        <p:txBody>
          <a:bodyPr lIns="101775" tIns="50888" rIns="101775" bIns="50888"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10311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  <a:prstGeom prst="rect">
            <a:avLst/>
          </a:prstGeom>
        </p:spPr>
        <p:txBody>
          <a:bodyPr lIns="101775" tIns="50888" rIns="101775" bIns="50888" anchor="b"/>
          <a:lstStyle>
            <a:lvl1pPr marL="0" indent="0">
              <a:buNone/>
              <a:defRPr sz="2700" b="1"/>
            </a:lvl1pPr>
            <a:lvl2pPr marL="508879" indent="0">
              <a:buNone/>
              <a:defRPr sz="2200" b="1"/>
            </a:lvl2pPr>
            <a:lvl3pPr marL="1017752" indent="0">
              <a:buNone/>
              <a:defRPr sz="2000" b="1"/>
            </a:lvl3pPr>
            <a:lvl4pPr marL="1526630" indent="0">
              <a:buNone/>
              <a:defRPr sz="1800" b="1"/>
            </a:lvl4pPr>
            <a:lvl5pPr marL="2035505" indent="0">
              <a:buNone/>
              <a:defRPr sz="1800" b="1"/>
            </a:lvl5pPr>
            <a:lvl6pPr marL="2544384" indent="0">
              <a:buNone/>
              <a:defRPr sz="1800" b="1"/>
            </a:lvl6pPr>
            <a:lvl7pPr marL="3053257" indent="0">
              <a:buNone/>
              <a:defRPr sz="1800" b="1"/>
            </a:lvl7pPr>
            <a:lvl8pPr marL="3562135" indent="0">
              <a:buNone/>
              <a:defRPr sz="1800" b="1"/>
            </a:lvl8pPr>
            <a:lvl9pPr marL="4071010" indent="0">
              <a:buNone/>
              <a:defRPr sz="18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  <a:prstGeom prst="rect">
            <a:avLst/>
          </a:prstGeom>
        </p:spPr>
        <p:txBody>
          <a:bodyPr lIns="101775" tIns="50888" rIns="101775" bIns="50888"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09538" y="1739795"/>
            <a:ext cx="4445953" cy="725064"/>
          </a:xfrm>
          <a:prstGeom prst="rect">
            <a:avLst/>
          </a:prstGeom>
        </p:spPr>
        <p:txBody>
          <a:bodyPr lIns="101775" tIns="50888" rIns="101775" bIns="50888" anchor="b"/>
          <a:lstStyle>
            <a:lvl1pPr marL="0" indent="0">
              <a:buNone/>
              <a:defRPr sz="2700" b="1"/>
            </a:lvl1pPr>
            <a:lvl2pPr marL="508879" indent="0">
              <a:buNone/>
              <a:defRPr sz="2200" b="1"/>
            </a:lvl2pPr>
            <a:lvl3pPr marL="1017752" indent="0">
              <a:buNone/>
              <a:defRPr sz="2000" b="1"/>
            </a:lvl3pPr>
            <a:lvl4pPr marL="1526630" indent="0">
              <a:buNone/>
              <a:defRPr sz="1800" b="1"/>
            </a:lvl4pPr>
            <a:lvl5pPr marL="2035505" indent="0">
              <a:buNone/>
              <a:defRPr sz="1800" b="1"/>
            </a:lvl5pPr>
            <a:lvl6pPr marL="2544384" indent="0">
              <a:buNone/>
              <a:defRPr sz="1800" b="1"/>
            </a:lvl6pPr>
            <a:lvl7pPr marL="3053257" indent="0">
              <a:buNone/>
              <a:defRPr sz="1800" b="1"/>
            </a:lvl7pPr>
            <a:lvl8pPr marL="3562135" indent="0">
              <a:buNone/>
              <a:defRPr sz="1800" b="1"/>
            </a:lvl8pPr>
            <a:lvl9pPr marL="4071010" indent="0">
              <a:buNone/>
              <a:defRPr sz="18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09538" y="2464859"/>
            <a:ext cx="4445953" cy="4478126"/>
          </a:xfrm>
          <a:prstGeom prst="rect">
            <a:avLst/>
          </a:prstGeom>
        </p:spPr>
        <p:txBody>
          <a:bodyPr lIns="101775" tIns="50888" rIns="101775" bIns="50888"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99050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50207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8970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5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  <a:prstGeom prst="rect">
            <a:avLst/>
          </a:prstGeom>
        </p:spPr>
        <p:txBody>
          <a:bodyPr lIns="101775" tIns="50888" rIns="101775" bIns="50888"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2925" y="1626447"/>
            <a:ext cx="3309144" cy="5316538"/>
          </a:xfrm>
          <a:prstGeom prst="rect">
            <a:avLst/>
          </a:prstGeom>
        </p:spPr>
        <p:txBody>
          <a:bodyPr lIns="101775" tIns="50888" rIns="101775" bIns="50888"/>
          <a:lstStyle>
            <a:lvl1pPr marL="0" indent="0">
              <a:buNone/>
              <a:defRPr sz="1600"/>
            </a:lvl1pPr>
            <a:lvl2pPr marL="508879" indent="0">
              <a:buNone/>
              <a:defRPr sz="1300"/>
            </a:lvl2pPr>
            <a:lvl3pPr marL="1017752" indent="0">
              <a:buNone/>
              <a:defRPr sz="1100"/>
            </a:lvl3pPr>
            <a:lvl4pPr marL="1526630" indent="0">
              <a:buNone/>
              <a:defRPr sz="1000"/>
            </a:lvl4pPr>
            <a:lvl5pPr marL="2035505" indent="0">
              <a:buNone/>
              <a:defRPr sz="1000"/>
            </a:lvl5pPr>
            <a:lvl6pPr marL="2544384" indent="0">
              <a:buNone/>
              <a:defRPr sz="1000"/>
            </a:lvl6pPr>
            <a:lvl7pPr marL="3053257" indent="0">
              <a:buNone/>
              <a:defRPr sz="1000"/>
            </a:lvl7pPr>
            <a:lvl8pPr marL="3562135" indent="0">
              <a:buNone/>
              <a:defRPr sz="1000"/>
            </a:lvl8pPr>
            <a:lvl9pPr marL="4071010" indent="0">
              <a:buNone/>
              <a:defRPr sz="10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8194526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  <a:prstGeom prst="rect">
            <a:avLst/>
          </a:prstGeom>
        </p:spPr>
        <p:txBody>
          <a:bodyPr lIns="101775" tIns="50888" rIns="101775" bIns="50888"/>
          <a:lstStyle>
            <a:lvl1pPr marL="0" indent="0">
              <a:buNone/>
              <a:defRPr sz="3600"/>
            </a:lvl1pPr>
            <a:lvl2pPr marL="508879" indent="0">
              <a:buNone/>
              <a:defRPr sz="3100"/>
            </a:lvl2pPr>
            <a:lvl3pPr marL="1017752" indent="0">
              <a:buNone/>
              <a:defRPr sz="2700"/>
            </a:lvl3pPr>
            <a:lvl4pPr marL="1526630" indent="0">
              <a:buNone/>
              <a:defRPr sz="2200"/>
            </a:lvl4pPr>
            <a:lvl5pPr marL="2035505" indent="0">
              <a:buNone/>
              <a:defRPr sz="2200"/>
            </a:lvl5pPr>
            <a:lvl6pPr marL="2544384" indent="0">
              <a:buNone/>
              <a:defRPr sz="2200"/>
            </a:lvl6pPr>
            <a:lvl7pPr marL="3053257" indent="0">
              <a:buNone/>
              <a:defRPr sz="2200"/>
            </a:lvl7pPr>
            <a:lvl8pPr marL="3562135" indent="0">
              <a:buNone/>
              <a:defRPr sz="2200"/>
            </a:lvl8pPr>
            <a:lvl9pPr marL="4071010" indent="0">
              <a:buNone/>
              <a:defRPr sz="2200"/>
            </a:lvl9pPr>
          </a:lstStyle>
          <a:p>
            <a:pPr lvl="0"/>
            <a:r>
              <a:rPr lang="en-US" noProof="0"/>
              <a:t>Чтобы добавить рисунок, перетащите его на заполнитель или щелкните значок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  <a:prstGeom prst="rect">
            <a:avLst/>
          </a:prstGeom>
        </p:spPr>
        <p:txBody>
          <a:bodyPr lIns="101775" tIns="50888" rIns="101775" bIns="50888"/>
          <a:lstStyle>
            <a:lvl1pPr marL="0" indent="0">
              <a:buNone/>
              <a:defRPr sz="1600"/>
            </a:lvl1pPr>
            <a:lvl2pPr marL="508879" indent="0">
              <a:buNone/>
              <a:defRPr sz="1300"/>
            </a:lvl2pPr>
            <a:lvl3pPr marL="1017752" indent="0">
              <a:buNone/>
              <a:defRPr sz="1100"/>
            </a:lvl3pPr>
            <a:lvl4pPr marL="1526630" indent="0">
              <a:buNone/>
              <a:defRPr sz="1000"/>
            </a:lvl4pPr>
            <a:lvl5pPr marL="2035505" indent="0">
              <a:buNone/>
              <a:defRPr sz="1000"/>
            </a:lvl5pPr>
            <a:lvl6pPr marL="2544384" indent="0">
              <a:buNone/>
              <a:defRPr sz="1000"/>
            </a:lvl6pPr>
            <a:lvl7pPr marL="3053257" indent="0">
              <a:buNone/>
              <a:defRPr sz="1000"/>
            </a:lvl7pPr>
            <a:lvl8pPr marL="3562135" indent="0">
              <a:buNone/>
              <a:defRPr sz="1000"/>
            </a:lvl8pPr>
            <a:lvl9pPr marL="4071010" indent="0">
              <a:buNone/>
              <a:defRPr sz="10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6785905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1813571"/>
            <a:ext cx="9052560" cy="5129425"/>
          </a:xfrm>
          <a:prstGeom prst="rect">
            <a:avLst/>
          </a:prstGeom>
        </p:spPr>
        <p:txBody>
          <a:bodyPr vert="eaVert" lIns="101775" tIns="50888" rIns="101775" bIns="50888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96390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45192" y="140335"/>
            <a:ext cx="2310288" cy="6802650"/>
          </a:xfrm>
        </p:spPr>
        <p:txBody>
          <a:bodyPr vert="eaVert"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10843" y="140335"/>
            <a:ext cx="6766719" cy="6802650"/>
          </a:xfrm>
          <a:prstGeom prst="rect">
            <a:avLst/>
          </a:prstGeom>
        </p:spPr>
        <p:txBody>
          <a:bodyPr vert="eaVert" lIns="101775" tIns="50888" rIns="101775" bIns="50888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62735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  <a:prstGeom prst="rect">
            <a:avLst/>
          </a:prstGeom>
        </p:spPr>
        <p:txBody>
          <a:bodyPr lIns="101763" tIns="50882" rIns="101763" bIns="50882"/>
          <a:lstStyle>
            <a:lvl1pPr marL="0" indent="0" algn="ctr">
              <a:buNone/>
              <a:defRPr/>
            </a:lvl1pPr>
            <a:lvl2pPr marL="508819" indent="0" algn="ctr">
              <a:buNone/>
              <a:defRPr/>
            </a:lvl2pPr>
            <a:lvl3pPr marL="1017633" indent="0" algn="ctr">
              <a:buNone/>
              <a:defRPr/>
            </a:lvl3pPr>
            <a:lvl4pPr marL="1526452" indent="0" algn="ctr">
              <a:buNone/>
              <a:defRPr/>
            </a:lvl4pPr>
            <a:lvl5pPr marL="2035267" indent="0" algn="ctr">
              <a:buNone/>
              <a:defRPr/>
            </a:lvl5pPr>
            <a:lvl6pPr marL="2544086" indent="0" algn="ctr">
              <a:buNone/>
              <a:defRPr/>
            </a:lvl6pPr>
            <a:lvl7pPr marL="3052900" indent="0" algn="ctr">
              <a:buNone/>
              <a:defRPr/>
            </a:lvl7pPr>
            <a:lvl8pPr marL="3561719" indent="0" algn="ctr">
              <a:buNone/>
              <a:defRPr/>
            </a:lvl8pPr>
            <a:lvl9pPr marL="4070534" indent="0" algn="ctr">
              <a:buNone/>
              <a:defRPr/>
            </a:lvl9pPr>
          </a:lstStyle>
          <a:p>
            <a:r>
              <a:rPr lang="en-US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39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3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  <a:prstGeom prst="rect">
            <a:avLst/>
          </a:prstGeom>
        </p:spPr>
        <p:txBody>
          <a:bodyPr lIns="101858" tIns="50929" rIns="101858" bIns="50929"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2923" y="1626447"/>
            <a:ext cx="3309144" cy="5316538"/>
          </a:xfrm>
          <a:prstGeom prst="rect">
            <a:avLst/>
          </a:prstGeom>
        </p:spPr>
        <p:txBody>
          <a:bodyPr lIns="101858" tIns="50929" rIns="101858" bIns="50929"/>
          <a:lstStyle>
            <a:lvl1pPr marL="0" indent="0">
              <a:buNone/>
              <a:defRPr sz="1600"/>
            </a:lvl1pPr>
            <a:lvl2pPr marL="509292" indent="0">
              <a:buNone/>
              <a:defRPr sz="1300"/>
            </a:lvl2pPr>
            <a:lvl3pPr marL="1018586" indent="0">
              <a:buNone/>
              <a:defRPr sz="1100"/>
            </a:lvl3pPr>
            <a:lvl4pPr marL="1527879" indent="0">
              <a:buNone/>
              <a:defRPr sz="1000"/>
            </a:lvl4pPr>
            <a:lvl5pPr marL="2037173" indent="0">
              <a:buNone/>
              <a:defRPr sz="1000"/>
            </a:lvl5pPr>
            <a:lvl6pPr marL="2546466" indent="0">
              <a:buNone/>
              <a:defRPr sz="1000"/>
            </a:lvl6pPr>
            <a:lvl7pPr marL="3055758" indent="0">
              <a:buNone/>
              <a:defRPr sz="1000"/>
            </a:lvl7pPr>
            <a:lvl8pPr marL="3565052" indent="0">
              <a:buNone/>
              <a:defRPr sz="1000"/>
            </a:lvl8pPr>
            <a:lvl9pPr marL="4074344" indent="0">
              <a:buNone/>
              <a:defRPr sz="10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0467163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1813572"/>
            <a:ext cx="9052560" cy="5129425"/>
          </a:xfrm>
          <a:prstGeom prst="rect">
            <a:avLst/>
          </a:prstGeom>
        </p:spPr>
        <p:txBody>
          <a:bodyPr lIns="101763" tIns="50882" rIns="101763" bIns="50882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72840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4544" y="4994499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  <a:prstGeom prst="rect">
            <a:avLst/>
          </a:prstGeom>
        </p:spPr>
        <p:txBody>
          <a:bodyPr lIns="101763" tIns="50882" rIns="101763" bIns="50882" anchor="b"/>
          <a:lstStyle>
            <a:lvl1pPr marL="0" indent="0">
              <a:buNone/>
              <a:defRPr sz="2200"/>
            </a:lvl1pPr>
            <a:lvl2pPr marL="508819" indent="0">
              <a:buNone/>
              <a:defRPr sz="2000"/>
            </a:lvl2pPr>
            <a:lvl3pPr marL="1017633" indent="0">
              <a:buNone/>
              <a:defRPr sz="1800"/>
            </a:lvl3pPr>
            <a:lvl4pPr marL="1526452" indent="0">
              <a:buNone/>
              <a:defRPr sz="1600"/>
            </a:lvl4pPr>
            <a:lvl5pPr marL="2035267" indent="0">
              <a:buNone/>
              <a:defRPr sz="1600"/>
            </a:lvl5pPr>
            <a:lvl6pPr marL="2544086" indent="0">
              <a:buNone/>
              <a:defRPr sz="1600"/>
            </a:lvl6pPr>
            <a:lvl7pPr marL="3052900" indent="0">
              <a:buNone/>
              <a:defRPr sz="1600"/>
            </a:lvl7pPr>
            <a:lvl8pPr marL="3561719" indent="0">
              <a:buNone/>
              <a:defRPr sz="1600"/>
            </a:lvl8pPr>
            <a:lvl9pPr marL="4070534" indent="0">
              <a:buNone/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7389895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02920" y="1813572"/>
            <a:ext cx="4442460" cy="5129425"/>
          </a:xfrm>
          <a:prstGeom prst="rect">
            <a:avLst/>
          </a:prstGeom>
        </p:spPr>
        <p:txBody>
          <a:bodyPr lIns="101763" tIns="50882" rIns="101763" bIns="50882"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13020" y="1813572"/>
            <a:ext cx="4442460" cy="5129425"/>
          </a:xfrm>
          <a:prstGeom prst="rect">
            <a:avLst/>
          </a:prstGeom>
        </p:spPr>
        <p:txBody>
          <a:bodyPr lIns="101763" tIns="50882" rIns="101763" bIns="50882"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97722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  <a:prstGeom prst="rect">
            <a:avLst/>
          </a:prstGeom>
        </p:spPr>
        <p:txBody>
          <a:bodyPr lIns="101763" tIns="50882" rIns="101763" bIns="50882" anchor="b"/>
          <a:lstStyle>
            <a:lvl1pPr marL="0" indent="0">
              <a:buNone/>
              <a:defRPr sz="2700" b="1"/>
            </a:lvl1pPr>
            <a:lvl2pPr marL="508819" indent="0">
              <a:buNone/>
              <a:defRPr sz="2200" b="1"/>
            </a:lvl2pPr>
            <a:lvl3pPr marL="1017633" indent="0">
              <a:buNone/>
              <a:defRPr sz="2000" b="1"/>
            </a:lvl3pPr>
            <a:lvl4pPr marL="1526452" indent="0">
              <a:buNone/>
              <a:defRPr sz="1800" b="1"/>
            </a:lvl4pPr>
            <a:lvl5pPr marL="2035267" indent="0">
              <a:buNone/>
              <a:defRPr sz="1800" b="1"/>
            </a:lvl5pPr>
            <a:lvl6pPr marL="2544086" indent="0">
              <a:buNone/>
              <a:defRPr sz="1800" b="1"/>
            </a:lvl6pPr>
            <a:lvl7pPr marL="3052900" indent="0">
              <a:buNone/>
              <a:defRPr sz="1800" b="1"/>
            </a:lvl7pPr>
            <a:lvl8pPr marL="3561719" indent="0">
              <a:buNone/>
              <a:defRPr sz="1800" b="1"/>
            </a:lvl8pPr>
            <a:lvl9pPr marL="4070534" indent="0">
              <a:buNone/>
              <a:defRPr sz="18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  <a:prstGeom prst="rect">
            <a:avLst/>
          </a:prstGeom>
        </p:spPr>
        <p:txBody>
          <a:bodyPr lIns="101763" tIns="50882" rIns="101763" bIns="50882"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09539" y="1739795"/>
            <a:ext cx="4445953" cy="725064"/>
          </a:xfrm>
          <a:prstGeom prst="rect">
            <a:avLst/>
          </a:prstGeom>
        </p:spPr>
        <p:txBody>
          <a:bodyPr lIns="101763" tIns="50882" rIns="101763" bIns="50882" anchor="b"/>
          <a:lstStyle>
            <a:lvl1pPr marL="0" indent="0">
              <a:buNone/>
              <a:defRPr sz="2700" b="1"/>
            </a:lvl1pPr>
            <a:lvl2pPr marL="508819" indent="0">
              <a:buNone/>
              <a:defRPr sz="2200" b="1"/>
            </a:lvl2pPr>
            <a:lvl3pPr marL="1017633" indent="0">
              <a:buNone/>
              <a:defRPr sz="2000" b="1"/>
            </a:lvl3pPr>
            <a:lvl4pPr marL="1526452" indent="0">
              <a:buNone/>
              <a:defRPr sz="1800" b="1"/>
            </a:lvl4pPr>
            <a:lvl5pPr marL="2035267" indent="0">
              <a:buNone/>
              <a:defRPr sz="1800" b="1"/>
            </a:lvl5pPr>
            <a:lvl6pPr marL="2544086" indent="0">
              <a:buNone/>
              <a:defRPr sz="1800" b="1"/>
            </a:lvl6pPr>
            <a:lvl7pPr marL="3052900" indent="0">
              <a:buNone/>
              <a:defRPr sz="1800" b="1"/>
            </a:lvl7pPr>
            <a:lvl8pPr marL="3561719" indent="0">
              <a:buNone/>
              <a:defRPr sz="1800" b="1"/>
            </a:lvl8pPr>
            <a:lvl9pPr marL="4070534" indent="0">
              <a:buNone/>
              <a:defRPr sz="18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09539" y="2464859"/>
            <a:ext cx="4445953" cy="4478126"/>
          </a:xfrm>
          <a:prstGeom prst="rect">
            <a:avLst/>
          </a:prstGeom>
        </p:spPr>
        <p:txBody>
          <a:bodyPr lIns="101763" tIns="50882" rIns="101763" bIns="50882"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23505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24463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401034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5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  <a:prstGeom prst="rect">
            <a:avLst/>
          </a:prstGeom>
        </p:spPr>
        <p:txBody>
          <a:bodyPr lIns="101763" tIns="50882" rIns="101763" bIns="50882"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2925" y="1626447"/>
            <a:ext cx="3309144" cy="5316538"/>
          </a:xfrm>
          <a:prstGeom prst="rect">
            <a:avLst/>
          </a:prstGeom>
        </p:spPr>
        <p:txBody>
          <a:bodyPr lIns="101763" tIns="50882" rIns="101763" bIns="50882"/>
          <a:lstStyle>
            <a:lvl1pPr marL="0" indent="0">
              <a:buNone/>
              <a:defRPr sz="1600"/>
            </a:lvl1pPr>
            <a:lvl2pPr marL="508819" indent="0">
              <a:buNone/>
              <a:defRPr sz="1300"/>
            </a:lvl2pPr>
            <a:lvl3pPr marL="1017633" indent="0">
              <a:buNone/>
              <a:defRPr sz="1100"/>
            </a:lvl3pPr>
            <a:lvl4pPr marL="1526452" indent="0">
              <a:buNone/>
              <a:defRPr sz="1000"/>
            </a:lvl4pPr>
            <a:lvl5pPr marL="2035267" indent="0">
              <a:buNone/>
              <a:defRPr sz="1000"/>
            </a:lvl5pPr>
            <a:lvl6pPr marL="2544086" indent="0">
              <a:buNone/>
              <a:defRPr sz="1000"/>
            </a:lvl6pPr>
            <a:lvl7pPr marL="3052900" indent="0">
              <a:buNone/>
              <a:defRPr sz="1000"/>
            </a:lvl7pPr>
            <a:lvl8pPr marL="3561719" indent="0">
              <a:buNone/>
              <a:defRPr sz="1000"/>
            </a:lvl8pPr>
            <a:lvl9pPr marL="4070534" indent="0">
              <a:buNone/>
              <a:defRPr sz="10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9427152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  <a:prstGeom prst="rect">
            <a:avLst/>
          </a:prstGeom>
        </p:spPr>
        <p:txBody>
          <a:bodyPr lIns="101763" tIns="50882" rIns="101763" bIns="50882"/>
          <a:lstStyle>
            <a:lvl1pPr marL="0" indent="0">
              <a:buNone/>
              <a:defRPr sz="3600"/>
            </a:lvl1pPr>
            <a:lvl2pPr marL="508819" indent="0">
              <a:buNone/>
              <a:defRPr sz="3100"/>
            </a:lvl2pPr>
            <a:lvl3pPr marL="1017633" indent="0">
              <a:buNone/>
              <a:defRPr sz="2700"/>
            </a:lvl3pPr>
            <a:lvl4pPr marL="1526452" indent="0">
              <a:buNone/>
              <a:defRPr sz="2200"/>
            </a:lvl4pPr>
            <a:lvl5pPr marL="2035267" indent="0">
              <a:buNone/>
              <a:defRPr sz="2200"/>
            </a:lvl5pPr>
            <a:lvl6pPr marL="2544086" indent="0">
              <a:buNone/>
              <a:defRPr sz="2200"/>
            </a:lvl6pPr>
            <a:lvl7pPr marL="3052900" indent="0">
              <a:buNone/>
              <a:defRPr sz="2200"/>
            </a:lvl7pPr>
            <a:lvl8pPr marL="3561719" indent="0">
              <a:buNone/>
              <a:defRPr sz="2200"/>
            </a:lvl8pPr>
            <a:lvl9pPr marL="4070534" indent="0">
              <a:buNone/>
              <a:defRPr sz="2200"/>
            </a:lvl9pPr>
          </a:lstStyle>
          <a:p>
            <a:pPr lvl="0"/>
            <a:r>
              <a:rPr lang="en-US" noProof="0"/>
              <a:t>Чтобы добавить рисунок, перетащите его на заполнитель или щелкните значок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  <a:prstGeom prst="rect">
            <a:avLst/>
          </a:prstGeom>
        </p:spPr>
        <p:txBody>
          <a:bodyPr lIns="101763" tIns="50882" rIns="101763" bIns="50882"/>
          <a:lstStyle>
            <a:lvl1pPr marL="0" indent="0">
              <a:buNone/>
              <a:defRPr sz="1600"/>
            </a:lvl1pPr>
            <a:lvl2pPr marL="508819" indent="0">
              <a:buNone/>
              <a:defRPr sz="1300"/>
            </a:lvl2pPr>
            <a:lvl3pPr marL="1017633" indent="0">
              <a:buNone/>
              <a:defRPr sz="1100"/>
            </a:lvl3pPr>
            <a:lvl4pPr marL="1526452" indent="0">
              <a:buNone/>
              <a:defRPr sz="1000"/>
            </a:lvl4pPr>
            <a:lvl5pPr marL="2035267" indent="0">
              <a:buNone/>
              <a:defRPr sz="1000"/>
            </a:lvl5pPr>
            <a:lvl6pPr marL="2544086" indent="0">
              <a:buNone/>
              <a:defRPr sz="1000"/>
            </a:lvl6pPr>
            <a:lvl7pPr marL="3052900" indent="0">
              <a:buNone/>
              <a:defRPr sz="1000"/>
            </a:lvl7pPr>
            <a:lvl8pPr marL="3561719" indent="0">
              <a:buNone/>
              <a:defRPr sz="1000"/>
            </a:lvl8pPr>
            <a:lvl9pPr marL="4070534" indent="0">
              <a:buNone/>
              <a:defRPr sz="10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6006116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1813572"/>
            <a:ext cx="9052560" cy="5129425"/>
          </a:xfrm>
          <a:prstGeom prst="rect">
            <a:avLst/>
          </a:prstGeom>
        </p:spPr>
        <p:txBody>
          <a:bodyPr vert="eaVert" lIns="101763" tIns="50882" rIns="101763" bIns="50882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22356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45192" y="140335"/>
            <a:ext cx="2310288" cy="6802650"/>
          </a:xfrm>
        </p:spPr>
        <p:txBody>
          <a:bodyPr vert="eaVert"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10844" y="140335"/>
            <a:ext cx="6766719" cy="6802650"/>
          </a:xfrm>
          <a:prstGeom prst="rect">
            <a:avLst/>
          </a:prstGeom>
        </p:spPr>
        <p:txBody>
          <a:bodyPr vert="eaVert" lIns="101763" tIns="50882" rIns="101763" bIns="50882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12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  <a:prstGeom prst="rect">
            <a:avLst/>
          </a:prstGeom>
        </p:spPr>
        <p:txBody>
          <a:bodyPr lIns="101858" tIns="50929" rIns="101858" bIns="50929"/>
          <a:lstStyle>
            <a:lvl1pPr marL="0" indent="0">
              <a:buNone/>
              <a:defRPr sz="3600"/>
            </a:lvl1pPr>
            <a:lvl2pPr marL="509292" indent="0">
              <a:buNone/>
              <a:defRPr sz="3100"/>
            </a:lvl2pPr>
            <a:lvl3pPr marL="1018586" indent="0">
              <a:buNone/>
              <a:defRPr sz="2700"/>
            </a:lvl3pPr>
            <a:lvl4pPr marL="1527879" indent="0">
              <a:buNone/>
              <a:defRPr sz="2200"/>
            </a:lvl4pPr>
            <a:lvl5pPr marL="2037173" indent="0">
              <a:buNone/>
              <a:defRPr sz="2200"/>
            </a:lvl5pPr>
            <a:lvl6pPr marL="2546466" indent="0">
              <a:buNone/>
              <a:defRPr sz="2200"/>
            </a:lvl6pPr>
            <a:lvl7pPr marL="3055758" indent="0">
              <a:buNone/>
              <a:defRPr sz="2200"/>
            </a:lvl7pPr>
            <a:lvl8pPr marL="3565052" indent="0">
              <a:buNone/>
              <a:defRPr sz="2200"/>
            </a:lvl8pPr>
            <a:lvl9pPr marL="4074344" indent="0">
              <a:buNone/>
              <a:defRPr sz="2200"/>
            </a:lvl9pPr>
          </a:lstStyle>
          <a:p>
            <a:pPr lvl="0"/>
            <a:r>
              <a:rPr lang="en-US" noProof="0"/>
              <a:t>Чтобы добавить рисунок, перетащите его на заполнитель или щелкните значок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  <a:prstGeom prst="rect">
            <a:avLst/>
          </a:prstGeom>
        </p:spPr>
        <p:txBody>
          <a:bodyPr lIns="101858" tIns="50929" rIns="101858" bIns="50929"/>
          <a:lstStyle>
            <a:lvl1pPr marL="0" indent="0">
              <a:buNone/>
              <a:defRPr sz="1600"/>
            </a:lvl1pPr>
            <a:lvl2pPr marL="509292" indent="0">
              <a:buNone/>
              <a:defRPr sz="1300"/>
            </a:lvl2pPr>
            <a:lvl3pPr marL="1018586" indent="0">
              <a:buNone/>
              <a:defRPr sz="1100"/>
            </a:lvl3pPr>
            <a:lvl4pPr marL="1527879" indent="0">
              <a:buNone/>
              <a:defRPr sz="1000"/>
            </a:lvl4pPr>
            <a:lvl5pPr marL="2037173" indent="0">
              <a:buNone/>
              <a:defRPr sz="1000"/>
            </a:lvl5pPr>
            <a:lvl6pPr marL="2546466" indent="0">
              <a:buNone/>
              <a:defRPr sz="1000"/>
            </a:lvl6pPr>
            <a:lvl7pPr marL="3055758" indent="0">
              <a:buNone/>
              <a:defRPr sz="1000"/>
            </a:lvl7pPr>
            <a:lvl8pPr marL="3565052" indent="0">
              <a:buNone/>
              <a:defRPr sz="1000"/>
            </a:lvl8pPr>
            <a:lvl9pPr marL="4074344" indent="0">
              <a:buNone/>
              <a:defRPr sz="10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93683690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  <a:prstGeom prst="rect">
            <a:avLst/>
          </a:prstGeom>
        </p:spPr>
        <p:txBody>
          <a:bodyPr lIns="101751" tIns="50877" rIns="101751" bIns="50877"/>
          <a:lstStyle>
            <a:lvl1pPr marL="0" indent="0" algn="ctr">
              <a:buNone/>
              <a:defRPr/>
            </a:lvl1pPr>
            <a:lvl2pPr marL="508759" indent="0" algn="ctr">
              <a:buNone/>
              <a:defRPr/>
            </a:lvl2pPr>
            <a:lvl3pPr marL="1017514" indent="0" algn="ctr">
              <a:buNone/>
              <a:defRPr/>
            </a:lvl3pPr>
            <a:lvl4pPr marL="1526273" indent="0" algn="ctr">
              <a:buNone/>
              <a:defRPr/>
            </a:lvl4pPr>
            <a:lvl5pPr marL="2035029" indent="0" algn="ctr">
              <a:buNone/>
              <a:defRPr/>
            </a:lvl5pPr>
            <a:lvl6pPr marL="2543789" indent="0" algn="ctr">
              <a:buNone/>
              <a:defRPr/>
            </a:lvl6pPr>
            <a:lvl7pPr marL="3052543" indent="0" algn="ctr">
              <a:buNone/>
              <a:defRPr/>
            </a:lvl7pPr>
            <a:lvl8pPr marL="3561303" indent="0" algn="ctr">
              <a:buNone/>
              <a:defRPr/>
            </a:lvl8pPr>
            <a:lvl9pPr marL="4070058" indent="0" algn="ctr">
              <a:buNone/>
              <a:defRPr/>
            </a:lvl9pPr>
          </a:lstStyle>
          <a:p>
            <a:r>
              <a:rPr lang="en-US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44021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1813573"/>
            <a:ext cx="9052560" cy="5129425"/>
          </a:xfrm>
          <a:prstGeom prst="rect">
            <a:avLst/>
          </a:prstGeom>
        </p:spPr>
        <p:txBody>
          <a:bodyPr lIns="101751" tIns="50877" rIns="101751" bIns="50877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89510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4544" y="4994500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  <a:prstGeom prst="rect">
            <a:avLst/>
          </a:prstGeom>
        </p:spPr>
        <p:txBody>
          <a:bodyPr lIns="101751" tIns="50877" rIns="101751" bIns="50877" anchor="b"/>
          <a:lstStyle>
            <a:lvl1pPr marL="0" indent="0">
              <a:buNone/>
              <a:defRPr sz="2200"/>
            </a:lvl1pPr>
            <a:lvl2pPr marL="508759" indent="0">
              <a:buNone/>
              <a:defRPr sz="2000"/>
            </a:lvl2pPr>
            <a:lvl3pPr marL="1017514" indent="0">
              <a:buNone/>
              <a:defRPr sz="1800"/>
            </a:lvl3pPr>
            <a:lvl4pPr marL="1526273" indent="0">
              <a:buNone/>
              <a:defRPr sz="1600"/>
            </a:lvl4pPr>
            <a:lvl5pPr marL="2035029" indent="0">
              <a:buNone/>
              <a:defRPr sz="1600"/>
            </a:lvl5pPr>
            <a:lvl6pPr marL="2543789" indent="0">
              <a:buNone/>
              <a:defRPr sz="1600"/>
            </a:lvl6pPr>
            <a:lvl7pPr marL="3052543" indent="0">
              <a:buNone/>
              <a:defRPr sz="1600"/>
            </a:lvl7pPr>
            <a:lvl8pPr marL="3561303" indent="0">
              <a:buNone/>
              <a:defRPr sz="1600"/>
            </a:lvl8pPr>
            <a:lvl9pPr marL="4070058" indent="0">
              <a:buNone/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9024552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02920" y="1813573"/>
            <a:ext cx="4442460" cy="5129425"/>
          </a:xfrm>
          <a:prstGeom prst="rect">
            <a:avLst/>
          </a:prstGeom>
        </p:spPr>
        <p:txBody>
          <a:bodyPr lIns="101751" tIns="50877" rIns="101751" bIns="50877"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13020" y="1813573"/>
            <a:ext cx="4442460" cy="5129425"/>
          </a:xfrm>
          <a:prstGeom prst="rect">
            <a:avLst/>
          </a:prstGeom>
        </p:spPr>
        <p:txBody>
          <a:bodyPr lIns="101751" tIns="50877" rIns="101751" bIns="50877"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69019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  <a:prstGeom prst="rect">
            <a:avLst/>
          </a:prstGeom>
        </p:spPr>
        <p:txBody>
          <a:bodyPr lIns="101751" tIns="50877" rIns="101751" bIns="50877" anchor="b"/>
          <a:lstStyle>
            <a:lvl1pPr marL="0" indent="0">
              <a:buNone/>
              <a:defRPr sz="2700" b="1"/>
            </a:lvl1pPr>
            <a:lvl2pPr marL="508759" indent="0">
              <a:buNone/>
              <a:defRPr sz="2200" b="1"/>
            </a:lvl2pPr>
            <a:lvl3pPr marL="1017514" indent="0">
              <a:buNone/>
              <a:defRPr sz="2000" b="1"/>
            </a:lvl3pPr>
            <a:lvl4pPr marL="1526273" indent="0">
              <a:buNone/>
              <a:defRPr sz="1800" b="1"/>
            </a:lvl4pPr>
            <a:lvl5pPr marL="2035029" indent="0">
              <a:buNone/>
              <a:defRPr sz="1800" b="1"/>
            </a:lvl5pPr>
            <a:lvl6pPr marL="2543789" indent="0">
              <a:buNone/>
              <a:defRPr sz="1800" b="1"/>
            </a:lvl6pPr>
            <a:lvl7pPr marL="3052543" indent="0">
              <a:buNone/>
              <a:defRPr sz="1800" b="1"/>
            </a:lvl7pPr>
            <a:lvl8pPr marL="3561303" indent="0">
              <a:buNone/>
              <a:defRPr sz="1800" b="1"/>
            </a:lvl8pPr>
            <a:lvl9pPr marL="4070058" indent="0">
              <a:buNone/>
              <a:defRPr sz="18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  <a:prstGeom prst="rect">
            <a:avLst/>
          </a:prstGeom>
        </p:spPr>
        <p:txBody>
          <a:bodyPr lIns="101751" tIns="50877" rIns="101751" bIns="50877"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09540" y="1739795"/>
            <a:ext cx="4445953" cy="725064"/>
          </a:xfrm>
          <a:prstGeom prst="rect">
            <a:avLst/>
          </a:prstGeom>
        </p:spPr>
        <p:txBody>
          <a:bodyPr lIns="101751" tIns="50877" rIns="101751" bIns="50877" anchor="b"/>
          <a:lstStyle>
            <a:lvl1pPr marL="0" indent="0">
              <a:buNone/>
              <a:defRPr sz="2700" b="1"/>
            </a:lvl1pPr>
            <a:lvl2pPr marL="508759" indent="0">
              <a:buNone/>
              <a:defRPr sz="2200" b="1"/>
            </a:lvl2pPr>
            <a:lvl3pPr marL="1017514" indent="0">
              <a:buNone/>
              <a:defRPr sz="2000" b="1"/>
            </a:lvl3pPr>
            <a:lvl4pPr marL="1526273" indent="0">
              <a:buNone/>
              <a:defRPr sz="1800" b="1"/>
            </a:lvl4pPr>
            <a:lvl5pPr marL="2035029" indent="0">
              <a:buNone/>
              <a:defRPr sz="1800" b="1"/>
            </a:lvl5pPr>
            <a:lvl6pPr marL="2543789" indent="0">
              <a:buNone/>
              <a:defRPr sz="1800" b="1"/>
            </a:lvl6pPr>
            <a:lvl7pPr marL="3052543" indent="0">
              <a:buNone/>
              <a:defRPr sz="1800" b="1"/>
            </a:lvl7pPr>
            <a:lvl8pPr marL="3561303" indent="0">
              <a:buNone/>
              <a:defRPr sz="1800" b="1"/>
            </a:lvl8pPr>
            <a:lvl9pPr marL="4070058" indent="0">
              <a:buNone/>
              <a:defRPr sz="18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09540" y="2464859"/>
            <a:ext cx="4445953" cy="4478126"/>
          </a:xfrm>
          <a:prstGeom prst="rect">
            <a:avLst/>
          </a:prstGeom>
        </p:spPr>
        <p:txBody>
          <a:bodyPr lIns="101751" tIns="50877" rIns="101751" bIns="50877"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81645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94168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46834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5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  <a:prstGeom prst="rect">
            <a:avLst/>
          </a:prstGeom>
        </p:spPr>
        <p:txBody>
          <a:bodyPr lIns="101751" tIns="50877" rIns="101751" bIns="50877"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2925" y="1626447"/>
            <a:ext cx="3309144" cy="5316538"/>
          </a:xfrm>
          <a:prstGeom prst="rect">
            <a:avLst/>
          </a:prstGeom>
        </p:spPr>
        <p:txBody>
          <a:bodyPr lIns="101751" tIns="50877" rIns="101751" bIns="50877"/>
          <a:lstStyle>
            <a:lvl1pPr marL="0" indent="0">
              <a:buNone/>
              <a:defRPr sz="1600"/>
            </a:lvl1pPr>
            <a:lvl2pPr marL="508759" indent="0">
              <a:buNone/>
              <a:defRPr sz="1300"/>
            </a:lvl2pPr>
            <a:lvl3pPr marL="1017514" indent="0">
              <a:buNone/>
              <a:defRPr sz="1100"/>
            </a:lvl3pPr>
            <a:lvl4pPr marL="1526273" indent="0">
              <a:buNone/>
              <a:defRPr sz="1000"/>
            </a:lvl4pPr>
            <a:lvl5pPr marL="2035029" indent="0">
              <a:buNone/>
              <a:defRPr sz="1000"/>
            </a:lvl5pPr>
            <a:lvl6pPr marL="2543789" indent="0">
              <a:buNone/>
              <a:defRPr sz="1000"/>
            </a:lvl6pPr>
            <a:lvl7pPr marL="3052543" indent="0">
              <a:buNone/>
              <a:defRPr sz="1000"/>
            </a:lvl7pPr>
            <a:lvl8pPr marL="3561303" indent="0">
              <a:buNone/>
              <a:defRPr sz="1000"/>
            </a:lvl8pPr>
            <a:lvl9pPr marL="4070058" indent="0">
              <a:buNone/>
              <a:defRPr sz="10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0999729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  <a:prstGeom prst="rect">
            <a:avLst/>
          </a:prstGeom>
        </p:spPr>
        <p:txBody>
          <a:bodyPr lIns="101751" tIns="50877" rIns="101751" bIns="50877"/>
          <a:lstStyle>
            <a:lvl1pPr marL="0" indent="0">
              <a:buNone/>
              <a:defRPr sz="3600"/>
            </a:lvl1pPr>
            <a:lvl2pPr marL="508759" indent="0">
              <a:buNone/>
              <a:defRPr sz="3100"/>
            </a:lvl2pPr>
            <a:lvl3pPr marL="1017514" indent="0">
              <a:buNone/>
              <a:defRPr sz="2700"/>
            </a:lvl3pPr>
            <a:lvl4pPr marL="1526273" indent="0">
              <a:buNone/>
              <a:defRPr sz="2200"/>
            </a:lvl4pPr>
            <a:lvl5pPr marL="2035029" indent="0">
              <a:buNone/>
              <a:defRPr sz="2200"/>
            </a:lvl5pPr>
            <a:lvl6pPr marL="2543789" indent="0">
              <a:buNone/>
              <a:defRPr sz="2200"/>
            </a:lvl6pPr>
            <a:lvl7pPr marL="3052543" indent="0">
              <a:buNone/>
              <a:defRPr sz="2200"/>
            </a:lvl7pPr>
            <a:lvl8pPr marL="3561303" indent="0">
              <a:buNone/>
              <a:defRPr sz="2200"/>
            </a:lvl8pPr>
            <a:lvl9pPr marL="4070058" indent="0">
              <a:buNone/>
              <a:defRPr sz="2200"/>
            </a:lvl9pPr>
          </a:lstStyle>
          <a:p>
            <a:pPr lvl="0"/>
            <a:r>
              <a:rPr lang="en-US" noProof="0"/>
              <a:t>Чтобы добавить рисунок, перетащите его на заполнитель или щелкните значок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  <a:prstGeom prst="rect">
            <a:avLst/>
          </a:prstGeom>
        </p:spPr>
        <p:txBody>
          <a:bodyPr lIns="101751" tIns="50877" rIns="101751" bIns="50877"/>
          <a:lstStyle>
            <a:lvl1pPr marL="0" indent="0">
              <a:buNone/>
              <a:defRPr sz="1600"/>
            </a:lvl1pPr>
            <a:lvl2pPr marL="508759" indent="0">
              <a:buNone/>
              <a:defRPr sz="1300"/>
            </a:lvl2pPr>
            <a:lvl3pPr marL="1017514" indent="0">
              <a:buNone/>
              <a:defRPr sz="1100"/>
            </a:lvl3pPr>
            <a:lvl4pPr marL="1526273" indent="0">
              <a:buNone/>
              <a:defRPr sz="1000"/>
            </a:lvl4pPr>
            <a:lvl5pPr marL="2035029" indent="0">
              <a:buNone/>
              <a:defRPr sz="1000"/>
            </a:lvl5pPr>
            <a:lvl6pPr marL="2543789" indent="0">
              <a:buNone/>
              <a:defRPr sz="1000"/>
            </a:lvl6pPr>
            <a:lvl7pPr marL="3052543" indent="0">
              <a:buNone/>
              <a:defRPr sz="1000"/>
            </a:lvl7pPr>
            <a:lvl8pPr marL="3561303" indent="0">
              <a:buNone/>
              <a:defRPr sz="1000"/>
            </a:lvl8pPr>
            <a:lvl9pPr marL="4070058" indent="0">
              <a:buNone/>
              <a:defRPr sz="10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6187540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1813573"/>
            <a:ext cx="9052560" cy="5129425"/>
          </a:xfrm>
          <a:prstGeom prst="rect">
            <a:avLst/>
          </a:prstGeom>
        </p:spPr>
        <p:txBody>
          <a:bodyPr vert="eaVert" lIns="101751" tIns="50877" rIns="101751" bIns="50877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3" y="0"/>
            <a:ext cx="235744" cy="7772400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58" tIns="50929" rIns="101858" bIns="50929" anchor="ctr"/>
          <a:lstStyle/>
          <a:p>
            <a:pPr>
              <a:defRPr/>
            </a:pPr>
            <a:endParaRPr lang="ru-RU"/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148607" y="7511524"/>
            <a:ext cx="805021" cy="29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  <a:defRPr/>
            </a:pPr>
            <a:fld id="{902E5712-C80F-244B-B81B-8DC426D0D6BD}" type="slidenum">
              <a:rPr lang="en-US" sz="1200" smtClean="0">
                <a:solidFill>
                  <a:srgbClr val="000000"/>
                </a:solidFill>
                <a:latin typeface="Myriad Pro" charset="0"/>
              </a:rPr>
              <a:pPr algn="r" eaLnBrk="1" hangingPunct="1">
                <a:buClrTx/>
                <a:buFontTx/>
                <a:buNone/>
                <a:defRPr/>
              </a:pPr>
              <a:t>‹#›</a:t>
            </a:fld>
            <a:r>
              <a:rPr lang="en-US" sz="1300">
                <a:solidFill>
                  <a:srgbClr val="000000"/>
                </a:solidFill>
                <a:latin typeface="Myriad Pro" charset="0"/>
              </a:rPr>
              <a:t> 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-136001" y="6108174"/>
            <a:ext cx="371745" cy="1526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100255" tIns="52133" rIns="100255" bIns="52133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sz="1100">
                <a:solidFill>
                  <a:srgbClr val="FFFFFF"/>
                </a:solidFill>
              </a:rPr>
              <a:t>© Luxoft Training 2012</a:t>
            </a:r>
          </a:p>
        </p:txBody>
      </p:sp>
      <p:pic>
        <p:nvPicPr>
          <p:cNvPr id="2053" name="Picture 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54" name="Picture 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90" y="1989878"/>
            <a:ext cx="3527425" cy="3634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5" name="Rectangle 6"/>
          <p:cNvSpPr>
            <a:spLocks noChangeArrowheads="1"/>
          </p:cNvSpPr>
          <p:nvPr/>
        </p:nvSpPr>
        <p:spPr bwMode="auto">
          <a:xfrm flipH="1">
            <a:off x="9623587" y="2750929"/>
            <a:ext cx="434816" cy="2605193"/>
          </a:xfrm>
          <a:prstGeom prst="rect">
            <a:avLst/>
          </a:prstGeom>
          <a:solidFill>
            <a:srgbClr val="F37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58" tIns="50929" rIns="101858" bIns="50929" anchor="ctr"/>
          <a:lstStyle/>
          <a:p>
            <a:pPr>
              <a:defRPr/>
            </a:pPr>
            <a:endParaRPr lang="ru-RU"/>
          </a:p>
        </p:txBody>
      </p:sp>
      <p:pic>
        <p:nvPicPr>
          <p:cNvPr id="2056" name="Picture 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433" y="392221"/>
            <a:ext cx="1201420" cy="159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57" name="Picture 8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35" y="215903"/>
            <a:ext cx="2416810" cy="1358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10835" y="140338"/>
            <a:ext cx="8989695" cy="93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0255" tIns="52133" rIns="100255" bIns="521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509292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+mj-lt"/>
          <a:ea typeface="+mj-ea"/>
          <a:cs typeface="ＭＳ Ｐゴシック" charset="0"/>
        </a:defRPr>
      </a:lvl1pPr>
      <a:lvl2pPr algn="l" defTabSz="509292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Myriad Pro" charset="0"/>
          <a:ea typeface="ＭＳ Ｐゴシック" charset="-128"/>
          <a:cs typeface="ＭＳ Ｐゴシック" charset="0"/>
        </a:defRPr>
      </a:lvl2pPr>
      <a:lvl3pPr algn="l" defTabSz="509292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Myriad Pro" charset="0"/>
          <a:ea typeface="ＭＳ Ｐゴシック" charset="-128"/>
          <a:cs typeface="ＭＳ Ｐゴシック" charset="0"/>
        </a:defRPr>
      </a:lvl3pPr>
      <a:lvl4pPr algn="l" defTabSz="509292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Myriad Pro" charset="0"/>
          <a:ea typeface="ＭＳ Ｐゴシック" charset="-128"/>
          <a:cs typeface="ＭＳ Ｐゴシック" charset="0"/>
        </a:defRPr>
      </a:lvl4pPr>
      <a:lvl5pPr algn="l" defTabSz="509292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Myriad Pro" charset="0"/>
          <a:ea typeface="ＭＳ Ｐゴシック" charset="-128"/>
          <a:cs typeface="ＭＳ Ｐゴシック" charset="0"/>
        </a:defRPr>
      </a:lvl5pPr>
      <a:lvl6pPr marL="2801112" indent="-254646" algn="l" defTabSz="509292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1F497D"/>
          </a:solidFill>
          <a:latin typeface="Myriad Pro" charset="0"/>
          <a:ea typeface="ＭＳ Ｐゴシック" charset="-128"/>
        </a:defRPr>
      </a:lvl6pPr>
      <a:lvl7pPr marL="3310406" indent="-254646" algn="l" defTabSz="509292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1F497D"/>
          </a:solidFill>
          <a:latin typeface="Myriad Pro" charset="0"/>
          <a:ea typeface="ＭＳ Ｐゴシック" charset="-128"/>
        </a:defRPr>
      </a:lvl7pPr>
      <a:lvl8pPr marL="3819698" indent="-254646" algn="l" defTabSz="509292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1F497D"/>
          </a:solidFill>
          <a:latin typeface="Myriad Pro" charset="0"/>
          <a:ea typeface="ＭＳ Ｐゴシック" charset="-128"/>
        </a:defRPr>
      </a:lvl8pPr>
      <a:lvl9pPr marL="4328992" indent="-254646" algn="l" defTabSz="509292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1F497D"/>
          </a:solidFill>
          <a:latin typeface="Myriad Pro" charset="0"/>
          <a:ea typeface="ＭＳ Ｐゴシック" charset="-128"/>
        </a:defRPr>
      </a:lvl9pPr>
    </p:titleStyle>
    <p:bodyStyle>
      <a:lvl1pPr marL="381970" indent="-381970" algn="l" defTabSz="509292" rtl="0" eaLnBrk="1" fontAlgn="base" hangingPunct="1">
        <a:spcBef>
          <a:spcPts val="669"/>
        </a:spcBef>
        <a:spcAft>
          <a:spcPts val="669"/>
        </a:spcAft>
        <a:buClr>
          <a:srgbClr val="000000"/>
        </a:buClr>
        <a:buSzPct val="100000"/>
        <a:buFont typeface="Times New Roman" charset="0"/>
        <a:defRPr kumimoji="1" sz="2700">
          <a:solidFill>
            <a:srgbClr val="000000"/>
          </a:solidFill>
          <a:latin typeface="+mn-lt"/>
          <a:ea typeface="+mn-ea"/>
          <a:cs typeface="ＭＳ Ｐゴシック" charset="0"/>
        </a:defRPr>
      </a:lvl1pPr>
      <a:lvl2pPr marL="827601" indent="-318309" algn="l" defTabSz="509292" rtl="0" eaLnBrk="1" fontAlgn="base" hangingPunct="1">
        <a:spcBef>
          <a:spcPts val="613"/>
        </a:spcBef>
        <a:spcAft>
          <a:spcPts val="669"/>
        </a:spcAft>
        <a:buClr>
          <a:srgbClr val="000000"/>
        </a:buClr>
        <a:buSzPct val="100000"/>
        <a:buFont typeface="Times New Roman" charset="0"/>
        <a:defRPr kumimoji="1" sz="2500">
          <a:solidFill>
            <a:srgbClr val="000000"/>
          </a:solidFill>
          <a:latin typeface="+mn-lt"/>
          <a:ea typeface="Arial" charset="0"/>
          <a:cs typeface="Arial" charset="0"/>
        </a:defRPr>
      </a:lvl2pPr>
      <a:lvl3pPr marL="1273233" indent="-254646" algn="l" defTabSz="509292" rtl="0" eaLnBrk="1" fontAlgn="base" hangingPunct="1">
        <a:spcBef>
          <a:spcPts val="557"/>
        </a:spcBef>
        <a:spcAft>
          <a:spcPts val="669"/>
        </a:spcAft>
        <a:buClr>
          <a:srgbClr val="000000"/>
        </a:buClr>
        <a:buSzPct val="100000"/>
        <a:buFont typeface="Times New Roman" charset="0"/>
        <a:defRPr kumimoji="1" sz="2200">
          <a:solidFill>
            <a:srgbClr val="000000"/>
          </a:solidFill>
          <a:latin typeface="+mn-lt"/>
          <a:ea typeface="Arial" charset="0"/>
          <a:cs typeface="Arial" charset="0"/>
        </a:defRPr>
      </a:lvl3pPr>
      <a:lvl4pPr marL="1782525" indent="-254646" algn="l" defTabSz="509292" rtl="0" eaLnBrk="1" fontAlgn="base" hangingPunct="1">
        <a:spcBef>
          <a:spcPts val="501"/>
        </a:spcBef>
        <a:spcAft>
          <a:spcPts val="669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Arial" charset="0"/>
          <a:cs typeface="Arial" charset="0"/>
        </a:defRPr>
      </a:lvl4pPr>
      <a:lvl5pPr marL="2291819" indent="-254646" algn="l" defTabSz="509292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2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2801112" indent="-254646" algn="l" defTabSz="509292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Arial" charset="0"/>
          <a:ea typeface="+mn-ea"/>
          <a:cs typeface="Arial" charset="0"/>
        </a:defRPr>
      </a:lvl6pPr>
      <a:lvl7pPr marL="3310406" indent="-254646" algn="l" defTabSz="509292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Arial" charset="0"/>
          <a:ea typeface="+mn-ea"/>
          <a:cs typeface="Arial" charset="0"/>
        </a:defRPr>
      </a:lvl7pPr>
      <a:lvl8pPr marL="3819698" indent="-254646" algn="l" defTabSz="509292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Arial" charset="0"/>
          <a:ea typeface="+mn-ea"/>
          <a:cs typeface="Arial" charset="0"/>
        </a:defRPr>
      </a:lvl8pPr>
      <a:lvl9pPr marL="4328992" indent="-254646" algn="l" defTabSz="509292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Arial" charset="0"/>
          <a:ea typeface="+mn-ea"/>
          <a:cs typeface="Arial" charset="0"/>
        </a:defRPr>
      </a:lvl9pPr>
    </p:bodyStyle>
    <p:otherStyle>
      <a:defPPr>
        <a:defRPr lang="ru-RU"/>
      </a:defPPr>
      <a:lvl1pPr marL="0" algn="l" defTabSz="101858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292" algn="l" defTabSz="101858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586" algn="l" defTabSz="101858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879" algn="l" defTabSz="101858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173" algn="l" defTabSz="101858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466" algn="l" defTabSz="101858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758" algn="l" defTabSz="101858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052" algn="l" defTabSz="101858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344" algn="l" defTabSz="101858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5" y="0"/>
            <a:ext cx="235744" cy="7772400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751" tIns="50877" rIns="101751" bIns="50877" anchor="ctr"/>
          <a:lstStyle/>
          <a:p>
            <a:pPr>
              <a:defRPr/>
            </a:pPr>
            <a:endParaRPr lang="ru-RU"/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148617" y="7511525"/>
            <a:ext cx="805021" cy="29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  <a:defRPr/>
            </a:pPr>
            <a:fld id="{C629DDA8-91DE-FE46-8A10-08AAC733F9A7}" type="slidenum">
              <a:rPr lang="en-US" sz="1200" smtClean="0">
                <a:solidFill>
                  <a:srgbClr val="000000"/>
                </a:solidFill>
                <a:latin typeface="Myriad Pro" charset="0"/>
              </a:rPr>
              <a:pPr algn="r" eaLnBrk="1" hangingPunct="1">
                <a:buClrTx/>
                <a:buFontTx/>
                <a:buNone/>
                <a:defRPr/>
              </a:pPr>
              <a:t>‹#›</a:t>
            </a:fld>
            <a:r>
              <a:rPr lang="en-US" sz="1300">
                <a:solidFill>
                  <a:srgbClr val="000000"/>
                </a:solidFill>
                <a:latin typeface="Myriad Pro" charset="0"/>
              </a:rPr>
              <a:t>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-135783" y="6108182"/>
            <a:ext cx="371533" cy="1526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100150" tIns="52078" rIns="100150" bIns="52078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sz="1100">
                <a:solidFill>
                  <a:srgbClr val="FFFFFF"/>
                </a:solidFill>
              </a:rPr>
              <a:t>© Luxoft Training 2012</a:t>
            </a:r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246" name="Rectangle 5"/>
          <p:cNvSpPr>
            <a:spLocks noChangeArrowheads="1"/>
          </p:cNvSpPr>
          <p:nvPr/>
        </p:nvSpPr>
        <p:spPr bwMode="auto">
          <a:xfrm flipH="1">
            <a:off x="9623589" y="2750939"/>
            <a:ext cx="434816" cy="1707409"/>
          </a:xfrm>
          <a:prstGeom prst="rect">
            <a:avLst/>
          </a:prstGeom>
          <a:solidFill>
            <a:srgbClr val="F37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751" tIns="50877" rIns="101751" bIns="50877" anchor="ctr"/>
          <a:lstStyle/>
          <a:p>
            <a:pPr>
              <a:defRPr/>
            </a:pPr>
            <a:endParaRPr lang="ru-RU"/>
          </a:p>
        </p:txBody>
      </p:sp>
      <p:pic>
        <p:nvPicPr>
          <p:cNvPr id="10247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433" y="392222"/>
            <a:ext cx="1201420" cy="159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248" name="Picture 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799" y="2817495"/>
            <a:ext cx="1550670" cy="159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249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10838" y="140340"/>
            <a:ext cx="8989695" cy="93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0150" tIns="52078" rIns="100150" bIns="520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508759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+mj-lt"/>
          <a:ea typeface="+mj-ea"/>
          <a:cs typeface="ＭＳ Ｐゴシック" charset="0"/>
        </a:defRPr>
      </a:lvl1pPr>
      <a:lvl2pPr algn="l" defTabSz="508759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Myriad Pro" charset="0"/>
          <a:ea typeface="ＭＳ Ｐゴシック" charset="-128"/>
          <a:cs typeface="ＭＳ Ｐゴシック" charset="0"/>
        </a:defRPr>
      </a:lvl2pPr>
      <a:lvl3pPr algn="l" defTabSz="508759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Myriad Pro" charset="0"/>
          <a:ea typeface="ＭＳ Ｐゴシック" charset="-128"/>
          <a:cs typeface="ＭＳ Ｐゴシック" charset="0"/>
        </a:defRPr>
      </a:lvl3pPr>
      <a:lvl4pPr algn="l" defTabSz="508759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Myriad Pro" charset="0"/>
          <a:ea typeface="ＭＳ Ｐゴシック" charset="-128"/>
          <a:cs typeface="ＭＳ Ｐゴシック" charset="0"/>
        </a:defRPr>
      </a:lvl4pPr>
      <a:lvl5pPr algn="l" defTabSz="508759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Myriad Pro" charset="0"/>
          <a:ea typeface="ＭＳ Ｐゴシック" charset="-128"/>
          <a:cs typeface="ＭＳ Ｐゴシック" charset="0"/>
        </a:defRPr>
      </a:lvl5pPr>
      <a:lvl6pPr marL="2798166" indent="-254381" algn="l" defTabSz="508759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1F497D"/>
          </a:solidFill>
          <a:latin typeface="Myriad Pro" charset="0"/>
          <a:ea typeface="ＭＳ Ｐゴシック" charset="-128"/>
        </a:defRPr>
      </a:lvl6pPr>
      <a:lvl7pPr marL="3306924" indent="-254381" algn="l" defTabSz="508759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1F497D"/>
          </a:solidFill>
          <a:latin typeface="Myriad Pro" charset="0"/>
          <a:ea typeface="ＭＳ Ｐゴシック" charset="-128"/>
        </a:defRPr>
      </a:lvl7pPr>
      <a:lvl8pPr marL="3815680" indent="-254381" algn="l" defTabSz="508759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1F497D"/>
          </a:solidFill>
          <a:latin typeface="Myriad Pro" charset="0"/>
          <a:ea typeface="ＭＳ Ｐゴシック" charset="-128"/>
        </a:defRPr>
      </a:lvl8pPr>
      <a:lvl9pPr marL="4324435" indent="-254381" algn="l" defTabSz="508759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1F497D"/>
          </a:solidFill>
          <a:latin typeface="Myriad Pro" charset="0"/>
          <a:ea typeface="ＭＳ Ｐゴシック" charset="-128"/>
        </a:defRPr>
      </a:lvl9pPr>
    </p:titleStyle>
    <p:bodyStyle>
      <a:lvl1pPr marL="381568" indent="-381568" algn="l" defTabSz="508759" rtl="0" eaLnBrk="1" fontAlgn="base" hangingPunct="1">
        <a:spcBef>
          <a:spcPts val="669"/>
        </a:spcBef>
        <a:spcAft>
          <a:spcPts val="669"/>
        </a:spcAft>
        <a:buClr>
          <a:srgbClr val="000000"/>
        </a:buClr>
        <a:buSzPct val="100000"/>
        <a:buFont typeface="Times New Roman" charset="0"/>
        <a:defRPr kumimoji="1" sz="2700">
          <a:solidFill>
            <a:srgbClr val="000000"/>
          </a:solidFill>
          <a:latin typeface="+mn-lt"/>
          <a:ea typeface="+mn-ea"/>
          <a:cs typeface="ＭＳ Ｐゴシック" charset="0"/>
        </a:defRPr>
      </a:lvl1pPr>
      <a:lvl2pPr marL="826730" indent="-317972" algn="l" defTabSz="508759" rtl="0" eaLnBrk="1" fontAlgn="base" hangingPunct="1">
        <a:spcBef>
          <a:spcPts val="613"/>
        </a:spcBef>
        <a:spcAft>
          <a:spcPts val="669"/>
        </a:spcAft>
        <a:buClr>
          <a:srgbClr val="000000"/>
        </a:buClr>
        <a:buSzPct val="100000"/>
        <a:buFont typeface="Times New Roman" charset="0"/>
        <a:defRPr kumimoji="1" sz="2500">
          <a:solidFill>
            <a:srgbClr val="000000"/>
          </a:solidFill>
          <a:latin typeface="+mn-lt"/>
          <a:ea typeface="Arial" charset="0"/>
          <a:cs typeface="Arial" charset="0"/>
        </a:defRPr>
      </a:lvl2pPr>
      <a:lvl3pPr marL="1271894" indent="-254381" algn="l" defTabSz="508759" rtl="0" eaLnBrk="1" fontAlgn="base" hangingPunct="1">
        <a:spcBef>
          <a:spcPts val="557"/>
        </a:spcBef>
        <a:spcAft>
          <a:spcPts val="669"/>
        </a:spcAft>
        <a:buClr>
          <a:srgbClr val="000000"/>
        </a:buClr>
        <a:buSzPct val="100000"/>
        <a:buFont typeface="Times New Roman" charset="0"/>
        <a:defRPr kumimoji="1" sz="2200">
          <a:solidFill>
            <a:srgbClr val="000000"/>
          </a:solidFill>
          <a:latin typeface="+mn-lt"/>
          <a:ea typeface="Arial" charset="0"/>
          <a:cs typeface="Arial" charset="0"/>
        </a:defRPr>
      </a:lvl3pPr>
      <a:lvl4pPr marL="1780651" indent="-254381" algn="l" defTabSz="508759" rtl="0" eaLnBrk="1" fontAlgn="base" hangingPunct="1">
        <a:spcBef>
          <a:spcPts val="501"/>
        </a:spcBef>
        <a:spcAft>
          <a:spcPts val="669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Arial" charset="0"/>
          <a:cs typeface="Arial" charset="0"/>
        </a:defRPr>
      </a:lvl4pPr>
      <a:lvl5pPr marL="2289407" indent="-254381" algn="l" defTabSz="508759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2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2798166" indent="-254381" algn="l" defTabSz="508759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Arial" charset="0"/>
          <a:ea typeface="+mn-ea"/>
          <a:cs typeface="Arial" charset="0"/>
        </a:defRPr>
      </a:lvl6pPr>
      <a:lvl7pPr marL="3306924" indent="-254381" algn="l" defTabSz="508759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Arial" charset="0"/>
          <a:ea typeface="+mn-ea"/>
          <a:cs typeface="Arial" charset="0"/>
        </a:defRPr>
      </a:lvl7pPr>
      <a:lvl8pPr marL="3815680" indent="-254381" algn="l" defTabSz="508759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Arial" charset="0"/>
          <a:ea typeface="+mn-ea"/>
          <a:cs typeface="Arial" charset="0"/>
        </a:defRPr>
      </a:lvl8pPr>
      <a:lvl9pPr marL="4324435" indent="-254381" algn="l" defTabSz="508759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Arial" charset="0"/>
          <a:ea typeface="+mn-ea"/>
          <a:cs typeface="Arial" charset="0"/>
        </a:defRPr>
      </a:lvl9pPr>
    </p:bodyStyle>
    <p:otherStyle>
      <a:defPPr>
        <a:defRPr lang="ru-RU"/>
      </a:defPPr>
      <a:lvl1pPr marL="0" algn="l" defTabSz="101751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759" algn="l" defTabSz="101751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7514" algn="l" defTabSz="101751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6273" algn="l" defTabSz="101751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5029" algn="l" defTabSz="101751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3789" algn="l" defTabSz="101751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2543" algn="l" defTabSz="101751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1303" algn="l" defTabSz="101751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058" algn="l" defTabSz="101751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4" y="0"/>
            <a:ext cx="235744" cy="7772400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46" tIns="50923" rIns="101846" bIns="50923" anchor="ctr"/>
          <a:lstStyle/>
          <a:p>
            <a:pPr>
              <a:defRPr/>
            </a:pPr>
            <a:endParaRPr lang="ru-RU"/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148608" y="7511525"/>
            <a:ext cx="805021" cy="29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  <a:defRPr/>
            </a:pPr>
            <a:fld id="{6F20DEED-D6B6-2845-B068-AA8463B8FDA5}" type="slidenum">
              <a:rPr lang="en-US" sz="1200" smtClean="0">
                <a:solidFill>
                  <a:srgbClr val="000000"/>
                </a:solidFill>
                <a:latin typeface="Myriad Pro" charset="0"/>
              </a:rPr>
              <a:pPr algn="r" eaLnBrk="1" hangingPunct="1">
                <a:buClrTx/>
                <a:buFontTx/>
                <a:buNone/>
                <a:defRPr/>
              </a:pPr>
              <a:t>‹#›</a:t>
            </a:fld>
            <a:r>
              <a:rPr lang="en-US" sz="1300">
                <a:solidFill>
                  <a:srgbClr val="000000"/>
                </a:solidFill>
                <a:latin typeface="Myriad Pro" charset="0"/>
              </a:rPr>
              <a:t> 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-135976" y="6108176"/>
            <a:ext cx="371721" cy="1526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100243" tIns="52127" rIns="100243" bIns="52127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sz="1100">
                <a:solidFill>
                  <a:srgbClr val="FFFFFF"/>
                </a:solidFill>
              </a:rPr>
              <a:t>© Luxoft Training 2012</a:t>
            </a: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4" y="0"/>
            <a:ext cx="235744" cy="7772400"/>
          </a:xfrm>
          <a:prstGeom prst="rect">
            <a:avLst/>
          </a:prstGeom>
          <a:solidFill>
            <a:srgbClr val="F36F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46" tIns="50923" rIns="101846" bIns="50923" anchor="ctr"/>
          <a:lstStyle/>
          <a:p>
            <a:pPr>
              <a:defRPr/>
            </a:pPr>
            <a:endParaRPr lang="ru-RU"/>
          </a:p>
        </p:txBody>
      </p:sp>
      <p:pic>
        <p:nvPicPr>
          <p:cNvPr id="3078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198" y="323854"/>
            <a:ext cx="1100138" cy="124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9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8" y="0"/>
            <a:ext cx="9822656" cy="777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80" name="Rectangle 7"/>
          <p:cNvSpPr>
            <a:spLocks noChangeArrowheads="1"/>
          </p:cNvSpPr>
          <p:nvPr/>
        </p:nvSpPr>
        <p:spPr bwMode="auto">
          <a:xfrm flipH="1">
            <a:off x="9597394" y="2750929"/>
            <a:ext cx="270669" cy="2176992"/>
          </a:xfrm>
          <a:prstGeom prst="rect">
            <a:avLst/>
          </a:prstGeom>
          <a:solidFill>
            <a:srgbClr val="F36F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46" tIns="50923" rIns="101846" bIns="50923" anchor="ctr"/>
          <a:lstStyle/>
          <a:p>
            <a:pPr>
              <a:defRPr/>
            </a:pPr>
            <a:endParaRPr lang="ru-RU"/>
          </a:p>
        </p:txBody>
      </p:sp>
      <p:pic>
        <p:nvPicPr>
          <p:cNvPr id="3081" name="Picture 8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433" y="392222"/>
            <a:ext cx="1201420" cy="159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8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10836" y="140339"/>
            <a:ext cx="8989695" cy="93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0243" tIns="52127" rIns="100243" bIns="521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50923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+mj-lt"/>
          <a:ea typeface="+mj-ea"/>
          <a:cs typeface="ＭＳ Ｐゴシック" charset="0"/>
        </a:defRPr>
      </a:lvl1pPr>
      <a:lvl2pPr algn="l" defTabSz="50923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Myriad Pro" charset="0"/>
          <a:ea typeface="ＭＳ Ｐゴシック" charset="-128"/>
          <a:cs typeface="ＭＳ Ｐゴシック" charset="0"/>
        </a:defRPr>
      </a:lvl2pPr>
      <a:lvl3pPr algn="l" defTabSz="50923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Myriad Pro" charset="0"/>
          <a:ea typeface="ＭＳ Ｐゴシック" charset="-128"/>
          <a:cs typeface="ＭＳ Ｐゴシック" charset="0"/>
        </a:defRPr>
      </a:lvl3pPr>
      <a:lvl4pPr algn="l" defTabSz="50923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Myriad Pro" charset="0"/>
          <a:ea typeface="ＭＳ Ｐゴシック" charset="-128"/>
          <a:cs typeface="ＭＳ Ｐゴシック" charset="0"/>
        </a:defRPr>
      </a:lvl4pPr>
      <a:lvl5pPr algn="l" defTabSz="50923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Myriad Pro" charset="0"/>
          <a:ea typeface="ＭＳ Ｐゴシック" charset="-128"/>
          <a:cs typeface="ＭＳ Ｐゴシック" charset="0"/>
        </a:defRPr>
      </a:lvl5pPr>
      <a:lvl6pPr marL="2800785" indent="-254616" algn="l" defTabSz="50923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1F497D"/>
          </a:solidFill>
          <a:latin typeface="Myriad Pro" charset="0"/>
          <a:ea typeface="ＭＳ Ｐゴシック" charset="-128"/>
        </a:defRPr>
      </a:lvl6pPr>
      <a:lvl7pPr marL="3310019" indent="-254616" algn="l" defTabSz="50923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1F497D"/>
          </a:solidFill>
          <a:latin typeface="Myriad Pro" charset="0"/>
          <a:ea typeface="ＭＳ Ｐゴシック" charset="-128"/>
        </a:defRPr>
      </a:lvl7pPr>
      <a:lvl8pPr marL="3819251" indent="-254616" algn="l" defTabSz="50923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1F497D"/>
          </a:solidFill>
          <a:latin typeface="Myriad Pro" charset="0"/>
          <a:ea typeface="ＭＳ Ｐゴシック" charset="-128"/>
        </a:defRPr>
      </a:lvl8pPr>
      <a:lvl9pPr marL="4328485" indent="-254616" algn="l" defTabSz="50923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1F497D"/>
          </a:solidFill>
          <a:latin typeface="Myriad Pro" charset="0"/>
          <a:ea typeface="ＭＳ Ｐゴシック" charset="-128"/>
        </a:defRPr>
      </a:lvl9pPr>
    </p:titleStyle>
    <p:bodyStyle>
      <a:lvl1pPr marL="381925" indent="-381925" algn="l" defTabSz="509233" rtl="0" eaLnBrk="1" fontAlgn="base" hangingPunct="1">
        <a:spcBef>
          <a:spcPts val="669"/>
        </a:spcBef>
        <a:spcAft>
          <a:spcPts val="669"/>
        </a:spcAft>
        <a:buClr>
          <a:srgbClr val="000000"/>
        </a:buClr>
        <a:buSzPct val="100000"/>
        <a:buFont typeface="Times New Roman" charset="0"/>
        <a:defRPr kumimoji="1" sz="2700">
          <a:solidFill>
            <a:srgbClr val="000000"/>
          </a:solidFill>
          <a:latin typeface="+mn-lt"/>
          <a:ea typeface="+mn-ea"/>
          <a:cs typeface="ＭＳ Ｐゴシック" charset="0"/>
        </a:defRPr>
      </a:lvl1pPr>
      <a:lvl2pPr marL="827504" indent="-318271" algn="l" defTabSz="509233" rtl="0" eaLnBrk="1" fontAlgn="base" hangingPunct="1">
        <a:spcBef>
          <a:spcPts val="613"/>
        </a:spcBef>
        <a:spcAft>
          <a:spcPts val="669"/>
        </a:spcAft>
        <a:buClr>
          <a:srgbClr val="000000"/>
        </a:buClr>
        <a:buSzPct val="100000"/>
        <a:buFont typeface="Times New Roman" charset="0"/>
        <a:defRPr kumimoji="1" sz="2500">
          <a:solidFill>
            <a:srgbClr val="000000"/>
          </a:solidFill>
          <a:latin typeface="+mn-lt"/>
          <a:ea typeface="Arial" charset="0"/>
          <a:cs typeface="Arial" charset="0"/>
        </a:defRPr>
      </a:lvl2pPr>
      <a:lvl3pPr marL="1273084" indent="-254616" algn="l" defTabSz="509233" rtl="0" eaLnBrk="1" fontAlgn="base" hangingPunct="1">
        <a:spcBef>
          <a:spcPts val="557"/>
        </a:spcBef>
        <a:spcAft>
          <a:spcPts val="669"/>
        </a:spcAft>
        <a:buClr>
          <a:srgbClr val="000000"/>
        </a:buClr>
        <a:buSzPct val="100000"/>
        <a:buFont typeface="Times New Roman" charset="0"/>
        <a:defRPr kumimoji="1" sz="2200">
          <a:solidFill>
            <a:srgbClr val="000000"/>
          </a:solidFill>
          <a:latin typeface="+mn-lt"/>
          <a:ea typeface="Arial" charset="0"/>
          <a:cs typeface="Arial" charset="0"/>
        </a:defRPr>
      </a:lvl3pPr>
      <a:lvl4pPr marL="1782317" indent="-254616" algn="l" defTabSz="509233" rtl="0" eaLnBrk="1" fontAlgn="base" hangingPunct="1">
        <a:spcBef>
          <a:spcPts val="501"/>
        </a:spcBef>
        <a:spcAft>
          <a:spcPts val="669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Arial" charset="0"/>
          <a:cs typeface="Arial" charset="0"/>
        </a:defRPr>
      </a:lvl4pPr>
      <a:lvl5pPr marL="2291551" indent="-254616" algn="l" defTabSz="509233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2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2800785" indent="-254616" algn="l" defTabSz="509233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Arial" charset="0"/>
          <a:ea typeface="+mn-ea"/>
          <a:cs typeface="Arial" charset="0"/>
        </a:defRPr>
      </a:lvl6pPr>
      <a:lvl7pPr marL="3310019" indent="-254616" algn="l" defTabSz="509233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Arial" charset="0"/>
          <a:ea typeface="+mn-ea"/>
          <a:cs typeface="Arial" charset="0"/>
        </a:defRPr>
      </a:lvl7pPr>
      <a:lvl8pPr marL="3819251" indent="-254616" algn="l" defTabSz="509233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Arial" charset="0"/>
          <a:ea typeface="+mn-ea"/>
          <a:cs typeface="Arial" charset="0"/>
        </a:defRPr>
      </a:lvl8pPr>
      <a:lvl9pPr marL="4328485" indent="-254616" algn="l" defTabSz="509233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Arial" charset="0"/>
          <a:ea typeface="+mn-ea"/>
          <a:cs typeface="Arial" charset="0"/>
        </a:defRPr>
      </a:lvl9pPr>
    </p:bodyStyle>
    <p:otherStyle>
      <a:defPPr>
        <a:defRPr lang="ru-RU"/>
      </a:defPPr>
      <a:lvl1pPr marL="0" algn="l" defTabSz="10184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233" algn="l" defTabSz="10184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467" algn="l" defTabSz="10184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701" algn="l" defTabSz="10184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935" algn="l" defTabSz="10184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169" algn="l" defTabSz="10184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400" algn="l" defTabSz="10184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4636" algn="l" defTabSz="10184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3867" algn="l" defTabSz="10184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5" y="0"/>
            <a:ext cx="235744" cy="7772400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35" tIns="50917" rIns="101835" bIns="50917" anchor="ctr"/>
          <a:lstStyle/>
          <a:p>
            <a:pPr>
              <a:defRPr/>
            </a:pPr>
            <a:endParaRPr lang="ru-RU"/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148609" y="7511525"/>
            <a:ext cx="805021" cy="29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  <a:defRPr/>
            </a:pPr>
            <a:fld id="{0B67DEE7-80EC-E34D-9626-16F4D426E27C}" type="slidenum">
              <a:rPr lang="en-US" sz="1200" smtClean="0">
                <a:solidFill>
                  <a:srgbClr val="000000"/>
                </a:solidFill>
                <a:latin typeface="Myriad Pro" charset="0"/>
              </a:rPr>
              <a:pPr algn="r" eaLnBrk="1" hangingPunct="1">
                <a:buClrTx/>
                <a:buFontTx/>
                <a:buNone/>
                <a:defRPr/>
              </a:pPr>
              <a:t>‹#›</a:t>
            </a:fld>
            <a:r>
              <a:rPr lang="en-US" sz="1300">
                <a:solidFill>
                  <a:srgbClr val="000000"/>
                </a:solidFill>
                <a:latin typeface="Myriad Pro" charset="0"/>
              </a:rPr>
              <a:t> 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-135951" y="6108177"/>
            <a:ext cx="371697" cy="1526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100231" tIns="52121" rIns="100231" bIns="52121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sz="1100">
                <a:solidFill>
                  <a:srgbClr val="FFFFFF"/>
                </a:solidFill>
              </a:rPr>
              <a:t>© Luxoft Training 2012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10837" y="140340"/>
            <a:ext cx="8989695" cy="93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0231" tIns="52121" rIns="100231" bIns="5212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2921" y="1818963"/>
            <a:ext cx="9012397" cy="510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509174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+mj-lt"/>
          <a:ea typeface="+mj-ea"/>
          <a:cs typeface="ＭＳ Ｐゴシック" charset="0"/>
        </a:defRPr>
      </a:lvl1pPr>
      <a:lvl2pPr algn="l" defTabSz="509174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Myriad Pro" charset="0"/>
          <a:ea typeface="ＭＳ Ｐゴシック" charset="-128"/>
          <a:cs typeface="ＭＳ Ｐゴシック" charset="0"/>
        </a:defRPr>
      </a:lvl2pPr>
      <a:lvl3pPr algn="l" defTabSz="509174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Myriad Pro" charset="0"/>
          <a:ea typeface="ＭＳ Ｐゴシック" charset="-128"/>
          <a:cs typeface="ＭＳ Ｐゴシック" charset="0"/>
        </a:defRPr>
      </a:lvl3pPr>
      <a:lvl4pPr algn="l" defTabSz="509174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Myriad Pro" charset="0"/>
          <a:ea typeface="ＭＳ Ｐゴシック" charset="-128"/>
          <a:cs typeface="ＭＳ Ｐゴシック" charset="0"/>
        </a:defRPr>
      </a:lvl4pPr>
      <a:lvl5pPr algn="l" defTabSz="509174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Myriad Pro" charset="0"/>
          <a:ea typeface="ＭＳ Ｐゴシック" charset="-128"/>
          <a:cs typeface="ＭＳ Ｐゴシック" charset="0"/>
        </a:defRPr>
      </a:lvl5pPr>
      <a:lvl6pPr marL="2800457" indent="-254586" algn="l" defTabSz="509174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1F497D"/>
          </a:solidFill>
          <a:latin typeface="Myriad Pro" charset="0"/>
          <a:ea typeface="ＭＳ Ｐゴシック" charset="-128"/>
        </a:defRPr>
      </a:lvl6pPr>
      <a:lvl7pPr marL="3309632" indent="-254586" algn="l" defTabSz="509174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1F497D"/>
          </a:solidFill>
          <a:latin typeface="Myriad Pro" charset="0"/>
          <a:ea typeface="ＭＳ Ｐゴシック" charset="-128"/>
        </a:defRPr>
      </a:lvl7pPr>
      <a:lvl8pPr marL="3818805" indent="-254586" algn="l" defTabSz="509174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1F497D"/>
          </a:solidFill>
          <a:latin typeface="Myriad Pro" charset="0"/>
          <a:ea typeface="ＭＳ Ｐゴシック" charset="-128"/>
        </a:defRPr>
      </a:lvl8pPr>
      <a:lvl9pPr marL="4327978" indent="-254586" algn="l" defTabSz="509174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1F497D"/>
          </a:solidFill>
          <a:latin typeface="Myriad Pro" charset="0"/>
          <a:ea typeface="ＭＳ Ｐゴシック" charset="-128"/>
        </a:defRPr>
      </a:lvl9pPr>
    </p:titleStyle>
    <p:bodyStyle>
      <a:lvl1pPr marL="381880" indent="-381880" algn="l" defTabSz="509174" rtl="0" eaLnBrk="1" fontAlgn="base" hangingPunct="1">
        <a:spcBef>
          <a:spcPts val="669"/>
        </a:spcBef>
        <a:spcAft>
          <a:spcPts val="669"/>
        </a:spcAft>
        <a:buClr>
          <a:srgbClr val="000000"/>
        </a:buClr>
        <a:buSzPct val="100000"/>
        <a:buFont typeface="Times New Roman" charset="0"/>
        <a:defRPr kumimoji="1" sz="2700">
          <a:solidFill>
            <a:srgbClr val="000000"/>
          </a:solidFill>
          <a:latin typeface="+mn-lt"/>
          <a:ea typeface="+mn-ea"/>
          <a:cs typeface="ＭＳ Ｐゴシック" charset="0"/>
        </a:defRPr>
      </a:lvl1pPr>
      <a:lvl2pPr marL="827407" indent="-318233" algn="l" defTabSz="509174" rtl="0" eaLnBrk="1" fontAlgn="base" hangingPunct="1">
        <a:spcBef>
          <a:spcPts val="613"/>
        </a:spcBef>
        <a:spcAft>
          <a:spcPts val="669"/>
        </a:spcAft>
        <a:buClr>
          <a:srgbClr val="000000"/>
        </a:buClr>
        <a:buSzPct val="100000"/>
        <a:buFont typeface="Times New Roman" charset="0"/>
        <a:defRPr kumimoji="1" sz="2500">
          <a:solidFill>
            <a:srgbClr val="000000"/>
          </a:solidFill>
          <a:latin typeface="+mn-lt"/>
          <a:ea typeface="Arial" charset="0"/>
          <a:cs typeface="Arial" charset="0"/>
        </a:defRPr>
      </a:lvl2pPr>
      <a:lvl3pPr marL="1272936" indent="-254586" algn="l" defTabSz="509174" rtl="0" eaLnBrk="1" fontAlgn="base" hangingPunct="1">
        <a:spcBef>
          <a:spcPts val="557"/>
        </a:spcBef>
        <a:spcAft>
          <a:spcPts val="669"/>
        </a:spcAft>
        <a:buClr>
          <a:srgbClr val="000000"/>
        </a:buClr>
        <a:buSzPct val="100000"/>
        <a:buFont typeface="Times New Roman" charset="0"/>
        <a:defRPr kumimoji="1" sz="2200">
          <a:solidFill>
            <a:srgbClr val="000000"/>
          </a:solidFill>
          <a:latin typeface="+mn-lt"/>
          <a:ea typeface="Arial" charset="0"/>
          <a:cs typeface="Arial" charset="0"/>
        </a:defRPr>
      </a:lvl3pPr>
      <a:lvl4pPr marL="1782108" indent="-254586" algn="l" defTabSz="509174" rtl="0" eaLnBrk="1" fontAlgn="base" hangingPunct="1">
        <a:spcBef>
          <a:spcPts val="501"/>
        </a:spcBef>
        <a:spcAft>
          <a:spcPts val="669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Arial" charset="0"/>
          <a:cs typeface="Arial" charset="0"/>
        </a:defRPr>
      </a:lvl4pPr>
      <a:lvl5pPr marL="2291283" indent="-254586" algn="l" defTabSz="509174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2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2800457" indent="-254586" algn="l" defTabSz="509174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Arial" charset="0"/>
          <a:ea typeface="+mn-ea"/>
          <a:cs typeface="Arial" charset="0"/>
        </a:defRPr>
      </a:lvl6pPr>
      <a:lvl7pPr marL="3309632" indent="-254586" algn="l" defTabSz="509174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Arial" charset="0"/>
          <a:ea typeface="+mn-ea"/>
          <a:cs typeface="Arial" charset="0"/>
        </a:defRPr>
      </a:lvl7pPr>
      <a:lvl8pPr marL="3818805" indent="-254586" algn="l" defTabSz="509174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Arial" charset="0"/>
          <a:ea typeface="+mn-ea"/>
          <a:cs typeface="Arial" charset="0"/>
        </a:defRPr>
      </a:lvl8pPr>
      <a:lvl9pPr marL="4327978" indent="-254586" algn="l" defTabSz="509174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Arial" charset="0"/>
          <a:ea typeface="+mn-ea"/>
          <a:cs typeface="Arial" charset="0"/>
        </a:defRPr>
      </a:lvl9pPr>
    </p:bodyStyle>
    <p:otherStyle>
      <a:defPPr>
        <a:defRPr lang="ru-RU"/>
      </a:defPPr>
      <a:lvl1pPr marL="0" algn="l" defTabSz="10183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174" algn="l" defTabSz="10183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348" algn="l" defTabSz="10183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523" algn="l" defTabSz="10183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696" algn="l" defTabSz="10183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5871" algn="l" defTabSz="10183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043" algn="l" defTabSz="10183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4219" algn="l" defTabSz="10183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3390" algn="l" defTabSz="10183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5" y="0"/>
            <a:ext cx="235744" cy="7772400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23" tIns="50911" rIns="101823" bIns="50911" anchor="ctr"/>
          <a:lstStyle/>
          <a:p>
            <a:pPr>
              <a:defRPr/>
            </a:pPr>
            <a:endParaRPr lang="ru-RU"/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148610" y="7511525"/>
            <a:ext cx="805021" cy="29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  <a:defRPr/>
            </a:pPr>
            <a:fld id="{69433469-EE92-564C-8DE3-A0A598A4E880}" type="slidenum">
              <a:rPr lang="en-US" sz="1200" smtClean="0">
                <a:solidFill>
                  <a:srgbClr val="000000"/>
                </a:solidFill>
                <a:latin typeface="Myriad Pro" charset="0"/>
              </a:rPr>
              <a:pPr algn="r" eaLnBrk="1" hangingPunct="1">
                <a:buClrTx/>
                <a:buFontTx/>
                <a:buNone/>
                <a:defRPr/>
              </a:pPr>
              <a:t>‹#›</a:t>
            </a:fld>
            <a:r>
              <a:rPr lang="en-US" sz="1300">
                <a:solidFill>
                  <a:srgbClr val="000000"/>
                </a:solidFill>
                <a:latin typeface="Myriad Pro" charset="0"/>
              </a:rPr>
              <a:t> 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-135926" y="6108179"/>
            <a:ext cx="371673" cy="1526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100219" tIns="52114" rIns="100219" bIns="52114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sz="1100">
                <a:solidFill>
                  <a:srgbClr val="FFFFFF"/>
                </a:solidFill>
              </a:rPr>
              <a:t>© Luxoft Training 2012</a:t>
            </a:r>
          </a:p>
        </p:txBody>
      </p:sp>
      <p:sp>
        <p:nvSpPr>
          <p:cNvPr id="410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10838" y="140340"/>
            <a:ext cx="8989695" cy="93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0219" tIns="52114" rIns="100219" bIns="521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509115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+mj-lt"/>
          <a:ea typeface="+mj-ea"/>
          <a:cs typeface="ＭＳ Ｐゴシック" charset="0"/>
        </a:defRPr>
      </a:lvl1pPr>
      <a:lvl2pPr algn="l" defTabSz="509115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Myriad Pro" charset="0"/>
          <a:ea typeface="ＭＳ Ｐゴシック" charset="-128"/>
          <a:cs typeface="ＭＳ Ｐゴシック" charset="0"/>
        </a:defRPr>
      </a:lvl2pPr>
      <a:lvl3pPr algn="l" defTabSz="509115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Myriad Pro" charset="0"/>
          <a:ea typeface="ＭＳ Ｐゴシック" charset="-128"/>
          <a:cs typeface="ＭＳ Ｐゴシック" charset="0"/>
        </a:defRPr>
      </a:lvl3pPr>
      <a:lvl4pPr algn="l" defTabSz="509115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Myriad Pro" charset="0"/>
          <a:ea typeface="ＭＳ Ｐゴシック" charset="-128"/>
          <a:cs typeface="ＭＳ Ｐゴシック" charset="0"/>
        </a:defRPr>
      </a:lvl4pPr>
      <a:lvl5pPr algn="l" defTabSz="509115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Myriad Pro" charset="0"/>
          <a:ea typeface="ＭＳ Ｐゴシック" charset="-128"/>
          <a:cs typeface="ＭＳ Ｐゴシック" charset="0"/>
        </a:defRPr>
      </a:lvl5pPr>
      <a:lvl6pPr marL="2800129" indent="-254556" algn="l" defTabSz="509115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1F497D"/>
          </a:solidFill>
          <a:latin typeface="Myriad Pro" charset="0"/>
          <a:ea typeface="ＭＳ Ｐゴシック" charset="-128"/>
        </a:defRPr>
      </a:lvl6pPr>
      <a:lvl7pPr marL="3309245" indent="-254556" algn="l" defTabSz="509115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1F497D"/>
          </a:solidFill>
          <a:latin typeface="Myriad Pro" charset="0"/>
          <a:ea typeface="ＭＳ Ｐゴシック" charset="-128"/>
        </a:defRPr>
      </a:lvl7pPr>
      <a:lvl8pPr marL="3818359" indent="-254556" algn="l" defTabSz="509115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1F497D"/>
          </a:solidFill>
          <a:latin typeface="Myriad Pro" charset="0"/>
          <a:ea typeface="ＭＳ Ｐゴシック" charset="-128"/>
        </a:defRPr>
      </a:lvl8pPr>
      <a:lvl9pPr marL="4327471" indent="-254556" algn="l" defTabSz="509115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1F497D"/>
          </a:solidFill>
          <a:latin typeface="Myriad Pro" charset="0"/>
          <a:ea typeface="ＭＳ Ｐゴシック" charset="-128"/>
        </a:defRPr>
      </a:lvl9pPr>
    </p:titleStyle>
    <p:bodyStyle>
      <a:lvl1pPr marL="381835" indent="-381835" algn="l" defTabSz="509115" rtl="0" eaLnBrk="1" fontAlgn="base" hangingPunct="1">
        <a:spcBef>
          <a:spcPts val="669"/>
        </a:spcBef>
        <a:spcAft>
          <a:spcPts val="669"/>
        </a:spcAft>
        <a:buClr>
          <a:srgbClr val="000000"/>
        </a:buClr>
        <a:buSzPct val="100000"/>
        <a:buFont typeface="Times New Roman" charset="0"/>
        <a:defRPr kumimoji="1" sz="2700">
          <a:solidFill>
            <a:srgbClr val="000000"/>
          </a:solidFill>
          <a:latin typeface="+mn-lt"/>
          <a:ea typeface="+mn-ea"/>
          <a:cs typeface="ＭＳ Ｐゴシック" charset="0"/>
        </a:defRPr>
      </a:lvl1pPr>
      <a:lvl2pPr marL="827310" indent="-318195" algn="l" defTabSz="509115" rtl="0" eaLnBrk="1" fontAlgn="base" hangingPunct="1">
        <a:spcBef>
          <a:spcPts val="613"/>
        </a:spcBef>
        <a:spcAft>
          <a:spcPts val="669"/>
        </a:spcAft>
        <a:buClr>
          <a:srgbClr val="000000"/>
        </a:buClr>
        <a:buSzPct val="100000"/>
        <a:buFont typeface="Times New Roman" charset="0"/>
        <a:defRPr kumimoji="1" sz="2500">
          <a:solidFill>
            <a:srgbClr val="000000"/>
          </a:solidFill>
          <a:latin typeface="+mn-lt"/>
          <a:ea typeface="Arial" charset="0"/>
          <a:cs typeface="Arial" charset="0"/>
        </a:defRPr>
      </a:lvl2pPr>
      <a:lvl3pPr marL="1272787" indent="-254556" algn="l" defTabSz="509115" rtl="0" eaLnBrk="1" fontAlgn="base" hangingPunct="1">
        <a:spcBef>
          <a:spcPts val="557"/>
        </a:spcBef>
        <a:spcAft>
          <a:spcPts val="669"/>
        </a:spcAft>
        <a:buClr>
          <a:srgbClr val="000000"/>
        </a:buClr>
        <a:buSzPct val="100000"/>
        <a:buFont typeface="Times New Roman" charset="0"/>
        <a:defRPr kumimoji="1" sz="2200">
          <a:solidFill>
            <a:srgbClr val="000000"/>
          </a:solidFill>
          <a:latin typeface="+mn-lt"/>
          <a:ea typeface="Arial" charset="0"/>
          <a:cs typeface="Arial" charset="0"/>
        </a:defRPr>
      </a:lvl3pPr>
      <a:lvl4pPr marL="1781900" indent="-254556" algn="l" defTabSz="509115" rtl="0" eaLnBrk="1" fontAlgn="base" hangingPunct="1">
        <a:spcBef>
          <a:spcPts val="501"/>
        </a:spcBef>
        <a:spcAft>
          <a:spcPts val="669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Arial" charset="0"/>
          <a:cs typeface="Arial" charset="0"/>
        </a:defRPr>
      </a:lvl4pPr>
      <a:lvl5pPr marL="2291015" indent="-254556" algn="l" defTabSz="509115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2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2800129" indent="-254556" algn="l" defTabSz="509115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Arial" charset="0"/>
          <a:ea typeface="+mn-ea"/>
          <a:cs typeface="Arial" charset="0"/>
        </a:defRPr>
      </a:lvl6pPr>
      <a:lvl7pPr marL="3309245" indent="-254556" algn="l" defTabSz="509115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Arial" charset="0"/>
          <a:ea typeface="+mn-ea"/>
          <a:cs typeface="Arial" charset="0"/>
        </a:defRPr>
      </a:lvl7pPr>
      <a:lvl8pPr marL="3818359" indent="-254556" algn="l" defTabSz="509115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Arial" charset="0"/>
          <a:ea typeface="+mn-ea"/>
          <a:cs typeface="Arial" charset="0"/>
        </a:defRPr>
      </a:lvl8pPr>
      <a:lvl9pPr marL="4327471" indent="-254556" algn="l" defTabSz="509115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Arial" charset="0"/>
          <a:ea typeface="+mn-ea"/>
          <a:cs typeface="Arial" charset="0"/>
        </a:defRPr>
      </a:lvl9pPr>
    </p:bodyStyle>
    <p:otherStyle>
      <a:defPPr>
        <a:defRPr lang="ru-RU"/>
      </a:defPPr>
      <a:lvl1pPr marL="0" algn="l" defTabSz="10182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115" algn="l" defTabSz="10182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228" algn="l" defTabSz="10182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344" algn="l" defTabSz="10182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458" algn="l" defTabSz="10182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5574" algn="l" defTabSz="10182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4686" algn="l" defTabSz="10182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3802" algn="l" defTabSz="10182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914" algn="l" defTabSz="10182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5" y="0"/>
            <a:ext cx="235744" cy="7772400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11" tIns="50906" rIns="101811" bIns="50906" anchor="ctr"/>
          <a:lstStyle/>
          <a:p>
            <a:pPr>
              <a:defRPr/>
            </a:pPr>
            <a:endParaRPr lang="ru-RU"/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148611" y="7511525"/>
            <a:ext cx="805021" cy="29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  <a:defRPr/>
            </a:pPr>
            <a:fld id="{49899077-399F-7647-99D5-E88BD46B59AB}" type="slidenum">
              <a:rPr lang="en-US" sz="1200" smtClean="0">
                <a:solidFill>
                  <a:srgbClr val="000000"/>
                </a:solidFill>
                <a:latin typeface="Myriad Pro" charset="0"/>
              </a:rPr>
              <a:pPr algn="r" eaLnBrk="1" hangingPunct="1">
                <a:buClrTx/>
                <a:buFontTx/>
                <a:buNone/>
                <a:defRPr/>
              </a:pPr>
              <a:t>‹#›</a:t>
            </a:fld>
            <a:r>
              <a:rPr lang="en-US" sz="1300">
                <a:solidFill>
                  <a:srgbClr val="000000"/>
                </a:solidFill>
                <a:latin typeface="Myriad Pro" charset="0"/>
              </a:rPr>
              <a:t> 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-135902" y="6108180"/>
            <a:ext cx="371650" cy="1526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100208" tIns="52108" rIns="100208" bIns="52108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sz="1100">
                <a:solidFill>
                  <a:srgbClr val="FFFFFF"/>
                </a:solidFill>
              </a:rPr>
              <a:t>© Luxoft Training 2012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282898" y="424611"/>
            <a:ext cx="9744075" cy="615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11" tIns="50906" rIns="101811" bIns="50906" anchor="ctr"/>
          <a:lstStyle/>
          <a:p>
            <a:pPr>
              <a:defRPr/>
            </a:pPr>
            <a:endParaRPr lang="ru-RU"/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 flipH="1">
            <a:off x="558800" y="1577870"/>
            <a:ext cx="195580" cy="897784"/>
          </a:xfrm>
          <a:prstGeom prst="rect">
            <a:avLst/>
          </a:prstGeom>
          <a:solidFill>
            <a:srgbClr val="F36F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11" tIns="50906" rIns="101811" bIns="50906" anchor="ctr"/>
          <a:lstStyle/>
          <a:p>
            <a:pPr>
              <a:defRPr/>
            </a:pPr>
            <a:endParaRPr lang="ru-RU"/>
          </a:p>
        </p:txBody>
      </p:sp>
      <p:sp>
        <p:nvSpPr>
          <p:cNvPr id="5127" name="Rectangle 6"/>
          <p:cNvSpPr>
            <a:spLocks noChangeArrowheads="1"/>
          </p:cNvSpPr>
          <p:nvPr/>
        </p:nvSpPr>
        <p:spPr bwMode="auto">
          <a:xfrm flipH="1">
            <a:off x="555313" y="2558423"/>
            <a:ext cx="202565" cy="904981"/>
          </a:xfrm>
          <a:prstGeom prst="rect">
            <a:avLst/>
          </a:prstGeom>
          <a:solidFill>
            <a:srgbClr val="F36F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11" tIns="50906" rIns="101811" bIns="50906" anchor="ctr"/>
          <a:lstStyle/>
          <a:p>
            <a:pPr>
              <a:defRPr/>
            </a:pPr>
            <a:endParaRPr lang="ru-RU"/>
          </a:p>
        </p:txBody>
      </p:sp>
      <p:sp>
        <p:nvSpPr>
          <p:cNvPr id="5128" name="Rectangle 7"/>
          <p:cNvSpPr>
            <a:spLocks noChangeArrowheads="1"/>
          </p:cNvSpPr>
          <p:nvPr/>
        </p:nvSpPr>
        <p:spPr bwMode="auto">
          <a:xfrm flipH="1">
            <a:off x="551815" y="3537169"/>
            <a:ext cx="202565" cy="895985"/>
          </a:xfrm>
          <a:prstGeom prst="rect">
            <a:avLst/>
          </a:prstGeom>
          <a:solidFill>
            <a:srgbClr val="F36F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11" tIns="50906" rIns="101811" bIns="50906" anchor="ctr"/>
          <a:lstStyle/>
          <a:p>
            <a:pPr>
              <a:defRPr/>
            </a:pPr>
            <a:endParaRPr lang="ru-RU"/>
          </a:p>
        </p:txBody>
      </p:sp>
      <p:sp>
        <p:nvSpPr>
          <p:cNvPr id="5129" name="Rectangle 8"/>
          <p:cNvSpPr>
            <a:spLocks noChangeArrowheads="1"/>
          </p:cNvSpPr>
          <p:nvPr/>
        </p:nvSpPr>
        <p:spPr bwMode="auto">
          <a:xfrm flipH="1">
            <a:off x="551815" y="4517708"/>
            <a:ext cx="202565" cy="890587"/>
          </a:xfrm>
          <a:prstGeom prst="rect">
            <a:avLst/>
          </a:prstGeom>
          <a:solidFill>
            <a:srgbClr val="F36F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11" tIns="50906" rIns="101811" bIns="50906" anchor="ctr"/>
          <a:lstStyle/>
          <a:p>
            <a:pPr>
              <a:defRPr/>
            </a:pPr>
            <a:endParaRPr lang="ru-RU"/>
          </a:p>
        </p:txBody>
      </p:sp>
      <p:sp>
        <p:nvSpPr>
          <p:cNvPr id="5130" name="Rectangle 9"/>
          <p:cNvSpPr>
            <a:spLocks noChangeArrowheads="1"/>
          </p:cNvSpPr>
          <p:nvPr/>
        </p:nvSpPr>
        <p:spPr bwMode="auto">
          <a:xfrm flipH="1">
            <a:off x="558800" y="5487458"/>
            <a:ext cx="195580" cy="906780"/>
          </a:xfrm>
          <a:prstGeom prst="rect">
            <a:avLst/>
          </a:prstGeom>
          <a:solidFill>
            <a:srgbClr val="F36F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11" tIns="50906" rIns="101811" bIns="50906" anchor="ctr"/>
          <a:lstStyle/>
          <a:p>
            <a:pPr>
              <a:defRPr/>
            </a:pPr>
            <a:endParaRPr lang="ru-RU"/>
          </a:p>
        </p:txBody>
      </p:sp>
      <p:sp>
        <p:nvSpPr>
          <p:cNvPr id="5131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10838" y="140340"/>
            <a:ext cx="8989695" cy="93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0208" tIns="52108" rIns="100208" bIns="521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50905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+mj-lt"/>
          <a:ea typeface="+mj-ea"/>
          <a:cs typeface="ＭＳ Ｐゴシック" charset="0"/>
        </a:defRPr>
      </a:lvl1pPr>
      <a:lvl2pPr algn="l" defTabSz="50905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Myriad Pro" charset="0"/>
          <a:ea typeface="ＭＳ Ｐゴシック" charset="-128"/>
          <a:cs typeface="ＭＳ Ｐゴシック" charset="0"/>
        </a:defRPr>
      </a:lvl2pPr>
      <a:lvl3pPr algn="l" defTabSz="50905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Myriad Pro" charset="0"/>
          <a:ea typeface="ＭＳ Ｐゴシック" charset="-128"/>
          <a:cs typeface="ＭＳ Ｐゴシック" charset="0"/>
        </a:defRPr>
      </a:lvl3pPr>
      <a:lvl4pPr algn="l" defTabSz="50905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Myriad Pro" charset="0"/>
          <a:ea typeface="ＭＳ Ｐゴシック" charset="-128"/>
          <a:cs typeface="ＭＳ Ｐゴシック" charset="0"/>
        </a:defRPr>
      </a:lvl4pPr>
      <a:lvl5pPr algn="l" defTabSz="50905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Myriad Pro" charset="0"/>
          <a:ea typeface="ＭＳ Ｐゴシック" charset="-128"/>
          <a:cs typeface="ＭＳ Ｐゴシック" charset="0"/>
        </a:defRPr>
      </a:lvl5pPr>
      <a:lvl6pPr marL="2799802" indent="-254527" algn="l" defTabSz="50905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1F497D"/>
          </a:solidFill>
          <a:latin typeface="Myriad Pro" charset="0"/>
          <a:ea typeface="ＭＳ Ｐゴシック" charset="-128"/>
        </a:defRPr>
      </a:lvl6pPr>
      <a:lvl7pPr marL="3308858" indent="-254527" algn="l" defTabSz="50905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1F497D"/>
          </a:solidFill>
          <a:latin typeface="Myriad Pro" charset="0"/>
          <a:ea typeface="ＭＳ Ｐゴシック" charset="-128"/>
        </a:defRPr>
      </a:lvl7pPr>
      <a:lvl8pPr marL="3817912" indent="-254527" algn="l" defTabSz="50905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1F497D"/>
          </a:solidFill>
          <a:latin typeface="Myriad Pro" charset="0"/>
          <a:ea typeface="ＭＳ Ｐゴシック" charset="-128"/>
        </a:defRPr>
      </a:lvl8pPr>
      <a:lvl9pPr marL="4326965" indent="-254527" algn="l" defTabSz="50905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1F497D"/>
          </a:solidFill>
          <a:latin typeface="Myriad Pro" charset="0"/>
          <a:ea typeface="ＭＳ Ｐゴシック" charset="-128"/>
        </a:defRPr>
      </a:lvl9pPr>
    </p:titleStyle>
    <p:bodyStyle>
      <a:lvl1pPr marL="381791" indent="-381791" algn="l" defTabSz="509056" rtl="0" eaLnBrk="1" fontAlgn="base" hangingPunct="1">
        <a:spcBef>
          <a:spcPts val="669"/>
        </a:spcBef>
        <a:spcAft>
          <a:spcPts val="669"/>
        </a:spcAft>
        <a:buClr>
          <a:srgbClr val="000000"/>
        </a:buClr>
        <a:buSzPct val="100000"/>
        <a:buFont typeface="Times New Roman" charset="0"/>
        <a:defRPr kumimoji="1" sz="2700">
          <a:solidFill>
            <a:srgbClr val="000000"/>
          </a:solidFill>
          <a:latin typeface="+mn-lt"/>
          <a:ea typeface="+mn-ea"/>
          <a:cs typeface="ＭＳ Ｐゴシック" charset="0"/>
        </a:defRPr>
      </a:lvl1pPr>
      <a:lvl2pPr marL="827213" indent="-318158" algn="l" defTabSz="509056" rtl="0" eaLnBrk="1" fontAlgn="base" hangingPunct="1">
        <a:spcBef>
          <a:spcPts val="613"/>
        </a:spcBef>
        <a:spcAft>
          <a:spcPts val="669"/>
        </a:spcAft>
        <a:buClr>
          <a:srgbClr val="000000"/>
        </a:buClr>
        <a:buSzPct val="100000"/>
        <a:buFont typeface="Times New Roman" charset="0"/>
        <a:defRPr kumimoji="1" sz="2500">
          <a:solidFill>
            <a:srgbClr val="000000"/>
          </a:solidFill>
          <a:latin typeface="+mn-lt"/>
          <a:ea typeface="Arial" charset="0"/>
          <a:cs typeface="Arial" charset="0"/>
        </a:defRPr>
      </a:lvl2pPr>
      <a:lvl3pPr marL="1272638" indent="-254527" algn="l" defTabSz="509056" rtl="0" eaLnBrk="1" fontAlgn="base" hangingPunct="1">
        <a:spcBef>
          <a:spcPts val="557"/>
        </a:spcBef>
        <a:spcAft>
          <a:spcPts val="669"/>
        </a:spcAft>
        <a:buClr>
          <a:srgbClr val="000000"/>
        </a:buClr>
        <a:buSzPct val="100000"/>
        <a:buFont typeface="Times New Roman" charset="0"/>
        <a:defRPr kumimoji="1" sz="2200">
          <a:solidFill>
            <a:srgbClr val="000000"/>
          </a:solidFill>
          <a:latin typeface="+mn-lt"/>
          <a:ea typeface="Arial" charset="0"/>
          <a:cs typeface="Arial" charset="0"/>
        </a:defRPr>
      </a:lvl3pPr>
      <a:lvl4pPr marL="1781692" indent="-254527" algn="l" defTabSz="509056" rtl="0" eaLnBrk="1" fontAlgn="base" hangingPunct="1">
        <a:spcBef>
          <a:spcPts val="501"/>
        </a:spcBef>
        <a:spcAft>
          <a:spcPts val="669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Arial" charset="0"/>
          <a:cs typeface="Arial" charset="0"/>
        </a:defRPr>
      </a:lvl4pPr>
      <a:lvl5pPr marL="2290747" indent="-254527" algn="l" defTabSz="509056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2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2799802" indent="-254527" algn="l" defTabSz="509056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Arial" charset="0"/>
          <a:ea typeface="+mn-ea"/>
          <a:cs typeface="Arial" charset="0"/>
        </a:defRPr>
      </a:lvl6pPr>
      <a:lvl7pPr marL="3308858" indent="-254527" algn="l" defTabSz="509056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Arial" charset="0"/>
          <a:ea typeface="+mn-ea"/>
          <a:cs typeface="Arial" charset="0"/>
        </a:defRPr>
      </a:lvl7pPr>
      <a:lvl8pPr marL="3817912" indent="-254527" algn="l" defTabSz="509056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Arial" charset="0"/>
          <a:ea typeface="+mn-ea"/>
          <a:cs typeface="Arial" charset="0"/>
        </a:defRPr>
      </a:lvl8pPr>
      <a:lvl9pPr marL="4326965" indent="-254527" algn="l" defTabSz="509056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Arial" charset="0"/>
          <a:ea typeface="+mn-ea"/>
          <a:cs typeface="Arial" charset="0"/>
        </a:defRPr>
      </a:lvl9pPr>
    </p:bodyStyle>
    <p:otherStyle>
      <a:defPPr>
        <a:defRPr lang="ru-RU"/>
      </a:defPPr>
      <a:lvl1pPr marL="0" algn="l" defTabSz="101810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056" algn="l" defTabSz="101810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109" algn="l" defTabSz="101810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166" algn="l" defTabSz="101810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219" algn="l" defTabSz="101810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5276" algn="l" defTabSz="101810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4329" algn="l" defTabSz="101810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3385" algn="l" defTabSz="101810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438" algn="l" defTabSz="101810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5" y="0"/>
            <a:ext cx="235744" cy="7772400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799" tIns="50900" rIns="101799" bIns="50900" anchor="ctr"/>
          <a:lstStyle/>
          <a:p>
            <a:pPr>
              <a:defRPr/>
            </a:pPr>
            <a:endParaRPr lang="ru-RU"/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148612" y="7511525"/>
            <a:ext cx="805021" cy="29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  <a:defRPr/>
            </a:pPr>
            <a:fld id="{91C279B4-9483-934F-A6DB-A71D92E7F182}" type="slidenum">
              <a:rPr lang="en-US" sz="1200" smtClean="0">
                <a:solidFill>
                  <a:srgbClr val="000000"/>
                </a:solidFill>
                <a:latin typeface="Myriad Pro" charset="0"/>
              </a:rPr>
              <a:pPr algn="r" eaLnBrk="1" hangingPunct="1">
                <a:buClrTx/>
                <a:buFontTx/>
                <a:buNone/>
                <a:defRPr/>
              </a:pPr>
              <a:t>‹#›</a:t>
            </a:fld>
            <a:r>
              <a:rPr lang="en-US" sz="1300">
                <a:solidFill>
                  <a:srgbClr val="000000"/>
                </a:solidFill>
                <a:latin typeface="Myriad Pro" charset="0"/>
              </a:rPr>
              <a:t>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-135879" y="6108181"/>
            <a:ext cx="371628" cy="1526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100197" tIns="52102" rIns="100197" bIns="52102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sz="1100">
                <a:solidFill>
                  <a:srgbClr val="FFFFFF"/>
                </a:solidFill>
              </a:rPr>
              <a:t>© Luxoft Training 2012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5" y="161925"/>
            <a:ext cx="235744" cy="6800850"/>
          </a:xfrm>
          <a:prstGeom prst="rect">
            <a:avLst/>
          </a:prstGeom>
          <a:solidFill>
            <a:srgbClr val="0042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799" tIns="50900" rIns="101799" bIns="50900" anchor="ctr"/>
          <a:lstStyle/>
          <a:p>
            <a:pPr>
              <a:defRPr/>
            </a:pPr>
            <a:endParaRPr lang="ru-RU"/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551820" y="1437536"/>
            <a:ext cx="3001804" cy="856403"/>
          </a:xfrm>
          <a:prstGeom prst="rect">
            <a:avLst/>
          </a:prstGeom>
          <a:solidFill>
            <a:srgbClr val="F36F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799" tIns="50900" rIns="101799" bIns="50900" anchor="ctr"/>
          <a:lstStyle/>
          <a:p>
            <a:pPr>
              <a:defRPr/>
            </a:pPr>
            <a:endParaRPr lang="ru-RU"/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6810375" y="1437536"/>
            <a:ext cx="2928462" cy="856403"/>
          </a:xfrm>
          <a:prstGeom prst="rect">
            <a:avLst/>
          </a:prstGeom>
          <a:solidFill>
            <a:srgbClr val="F36F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799" tIns="50900" rIns="101799" bIns="50900" anchor="ctr"/>
          <a:lstStyle/>
          <a:p>
            <a:pPr>
              <a:defRPr/>
            </a:pPr>
            <a:endParaRPr lang="ru-RU"/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3689828" y="1437536"/>
            <a:ext cx="3001803" cy="856403"/>
          </a:xfrm>
          <a:prstGeom prst="rect">
            <a:avLst/>
          </a:prstGeom>
          <a:solidFill>
            <a:srgbClr val="F36F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799" tIns="50900" rIns="101799" bIns="50900" anchor="ctr"/>
          <a:lstStyle/>
          <a:p>
            <a:pPr>
              <a:defRPr/>
            </a:pPr>
            <a:endParaRPr lang="ru-RU"/>
          </a:p>
        </p:txBody>
      </p:sp>
      <p:sp>
        <p:nvSpPr>
          <p:cNvPr id="615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10838" y="140340"/>
            <a:ext cx="8989695" cy="93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0197" tIns="52102" rIns="100197" bIns="521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508997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+mj-lt"/>
          <a:ea typeface="+mj-ea"/>
          <a:cs typeface="ＭＳ Ｐゴシック" charset="0"/>
        </a:defRPr>
      </a:lvl1pPr>
      <a:lvl2pPr algn="l" defTabSz="508997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Myriad Pro" charset="0"/>
          <a:ea typeface="ＭＳ Ｐゴシック" charset="-128"/>
          <a:cs typeface="ＭＳ Ｐゴシック" charset="0"/>
        </a:defRPr>
      </a:lvl2pPr>
      <a:lvl3pPr algn="l" defTabSz="508997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Myriad Pro" charset="0"/>
          <a:ea typeface="ＭＳ Ｐゴシック" charset="-128"/>
          <a:cs typeface="ＭＳ Ｐゴシック" charset="0"/>
        </a:defRPr>
      </a:lvl3pPr>
      <a:lvl4pPr algn="l" defTabSz="508997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Myriad Pro" charset="0"/>
          <a:ea typeface="ＭＳ Ｐゴシック" charset="-128"/>
          <a:cs typeface="ＭＳ Ｐゴシック" charset="0"/>
        </a:defRPr>
      </a:lvl4pPr>
      <a:lvl5pPr algn="l" defTabSz="508997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Myriad Pro" charset="0"/>
          <a:ea typeface="ＭＳ Ｐゴシック" charset="-128"/>
          <a:cs typeface="ＭＳ Ｐゴシック" charset="0"/>
        </a:defRPr>
      </a:lvl5pPr>
      <a:lvl6pPr marL="2799474" indent="-254498" algn="l" defTabSz="508997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1F497D"/>
          </a:solidFill>
          <a:latin typeface="Myriad Pro" charset="0"/>
          <a:ea typeface="ＭＳ Ｐゴシック" charset="-128"/>
        </a:defRPr>
      </a:lvl6pPr>
      <a:lvl7pPr marL="3308471" indent="-254498" algn="l" defTabSz="508997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1F497D"/>
          </a:solidFill>
          <a:latin typeface="Myriad Pro" charset="0"/>
          <a:ea typeface="ＭＳ Ｐゴシック" charset="-128"/>
        </a:defRPr>
      </a:lvl7pPr>
      <a:lvl8pPr marL="3817465" indent="-254498" algn="l" defTabSz="508997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1F497D"/>
          </a:solidFill>
          <a:latin typeface="Myriad Pro" charset="0"/>
          <a:ea typeface="ＭＳ Ｐゴシック" charset="-128"/>
        </a:defRPr>
      </a:lvl8pPr>
      <a:lvl9pPr marL="4326459" indent="-254498" algn="l" defTabSz="508997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1F497D"/>
          </a:solidFill>
          <a:latin typeface="Myriad Pro" charset="0"/>
          <a:ea typeface="ＭＳ Ｐゴシック" charset="-128"/>
        </a:defRPr>
      </a:lvl9pPr>
    </p:titleStyle>
    <p:bodyStyle>
      <a:lvl1pPr marL="381746" indent="-381746" algn="l" defTabSz="508997" rtl="0" eaLnBrk="1" fontAlgn="base" hangingPunct="1">
        <a:spcBef>
          <a:spcPts val="669"/>
        </a:spcBef>
        <a:spcAft>
          <a:spcPts val="669"/>
        </a:spcAft>
        <a:buClr>
          <a:srgbClr val="000000"/>
        </a:buClr>
        <a:buSzPct val="100000"/>
        <a:buFont typeface="Times New Roman" charset="0"/>
        <a:defRPr kumimoji="1" sz="2700">
          <a:solidFill>
            <a:srgbClr val="000000"/>
          </a:solidFill>
          <a:latin typeface="+mn-lt"/>
          <a:ea typeface="+mn-ea"/>
          <a:cs typeface="ＭＳ Ｐゴシック" charset="0"/>
        </a:defRPr>
      </a:lvl1pPr>
      <a:lvl2pPr marL="827116" indent="-318121" algn="l" defTabSz="508997" rtl="0" eaLnBrk="1" fontAlgn="base" hangingPunct="1">
        <a:spcBef>
          <a:spcPts val="613"/>
        </a:spcBef>
        <a:spcAft>
          <a:spcPts val="669"/>
        </a:spcAft>
        <a:buClr>
          <a:srgbClr val="000000"/>
        </a:buClr>
        <a:buSzPct val="100000"/>
        <a:buFont typeface="Times New Roman" charset="0"/>
        <a:defRPr kumimoji="1" sz="2500">
          <a:solidFill>
            <a:srgbClr val="000000"/>
          </a:solidFill>
          <a:latin typeface="+mn-lt"/>
          <a:ea typeface="Arial" charset="0"/>
          <a:cs typeface="Arial" charset="0"/>
        </a:defRPr>
      </a:lvl2pPr>
      <a:lvl3pPr marL="1272489" indent="-254498" algn="l" defTabSz="508997" rtl="0" eaLnBrk="1" fontAlgn="base" hangingPunct="1">
        <a:spcBef>
          <a:spcPts val="557"/>
        </a:spcBef>
        <a:spcAft>
          <a:spcPts val="669"/>
        </a:spcAft>
        <a:buClr>
          <a:srgbClr val="000000"/>
        </a:buClr>
        <a:buSzPct val="100000"/>
        <a:buFont typeface="Times New Roman" charset="0"/>
        <a:defRPr kumimoji="1" sz="2200">
          <a:solidFill>
            <a:srgbClr val="000000"/>
          </a:solidFill>
          <a:latin typeface="+mn-lt"/>
          <a:ea typeface="Arial" charset="0"/>
          <a:cs typeface="Arial" charset="0"/>
        </a:defRPr>
      </a:lvl3pPr>
      <a:lvl4pPr marL="1781483" indent="-254498" algn="l" defTabSz="508997" rtl="0" eaLnBrk="1" fontAlgn="base" hangingPunct="1">
        <a:spcBef>
          <a:spcPts val="501"/>
        </a:spcBef>
        <a:spcAft>
          <a:spcPts val="669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Arial" charset="0"/>
          <a:cs typeface="Arial" charset="0"/>
        </a:defRPr>
      </a:lvl4pPr>
      <a:lvl5pPr marL="2290479" indent="-254498" algn="l" defTabSz="508997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2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2799474" indent="-254498" algn="l" defTabSz="508997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Arial" charset="0"/>
          <a:ea typeface="+mn-ea"/>
          <a:cs typeface="Arial" charset="0"/>
        </a:defRPr>
      </a:lvl6pPr>
      <a:lvl7pPr marL="3308471" indent="-254498" algn="l" defTabSz="508997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Arial" charset="0"/>
          <a:ea typeface="+mn-ea"/>
          <a:cs typeface="Arial" charset="0"/>
        </a:defRPr>
      </a:lvl7pPr>
      <a:lvl8pPr marL="3817465" indent="-254498" algn="l" defTabSz="508997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Arial" charset="0"/>
          <a:ea typeface="+mn-ea"/>
          <a:cs typeface="Arial" charset="0"/>
        </a:defRPr>
      </a:lvl8pPr>
      <a:lvl9pPr marL="4326459" indent="-254498" algn="l" defTabSz="508997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Arial" charset="0"/>
          <a:ea typeface="+mn-ea"/>
          <a:cs typeface="Arial" charset="0"/>
        </a:defRPr>
      </a:lvl9pPr>
    </p:bodyStyle>
    <p:otherStyle>
      <a:defPPr>
        <a:defRPr lang="ru-RU"/>
      </a:defPPr>
      <a:lvl1pPr marL="0" algn="l" defTabSz="1017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997" algn="l" defTabSz="1017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7990" algn="l" defTabSz="1017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6988" algn="l" defTabSz="1017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5981" algn="l" defTabSz="1017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4979" algn="l" defTabSz="1017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3972" algn="l" defTabSz="1017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2969" algn="l" defTabSz="1017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962" algn="l" defTabSz="1017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5" y="0"/>
            <a:ext cx="235744" cy="7772400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787" tIns="50894" rIns="101787" bIns="50894" anchor="ctr"/>
          <a:lstStyle/>
          <a:p>
            <a:pPr>
              <a:defRPr/>
            </a:pPr>
            <a:endParaRPr lang="ru-RU"/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148614" y="7511525"/>
            <a:ext cx="805021" cy="29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  <a:defRPr/>
            </a:pPr>
            <a:fld id="{0447C468-D127-D340-BEC0-E53B659209D4}" type="slidenum">
              <a:rPr lang="en-US" sz="1200" smtClean="0">
                <a:solidFill>
                  <a:srgbClr val="000000"/>
                </a:solidFill>
                <a:latin typeface="Myriad Pro" charset="0"/>
              </a:rPr>
              <a:pPr algn="r" eaLnBrk="1" hangingPunct="1">
                <a:buClrTx/>
                <a:buFontTx/>
                <a:buNone/>
                <a:defRPr/>
              </a:pPr>
              <a:t>‹#›</a:t>
            </a:fld>
            <a:r>
              <a:rPr lang="en-US" sz="1300">
                <a:solidFill>
                  <a:srgbClr val="000000"/>
                </a:solidFill>
                <a:latin typeface="Myriad Pro" charset="0"/>
              </a:rPr>
              <a:t>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-135857" y="6108180"/>
            <a:ext cx="371606" cy="1526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100186" tIns="52096" rIns="100186" bIns="52096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sz="1100">
                <a:solidFill>
                  <a:srgbClr val="FFFFFF"/>
                </a:solidFill>
              </a:rPr>
              <a:t>© Luxoft Training 2012</a:t>
            </a:r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10838" y="140340"/>
            <a:ext cx="8989695" cy="93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0186" tIns="52096" rIns="100186" bIns="520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508938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+mj-lt"/>
          <a:ea typeface="+mj-ea"/>
          <a:cs typeface="ＭＳ Ｐゴシック" charset="0"/>
        </a:defRPr>
      </a:lvl1pPr>
      <a:lvl2pPr algn="l" defTabSz="508938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Myriad Pro" charset="0"/>
          <a:ea typeface="ＭＳ Ｐゴシック" charset="-128"/>
          <a:cs typeface="ＭＳ Ｐゴシック" charset="0"/>
        </a:defRPr>
      </a:lvl2pPr>
      <a:lvl3pPr algn="l" defTabSz="508938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Myriad Pro" charset="0"/>
          <a:ea typeface="ＭＳ Ｐゴシック" charset="-128"/>
          <a:cs typeface="ＭＳ Ｐゴシック" charset="0"/>
        </a:defRPr>
      </a:lvl3pPr>
      <a:lvl4pPr algn="l" defTabSz="508938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Myriad Pro" charset="0"/>
          <a:ea typeface="ＭＳ Ｐゴシック" charset="-128"/>
          <a:cs typeface="ＭＳ Ｐゴシック" charset="0"/>
        </a:defRPr>
      </a:lvl4pPr>
      <a:lvl5pPr algn="l" defTabSz="508938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Myriad Pro" charset="0"/>
          <a:ea typeface="ＭＳ Ｐゴシック" charset="-128"/>
          <a:cs typeface="ＭＳ Ｐゴシック" charset="0"/>
        </a:defRPr>
      </a:lvl5pPr>
      <a:lvl6pPr marL="2799147" indent="-254469" algn="l" defTabSz="508938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1F497D"/>
          </a:solidFill>
          <a:latin typeface="Myriad Pro" charset="0"/>
          <a:ea typeface="ＭＳ Ｐゴシック" charset="-128"/>
        </a:defRPr>
      </a:lvl6pPr>
      <a:lvl7pPr marL="3308084" indent="-254469" algn="l" defTabSz="508938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1F497D"/>
          </a:solidFill>
          <a:latin typeface="Myriad Pro" charset="0"/>
          <a:ea typeface="ＭＳ Ｐゴシック" charset="-128"/>
        </a:defRPr>
      </a:lvl7pPr>
      <a:lvl8pPr marL="3817019" indent="-254469" algn="l" defTabSz="508938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1F497D"/>
          </a:solidFill>
          <a:latin typeface="Myriad Pro" charset="0"/>
          <a:ea typeface="ＭＳ Ｐゴシック" charset="-128"/>
        </a:defRPr>
      </a:lvl8pPr>
      <a:lvl9pPr marL="4325953" indent="-254469" algn="l" defTabSz="508938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1F497D"/>
          </a:solidFill>
          <a:latin typeface="Myriad Pro" charset="0"/>
          <a:ea typeface="ＭＳ Ｐゴシック" charset="-128"/>
        </a:defRPr>
      </a:lvl9pPr>
    </p:titleStyle>
    <p:bodyStyle>
      <a:lvl1pPr marL="381702" indent="-381702" algn="l" defTabSz="508938" rtl="0" eaLnBrk="1" fontAlgn="base" hangingPunct="1">
        <a:spcBef>
          <a:spcPts val="669"/>
        </a:spcBef>
        <a:spcAft>
          <a:spcPts val="669"/>
        </a:spcAft>
        <a:buClr>
          <a:srgbClr val="000000"/>
        </a:buClr>
        <a:buSzPct val="100000"/>
        <a:buFont typeface="Times New Roman" charset="0"/>
        <a:defRPr kumimoji="1" sz="2700">
          <a:solidFill>
            <a:srgbClr val="000000"/>
          </a:solidFill>
          <a:latin typeface="+mn-lt"/>
          <a:ea typeface="+mn-ea"/>
          <a:cs typeface="ＭＳ Ｐゴシック" charset="0"/>
        </a:defRPr>
      </a:lvl1pPr>
      <a:lvl2pPr marL="827019" indent="-318084" algn="l" defTabSz="508938" rtl="0" eaLnBrk="1" fontAlgn="base" hangingPunct="1">
        <a:spcBef>
          <a:spcPts val="613"/>
        </a:spcBef>
        <a:spcAft>
          <a:spcPts val="669"/>
        </a:spcAft>
        <a:buClr>
          <a:srgbClr val="000000"/>
        </a:buClr>
        <a:buSzPct val="100000"/>
        <a:buFont typeface="Times New Roman" charset="0"/>
        <a:defRPr kumimoji="1" sz="2500">
          <a:solidFill>
            <a:srgbClr val="000000"/>
          </a:solidFill>
          <a:latin typeface="+mn-lt"/>
          <a:ea typeface="Arial" charset="0"/>
          <a:cs typeface="Arial" charset="0"/>
        </a:defRPr>
      </a:lvl2pPr>
      <a:lvl3pPr marL="1272341" indent="-254469" algn="l" defTabSz="508938" rtl="0" eaLnBrk="1" fontAlgn="base" hangingPunct="1">
        <a:spcBef>
          <a:spcPts val="557"/>
        </a:spcBef>
        <a:spcAft>
          <a:spcPts val="669"/>
        </a:spcAft>
        <a:buClr>
          <a:srgbClr val="000000"/>
        </a:buClr>
        <a:buSzPct val="100000"/>
        <a:buFont typeface="Times New Roman" charset="0"/>
        <a:defRPr kumimoji="1" sz="2200">
          <a:solidFill>
            <a:srgbClr val="000000"/>
          </a:solidFill>
          <a:latin typeface="+mn-lt"/>
          <a:ea typeface="Arial" charset="0"/>
          <a:cs typeface="Arial" charset="0"/>
        </a:defRPr>
      </a:lvl3pPr>
      <a:lvl4pPr marL="1781275" indent="-254469" algn="l" defTabSz="508938" rtl="0" eaLnBrk="1" fontAlgn="base" hangingPunct="1">
        <a:spcBef>
          <a:spcPts val="501"/>
        </a:spcBef>
        <a:spcAft>
          <a:spcPts val="669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Arial" charset="0"/>
          <a:cs typeface="Arial" charset="0"/>
        </a:defRPr>
      </a:lvl4pPr>
      <a:lvl5pPr marL="2290211" indent="-254469" algn="l" defTabSz="508938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2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2799147" indent="-254469" algn="l" defTabSz="508938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Arial" charset="0"/>
          <a:ea typeface="+mn-ea"/>
          <a:cs typeface="Arial" charset="0"/>
        </a:defRPr>
      </a:lvl6pPr>
      <a:lvl7pPr marL="3308084" indent="-254469" algn="l" defTabSz="508938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Arial" charset="0"/>
          <a:ea typeface="+mn-ea"/>
          <a:cs typeface="Arial" charset="0"/>
        </a:defRPr>
      </a:lvl7pPr>
      <a:lvl8pPr marL="3817019" indent="-254469" algn="l" defTabSz="508938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Arial" charset="0"/>
          <a:ea typeface="+mn-ea"/>
          <a:cs typeface="Arial" charset="0"/>
        </a:defRPr>
      </a:lvl8pPr>
      <a:lvl9pPr marL="4325953" indent="-254469" algn="l" defTabSz="508938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Arial" charset="0"/>
          <a:ea typeface="+mn-ea"/>
          <a:cs typeface="Arial" charset="0"/>
        </a:defRPr>
      </a:lvl9pPr>
    </p:bodyStyle>
    <p:otherStyle>
      <a:defPPr>
        <a:defRPr lang="ru-RU"/>
      </a:defPPr>
      <a:lvl1pPr marL="0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938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7871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6809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5743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4681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3614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2552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486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" y="0"/>
            <a:ext cx="235744" cy="7772400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775" tIns="50888" rIns="101775" bIns="50888" anchor="ctr"/>
          <a:lstStyle/>
          <a:p>
            <a:pPr>
              <a:defRPr/>
            </a:pPr>
            <a:endParaRPr lang="ru-RU"/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148615" y="7511525"/>
            <a:ext cx="805021" cy="29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  <a:defRPr/>
            </a:pPr>
            <a:fld id="{978C29C3-80A0-0E4B-BDCC-C9948B78B31F}" type="slidenum">
              <a:rPr lang="en-US" sz="1200" smtClean="0">
                <a:solidFill>
                  <a:srgbClr val="000000"/>
                </a:solidFill>
                <a:latin typeface="Myriad Pro" charset="0"/>
              </a:rPr>
              <a:pPr algn="r" eaLnBrk="1" hangingPunct="1">
                <a:buClrTx/>
                <a:buFontTx/>
                <a:buNone/>
                <a:defRPr/>
              </a:pPr>
              <a:t>‹#›</a:t>
            </a:fld>
            <a:r>
              <a:rPr lang="en-US" sz="1300">
                <a:solidFill>
                  <a:srgbClr val="000000"/>
                </a:solidFill>
                <a:latin typeface="Myriad Pro" charset="0"/>
              </a:rPr>
              <a:t>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-135833" y="6108181"/>
            <a:ext cx="371582" cy="1526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100174" tIns="52090" rIns="100174" bIns="5209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sz="1100">
                <a:solidFill>
                  <a:srgbClr val="FFFFFF"/>
                </a:solidFill>
              </a:rPr>
              <a:t>© Luxoft Training 2012</a:t>
            </a:r>
          </a:p>
        </p:txBody>
      </p:sp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10838" y="140340"/>
            <a:ext cx="8989695" cy="93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0174" tIns="52090" rIns="100174" bIns="520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508879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+mj-lt"/>
          <a:ea typeface="+mj-ea"/>
          <a:cs typeface="ＭＳ Ｐゴシック" charset="0"/>
        </a:defRPr>
      </a:lvl1pPr>
      <a:lvl2pPr algn="l" defTabSz="508879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Myriad Pro" charset="0"/>
          <a:ea typeface="ＭＳ Ｐゴシック" charset="-128"/>
          <a:cs typeface="ＭＳ Ｐゴシック" charset="0"/>
        </a:defRPr>
      </a:lvl2pPr>
      <a:lvl3pPr algn="l" defTabSz="508879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Myriad Pro" charset="0"/>
          <a:ea typeface="ＭＳ Ｐゴシック" charset="-128"/>
          <a:cs typeface="ＭＳ Ｐゴシック" charset="0"/>
        </a:defRPr>
      </a:lvl3pPr>
      <a:lvl4pPr algn="l" defTabSz="508879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Myriad Pro" charset="0"/>
          <a:ea typeface="ＭＳ Ｐゴシック" charset="-128"/>
          <a:cs typeface="ＭＳ Ｐゴシック" charset="0"/>
        </a:defRPr>
      </a:lvl4pPr>
      <a:lvl5pPr algn="l" defTabSz="508879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Myriad Pro" charset="0"/>
          <a:ea typeface="ＭＳ Ｐゴシック" charset="-128"/>
          <a:cs typeface="ＭＳ Ｐゴシック" charset="0"/>
        </a:defRPr>
      </a:lvl5pPr>
      <a:lvl6pPr marL="2798820" indent="-254439" algn="l" defTabSz="508879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1F497D"/>
          </a:solidFill>
          <a:latin typeface="Myriad Pro" charset="0"/>
          <a:ea typeface="ＭＳ Ｐゴシック" charset="-128"/>
        </a:defRPr>
      </a:lvl6pPr>
      <a:lvl7pPr marL="3307698" indent="-254439" algn="l" defTabSz="508879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1F497D"/>
          </a:solidFill>
          <a:latin typeface="Myriad Pro" charset="0"/>
          <a:ea typeface="ＭＳ Ｐゴシック" charset="-128"/>
        </a:defRPr>
      </a:lvl7pPr>
      <a:lvl8pPr marL="3816573" indent="-254439" algn="l" defTabSz="508879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1F497D"/>
          </a:solidFill>
          <a:latin typeface="Myriad Pro" charset="0"/>
          <a:ea typeface="ＭＳ Ｐゴシック" charset="-128"/>
        </a:defRPr>
      </a:lvl8pPr>
      <a:lvl9pPr marL="4325447" indent="-254439" algn="l" defTabSz="508879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1F497D"/>
          </a:solidFill>
          <a:latin typeface="Myriad Pro" charset="0"/>
          <a:ea typeface="ＭＳ Ｐゴシック" charset="-128"/>
        </a:defRPr>
      </a:lvl9pPr>
    </p:titleStyle>
    <p:bodyStyle>
      <a:lvl1pPr marL="381657" indent="-381657" algn="l" defTabSz="508879" rtl="0" eaLnBrk="1" fontAlgn="base" hangingPunct="1">
        <a:spcBef>
          <a:spcPts val="669"/>
        </a:spcBef>
        <a:spcAft>
          <a:spcPts val="669"/>
        </a:spcAft>
        <a:buClr>
          <a:srgbClr val="000000"/>
        </a:buClr>
        <a:buSzPct val="100000"/>
        <a:buFont typeface="Times New Roman" charset="0"/>
        <a:defRPr kumimoji="1" sz="2700">
          <a:solidFill>
            <a:srgbClr val="000000"/>
          </a:solidFill>
          <a:latin typeface="+mn-lt"/>
          <a:ea typeface="+mn-ea"/>
          <a:cs typeface="ＭＳ Ｐゴシック" charset="0"/>
        </a:defRPr>
      </a:lvl1pPr>
      <a:lvl2pPr marL="826922" indent="-318047" algn="l" defTabSz="508879" rtl="0" eaLnBrk="1" fontAlgn="base" hangingPunct="1">
        <a:spcBef>
          <a:spcPts val="613"/>
        </a:spcBef>
        <a:spcAft>
          <a:spcPts val="669"/>
        </a:spcAft>
        <a:buClr>
          <a:srgbClr val="000000"/>
        </a:buClr>
        <a:buSzPct val="100000"/>
        <a:buFont typeface="Times New Roman" charset="0"/>
        <a:defRPr kumimoji="1" sz="2500">
          <a:solidFill>
            <a:srgbClr val="000000"/>
          </a:solidFill>
          <a:latin typeface="+mn-lt"/>
          <a:ea typeface="Arial" charset="0"/>
          <a:cs typeface="Arial" charset="0"/>
        </a:defRPr>
      </a:lvl2pPr>
      <a:lvl3pPr marL="1272192" indent="-254439" algn="l" defTabSz="508879" rtl="0" eaLnBrk="1" fontAlgn="base" hangingPunct="1">
        <a:spcBef>
          <a:spcPts val="557"/>
        </a:spcBef>
        <a:spcAft>
          <a:spcPts val="669"/>
        </a:spcAft>
        <a:buClr>
          <a:srgbClr val="000000"/>
        </a:buClr>
        <a:buSzPct val="100000"/>
        <a:buFont typeface="Times New Roman" charset="0"/>
        <a:defRPr kumimoji="1" sz="2200">
          <a:solidFill>
            <a:srgbClr val="000000"/>
          </a:solidFill>
          <a:latin typeface="+mn-lt"/>
          <a:ea typeface="Arial" charset="0"/>
          <a:cs typeface="Arial" charset="0"/>
        </a:defRPr>
      </a:lvl3pPr>
      <a:lvl4pPr marL="1781067" indent="-254439" algn="l" defTabSz="508879" rtl="0" eaLnBrk="1" fontAlgn="base" hangingPunct="1">
        <a:spcBef>
          <a:spcPts val="501"/>
        </a:spcBef>
        <a:spcAft>
          <a:spcPts val="669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Arial" charset="0"/>
          <a:cs typeface="Arial" charset="0"/>
        </a:defRPr>
      </a:lvl4pPr>
      <a:lvl5pPr marL="2289943" indent="-254439" algn="l" defTabSz="508879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2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2798820" indent="-254439" algn="l" defTabSz="508879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Arial" charset="0"/>
          <a:ea typeface="+mn-ea"/>
          <a:cs typeface="Arial" charset="0"/>
        </a:defRPr>
      </a:lvl6pPr>
      <a:lvl7pPr marL="3307698" indent="-254439" algn="l" defTabSz="508879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Arial" charset="0"/>
          <a:ea typeface="+mn-ea"/>
          <a:cs typeface="Arial" charset="0"/>
        </a:defRPr>
      </a:lvl7pPr>
      <a:lvl8pPr marL="3816573" indent="-254439" algn="l" defTabSz="508879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Arial" charset="0"/>
          <a:ea typeface="+mn-ea"/>
          <a:cs typeface="Arial" charset="0"/>
        </a:defRPr>
      </a:lvl8pPr>
      <a:lvl9pPr marL="4325447" indent="-254439" algn="l" defTabSz="508879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Arial" charset="0"/>
          <a:ea typeface="+mn-ea"/>
          <a:cs typeface="Arial" charset="0"/>
        </a:defRPr>
      </a:lvl9pPr>
    </p:bodyStyle>
    <p:otherStyle>
      <a:defPPr>
        <a:defRPr lang="ru-RU"/>
      </a:defPPr>
      <a:lvl1pPr marL="0" algn="l" defTabSz="10177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879" algn="l" defTabSz="10177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7752" algn="l" defTabSz="10177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6630" algn="l" defTabSz="10177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5505" algn="l" defTabSz="10177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4384" algn="l" defTabSz="10177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3257" algn="l" defTabSz="10177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2135" algn="l" defTabSz="10177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010" algn="l" defTabSz="10177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5" y="0"/>
            <a:ext cx="235744" cy="7772400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763" tIns="50882" rIns="101763" bIns="50882" anchor="ctr"/>
          <a:lstStyle/>
          <a:p>
            <a:pPr>
              <a:defRPr/>
            </a:pPr>
            <a:endParaRPr lang="ru-RU"/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148616" y="7511525"/>
            <a:ext cx="805021" cy="29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  <a:defRPr/>
            </a:pPr>
            <a:fld id="{33BCF508-7F95-3F4C-86F5-7AABC3912F55}" type="slidenum">
              <a:rPr lang="en-US" sz="1200" smtClean="0">
                <a:solidFill>
                  <a:srgbClr val="000000"/>
                </a:solidFill>
                <a:latin typeface="Myriad Pro" charset="0"/>
              </a:rPr>
              <a:pPr algn="r" eaLnBrk="1" hangingPunct="1">
                <a:buClrTx/>
                <a:buFontTx/>
                <a:buNone/>
                <a:defRPr/>
              </a:pPr>
              <a:t>‹#›</a:t>
            </a:fld>
            <a:r>
              <a:rPr lang="en-US" sz="1300">
                <a:solidFill>
                  <a:srgbClr val="000000"/>
                </a:solidFill>
                <a:latin typeface="Myriad Pro" charset="0"/>
              </a:rPr>
              <a:t>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-135808" y="6108181"/>
            <a:ext cx="371557" cy="1526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100162" tIns="52084" rIns="100162" bIns="52084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sz="1100">
                <a:solidFill>
                  <a:srgbClr val="FFFFFF"/>
                </a:solidFill>
              </a:rPr>
              <a:t>© Luxoft Training 2012</a:t>
            </a:r>
          </a:p>
        </p:txBody>
      </p:sp>
      <p:sp>
        <p:nvSpPr>
          <p:cNvPr id="922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10838" y="140340"/>
            <a:ext cx="8989695" cy="93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0162" tIns="52084" rIns="100162" bIns="5208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508819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+mj-lt"/>
          <a:ea typeface="+mj-ea"/>
          <a:cs typeface="ＭＳ Ｐゴシック" charset="0"/>
        </a:defRPr>
      </a:lvl1pPr>
      <a:lvl2pPr algn="l" defTabSz="508819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Myriad Pro" charset="0"/>
          <a:ea typeface="ＭＳ Ｐゴシック" charset="-128"/>
          <a:cs typeface="ＭＳ Ｐゴシック" charset="0"/>
        </a:defRPr>
      </a:lvl2pPr>
      <a:lvl3pPr algn="l" defTabSz="508819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Myriad Pro" charset="0"/>
          <a:ea typeface="ＭＳ Ｐゴシック" charset="-128"/>
          <a:cs typeface="ＭＳ Ｐゴシック" charset="0"/>
        </a:defRPr>
      </a:lvl3pPr>
      <a:lvl4pPr algn="l" defTabSz="508819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Myriad Pro" charset="0"/>
          <a:ea typeface="ＭＳ Ｐゴシック" charset="-128"/>
          <a:cs typeface="ＭＳ Ｐゴシック" charset="0"/>
        </a:defRPr>
      </a:lvl4pPr>
      <a:lvl5pPr algn="l" defTabSz="508819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 b="1">
          <a:solidFill>
            <a:srgbClr val="1F497D"/>
          </a:solidFill>
          <a:latin typeface="Myriad Pro" charset="0"/>
          <a:ea typeface="ＭＳ Ｐゴシック" charset="-128"/>
          <a:cs typeface="ＭＳ Ｐゴシック" charset="0"/>
        </a:defRPr>
      </a:lvl5pPr>
      <a:lvl6pPr marL="2798493" indent="-254410" algn="l" defTabSz="508819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1F497D"/>
          </a:solidFill>
          <a:latin typeface="Myriad Pro" charset="0"/>
          <a:ea typeface="ＭＳ Ｐゴシック" charset="-128"/>
        </a:defRPr>
      </a:lvl6pPr>
      <a:lvl7pPr marL="3307311" indent="-254410" algn="l" defTabSz="508819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1F497D"/>
          </a:solidFill>
          <a:latin typeface="Myriad Pro" charset="0"/>
          <a:ea typeface="ＭＳ Ｐゴシック" charset="-128"/>
        </a:defRPr>
      </a:lvl7pPr>
      <a:lvl8pPr marL="3816127" indent="-254410" algn="l" defTabSz="508819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1F497D"/>
          </a:solidFill>
          <a:latin typeface="Myriad Pro" charset="0"/>
          <a:ea typeface="ＭＳ Ｐゴシック" charset="-128"/>
        </a:defRPr>
      </a:lvl8pPr>
      <a:lvl9pPr marL="4324941" indent="-254410" algn="l" defTabSz="508819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1F497D"/>
          </a:solidFill>
          <a:latin typeface="Myriad Pro" charset="0"/>
          <a:ea typeface="ＭＳ Ｐゴシック" charset="-128"/>
        </a:defRPr>
      </a:lvl9pPr>
    </p:titleStyle>
    <p:bodyStyle>
      <a:lvl1pPr marL="381612" indent="-381612" algn="l" defTabSz="508819" rtl="0" eaLnBrk="1" fontAlgn="base" hangingPunct="1">
        <a:spcBef>
          <a:spcPts val="669"/>
        </a:spcBef>
        <a:spcAft>
          <a:spcPts val="669"/>
        </a:spcAft>
        <a:buClr>
          <a:srgbClr val="000000"/>
        </a:buClr>
        <a:buSzPct val="100000"/>
        <a:buFont typeface="Times New Roman" charset="0"/>
        <a:defRPr kumimoji="1" sz="2700">
          <a:solidFill>
            <a:srgbClr val="000000"/>
          </a:solidFill>
          <a:latin typeface="+mn-lt"/>
          <a:ea typeface="+mn-ea"/>
          <a:cs typeface="ＭＳ Ｐゴシック" charset="0"/>
        </a:defRPr>
      </a:lvl1pPr>
      <a:lvl2pPr marL="826826" indent="-318009" algn="l" defTabSz="508819" rtl="0" eaLnBrk="1" fontAlgn="base" hangingPunct="1">
        <a:spcBef>
          <a:spcPts val="613"/>
        </a:spcBef>
        <a:spcAft>
          <a:spcPts val="669"/>
        </a:spcAft>
        <a:buClr>
          <a:srgbClr val="000000"/>
        </a:buClr>
        <a:buSzPct val="100000"/>
        <a:buFont typeface="Times New Roman" charset="0"/>
        <a:defRPr kumimoji="1" sz="2500">
          <a:solidFill>
            <a:srgbClr val="000000"/>
          </a:solidFill>
          <a:latin typeface="+mn-lt"/>
          <a:ea typeface="Arial" charset="0"/>
          <a:cs typeface="Arial" charset="0"/>
        </a:defRPr>
      </a:lvl2pPr>
      <a:lvl3pPr marL="1272043" indent="-254410" algn="l" defTabSz="508819" rtl="0" eaLnBrk="1" fontAlgn="base" hangingPunct="1">
        <a:spcBef>
          <a:spcPts val="557"/>
        </a:spcBef>
        <a:spcAft>
          <a:spcPts val="669"/>
        </a:spcAft>
        <a:buClr>
          <a:srgbClr val="000000"/>
        </a:buClr>
        <a:buSzPct val="100000"/>
        <a:buFont typeface="Times New Roman" charset="0"/>
        <a:defRPr kumimoji="1" sz="2200">
          <a:solidFill>
            <a:srgbClr val="000000"/>
          </a:solidFill>
          <a:latin typeface="+mn-lt"/>
          <a:ea typeface="Arial" charset="0"/>
          <a:cs typeface="Arial" charset="0"/>
        </a:defRPr>
      </a:lvl3pPr>
      <a:lvl4pPr marL="1780859" indent="-254410" algn="l" defTabSz="508819" rtl="0" eaLnBrk="1" fontAlgn="base" hangingPunct="1">
        <a:spcBef>
          <a:spcPts val="501"/>
        </a:spcBef>
        <a:spcAft>
          <a:spcPts val="669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Arial" charset="0"/>
          <a:cs typeface="Arial" charset="0"/>
        </a:defRPr>
      </a:lvl4pPr>
      <a:lvl5pPr marL="2289675" indent="-254410" algn="l" defTabSz="508819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2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2798493" indent="-254410" algn="l" defTabSz="508819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Arial" charset="0"/>
          <a:ea typeface="+mn-ea"/>
          <a:cs typeface="Arial" charset="0"/>
        </a:defRPr>
      </a:lvl6pPr>
      <a:lvl7pPr marL="3307311" indent="-254410" algn="l" defTabSz="508819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Arial" charset="0"/>
          <a:ea typeface="+mn-ea"/>
          <a:cs typeface="Arial" charset="0"/>
        </a:defRPr>
      </a:lvl7pPr>
      <a:lvl8pPr marL="3816127" indent="-254410" algn="l" defTabSz="508819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Arial" charset="0"/>
          <a:ea typeface="+mn-ea"/>
          <a:cs typeface="Arial" charset="0"/>
        </a:defRPr>
      </a:lvl8pPr>
      <a:lvl9pPr marL="4324941" indent="-254410" algn="l" defTabSz="508819" rtl="0" eaLnBrk="1" fontAlgn="base" hangingPunct="1">
        <a:spcBef>
          <a:spcPts val="55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Arial" charset="0"/>
          <a:ea typeface="+mn-ea"/>
          <a:cs typeface="Arial" charset="0"/>
        </a:defRPr>
      </a:lvl9pPr>
    </p:bodyStyle>
    <p:otherStyle>
      <a:defPPr>
        <a:defRPr lang="ru-RU"/>
      </a:defPPr>
      <a:lvl1pPr marL="0" algn="l" defTabSz="10176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819" algn="l" defTabSz="10176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7633" algn="l" defTabSz="10176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6452" algn="l" defTabSz="10176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5267" algn="l" defTabSz="10176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4086" algn="l" defTabSz="10176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2900" algn="l" defTabSz="10176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1719" algn="l" defTabSz="10176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534" algn="l" defTabSz="10176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Подзаголовок 1"/>
          <p:cNvSpPr>
            <a:spLocks noGrp="1"/>
          </p:cNvSpPr>
          <p:nvPr>
            <p:ph type="subTitle" idx="1"/>
          </p:nvPr>
        </p:nvSpPr>
        <p:spPr>
          <a:xfrm>
            <a:off x="4363882" y="5170805"/>
            <a:ext cx="5275421" cy="383223"/>
          </a:xfrm>
        </p:spPr>
        <p:txBody>
          <a:bodyPr/>
          <a:lstStyle/>
          <a:p>
            <a:endParaRPr lang="ru-RU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2706" name="Назван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Join/fork framework</a:t>
            </a:r>
            <a:endParaRPr lang="ru-RU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2707" name="Текст 3"/>
          <p:cNvSpPr>
            <a:spLocks noGrp="1"/>
          </p:cNvSpPr>
          <p:nvPr>
            <p:ph type="body" sz="quarter" idx="11"/>
          </p:nvPr>
        </p:nvSpPr>
        <p:spPr>
          <a:xfrm>
            <a:off x="4585652" y="6530978"/>
            <a:ext cx="5037932" cy="408411"/>
          </a:xfrm>
        </p:spPr>
        <p:txBody>
          <a:bodyPr/>
          <a:lstStyle/>
          <a:p>
            <a:endParaRPr lang="ru-RU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2708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526274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515145" y="1111886"/>
            <a:ext cx="9040336" cy="65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/>
          <a:lstStyle/>
          <a:p>
            <a:pPr marL="382059" indent="-382059">
              <a:spcBef>
                <a:spcPct val="20000"/>
              </a:spcBef>
              <a:buClr>
                <a:srgbClr val="FF6600"/>
              </a:buClr>
              <a:buFont typeface="Wingdings" charset="0"/>
              <a:buChar char="§"/>
            </a:pPr>
            <a:endParaRPr lang="en-US" b="1">
              <a:solidFill>
                <a:srgbClr val="004080"/>
              </a:solidFill>
              <a:latin typeface="Myriad Pro" charset="0"/>
            </a:endParaRP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8277225" y="7410769"/>
            <a:ext cx="1781175" cy="31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300">
                <a:solidFill>
                  <a:schemeClr val="accent2"/>
                </a:solidFill>
                <a:latin typeface="Myriad Pro" charset="0"/>
              </a:rPr>
              <a:t>4-</a:t>
            </a:r>
            <a:fld id="{2627641F-218B-8745-A817-13CC365DBA19}" type="slidenum">
              <a:rPr lang="ru-RU" sz="1300">
                <a:solidFill>
                  <a:schemeClr val="accent2"/>
                </a:solidFill>
                <a:latin typeface="Myriad Pro" charset="0"/>
              </a:rPr>
              <a:pPr algn="r" eaLnBrk="1" hangingPunct="1"/>
              <a:t>2</a:t>
            </a:fld>
            <a:endParaRPr lang="ru-RU" sz="1300">
              <a:solidFill>
                <a:schemeClr val="accent2"/>
              </a:solidFill>
              <a:latin typeface="Myriad Pro" charset="0"/>
            </a:endParaRPr>
          </a:p>
        </p:txBody>
      </p:sp>
      <p:sp>
        <p:nvSpPr>
          <p:cNvPr id="2" name="footprint"/>
          <p:cNvSpPr/>
          <p:nvPr/>
        </p:nvSpPr>
        <p:spPr>
          <a:xfrm>
            <a:off x="10044430" y="0"/>
            <a:ext cx="27940" cy="28787"/>
          </a:xfrm>
          <a:prstGeom prst="rect">
            <a:avLst/>
          </a:prstGeom>
          <a:solidFill>
            <a:srgbClr val="61AEB9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Fork/Join</a:t>
            </a:r>
          </a:p>
        </p:txBody>
      </p:sp>
      <p:sp>
        <p:nvSpPr>
          <p:cNvPr id="87040" name="Content Placeholder 8703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sz="2800" dirty="0"/>
              <a:t>The fork/join framework is an implementation of the </a:t>
            </a:r>
            <a:r>
              <a:rPr lang="en-US" sz="2800" dirty="0" err="1"/>
              <a:t>ExecutorService</a:t>
            </a:r>
            <a:r>
              <a:rPr lang="en-US" sz="2800" dirty="0"/>
              <a:t> interface.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/>
              <a:t>It is designed for work that can be broken into smaller pieces recursively.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/>
              <a:t>The goal is to use all the available processing power to enhance the performance of your application.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/>
              <a:t>The center of the fork/join framework is the </a:t>
            </a:r>
            <a:r>
              <a:rPr lang="en-US" sz="2800" dirty="0" err="1"/>
              <a:t>ForkJoinPool</a:t>
            </a:r>
            <a:r>
              <a:rPr lang="en-US" sz="2800" dirty="0"/>
              <a:t> class, an extension of the </a:t>
            </a:r>
            <a:r>
              <a:rPr lang="en-US" sz="2800" dirty="0" err="1"/>
              <a:t>AbstractExecutorService</a:t>
            </a:r>
            <a:r>
              <a:rPr lang="en-US" sz="2800" dirty="0"/>
              <a:t> class.</a:t>
            </a:r>
            <a:endParaRPr lang="ru-RU" sz="2800" dirty="0"/>
          </a:p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endParaRPr lang="en-CA" spc="-10" dirty="0">
              <a:cs typeface="Arial"/>
            </a:endParaRPr>
          </a:p>
          <a:p>
            <a:pPr>
              <a:lnSpc>
                <a:spcPts val="4200"/>
              </a:lnSpc>
            </a:pPr>
            <a:endParaRPr lang="en-CA" sz="2800" dirty="0"/>
          </a:p>
          <a:p>
            <a:pPr marL="0" indent="0"/>
            <a:endParaRPr lang="en-CA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800" b="1" spc="-10" dirty="0">
              <a:latin typeface="Arial"/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800" spc="-10" dirty="0">
              <a:latin typeface="Arial"/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1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515145" y="1111886"/>
            <a:ext cx="9040336" cy="65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/>
          <a:lstStyle/>
          <a:p>
            <a:pPr marL="382059" indent="-382059">
              <a:spcBef>
                <a:spcPct val="20000"/>
              </a:spcBef>
              <a:buClr>
                <a:srgbClr val="FF6600"/>
              </a:buClr>
              <a:buFont typeface="Wingdings" charset="0"/>
              <a:buChar char="§"/>
            </a:pPr>
            <a:endParaRPr lang="en-US" b="1">
              <a:solidFill>
                <a:srgbClr val="004080"/>
              </a:solidFill>
              <a:latin typeface="Myriad Pro" charset="0"/>
            </a:endParaRP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8277225" y="7410769"/>
            <a:ext cx="1781175" cy="31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300">
                <a:solidFill>
                  <a:schemeClr val="accent2"/>
                </a:solidFill>
                <a:latin typeface="Myriad Pro" charset="0"/>
              </a:rPr>
              <a:t>4-</a:t>
            </a:r>
            <a:fld id="{2627641F-218B-8745-A817-13CC365DBA19}" type="slidenum">
              <a:rPr lang="ru-RU" sz="1300">
                <a:solidFill>
                  <a:schemeClr val="accent2"/>
                </a:solidFill>
                <a:latin typeface="Myriad Pro" charset="0"/>
              </a:rPr>
              <a:pPr algn="r" eaLnBrk="1" hangingPunct="1"/>
              <a:t>3</a:t>
            </a:fld>
            <a:endParaRPr lang="ru-RU" sz="1300">
              <a:solidFill>
                <a:schemeClr val="accent2"/>
              </a:solidFill>
              <a:latin typeface="Myriad Pro" charset="0"/>
            </a:endParaRPr>
          </a:p>
        </p:txBody>
      </p:sp>
      <p:sp>
        <p:nvSpPr>
          <p:cNvPr id="2" name="footprint"/>
          <p:cNvSpPr/>
          <p:nvPr/>
        </p:nvSpPr>
        <p:spPr>
          <a:xfrm>
            <a:off x="10044430" y="0"/>
            <a:ext cx="27940" cy="28787"/>
          </a:xfrm>
          <a:prstGeom prst="rect">
            <a:avLst/>
          </a:prstGeom>
          <a:solidFill>
            <a:srgbClr val="61AEB9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Basic use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11" name="Прямоугольник 3"/>
          <p:cNvSpPr/>
          <p:nvPr/>
        </p:nvSpPr>
        <p:spPr>
          <a:xfrm>
            <a:off x="1151467" y="2320955"/>
            <a:ext cx="7366000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if (my portion of the work is small enough)</a:t>
            </a:r>
          </a:p>
          <a:p>
            <a:r>
              <a:rPr lang="en-US" sz="2800" dirty="0"/>
              <a:t>  	do the work directly</a:t>
            </a:r>
          </a:p>
          <a:p>
            <a:r>
              <a:rPr lang="en-US" sz="2800" dirty="0"/>
              <a:t>else</a:t>
            </a:r>
          </a:p>
          <a:p>
            <a:r>
              <a:rPr lang="en-US" sz="2800" dirty="0"/>
              <a:t>  	split my work into two pieces</a:t>
            </a:r>
          </a:p>
          <a:p>
            <a:r>
              <a:rPr lang="en-US" sz="2800" dirty="0"/>
              <a:t>	 invoke the two pieces and wait for the </a:t>
            </a:r>
          </a:p>
          <a:p>
            <a:r>
              <a:rPr lang="en-US" sz="2800" dirty="0"/>
              <a:t>          results</a:t>
            </a:r>
            <a:endParaRPr lang="ru-RU" sz="2800" dirty="0"/>
          </a:p>
        </p:txBody>
      </p:sp>
      <p:sp>
        <p:nvSpPr>
          <p:cNvPr id="12" name="Прямоугольник 4"/>
          <p:cNvSpPr/>
          <p:nvPr/>
        </p:nvSpPr>
        <p:spPr>
          <a:xfrm>
            <a:off x="457200" y="1206269"/>
            <a:ext cx="8892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 first step for using the fork/join framework is to write code that performs a segment of the work.</a:t>
            </a:r>
            <a:endParaRPr lang="ru-RU" sz="2400" dirty="0"/>
          </a:p>
        </p:txBody>
      </p:sp>
      <p:sp>
        <p:nvSpPr>
          <p:cNvPr id="13" name="Прямоугольник 5"/>
          <p:cNvSpPr/>
          <p:nvPr/>
        </p:nvSpPr>
        <p:spPr>
          <a:xfrm>
            <a:off x="457200" y="5665456"/>
            <a:ext cx="90364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Wrap this code in a </a:t>
            </a:r>
            <a:r>
              <a:rPr lang="en-US" sz="2400" dirty="0" err="1"/>
              <a:t>ForkJoinTask</a:t>
            </a:r>
            <a:r>
              <a:rPr lang="en-US" sz="2400" dirty="0"/>
              <a:t> subclass, typically using one of its more specialized types, either </a:t>
            </a:r>
            <a:r>
              <a:rPr lang="en-US" sz="2400" dirty="0" err="1"/>
              <a:t>RecursiveTask</a:t>
            </a:r>
            <a:r>
              <a:rPr lang="en-US" sz="2400" dirty="0"/>
              <a:t> (which can return a result) or </a:t>
            </a:r>
            <a:r>
              <a:rPr lang="en-US" sz="2400" dirty="0" err="1"/>
              <a:t>RecursiveAction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740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515145" y="1111886"/>
            <a:ext cx="9040336" cy="65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/>
          <a:lstStyle/>
          <a:p>
            <a:pPr marL="382059" indent="-382059">
              <a:spcBef>
                <a:spcPct val="20000"/>
              </a:spcBef>
              <a:buClr>
                <a:srgbClr val="FF6600"/>
              </a:buClr>
              <a:buFont typeface="Wingdings" charset="0"/>
              <a:buChar char="§"/>
            </a:pPr>
            <a:endParaRPr lang="en-US" b="1">
              <a:solidFill>
                <a:srgbClr val="004080"/>
              </a:solidFill>
              <a:latin typeface="Myriad Pro" charset="0"/>
            </a:endParaRP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8277225" y="7410769"/>
            <a:ext cx="1781175" cy="31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300">
                <a:solidFill>
                  <a:schemeClr val="accent2"/>
                </a:solidFill>
                <a:latin typeface="Myriad Pro" charset="0"/>
              </a:rPr>
              <a:t>4-</a:t>
            </a:r>
            <a:fld id="{2627641F-218B-8745-A817-13CC365DBA19}" type="slidenum">
              <a:rPr lang="ru-RU" sz="1300">
                <a:solidFill>
                  <a:schemeClr val="accent2"/>
                </a:solidFill>
                <a:latin typeface="Myriad Pro" charset="0"/>
              </a:rPr>
              <a:pPr algn="r" eaLnBrk="1" hangingPunct="1"/>
              <a:t>4</a:t>
            </a:fld>
            <a:endParaRPr lang="ru-RU" sz="1300">
              <a:solidFill>
                <a:schemeClr val="accent2"/>
              </a:solidFill>
              <a:latin typeface="Myriad Pro" charset="0"/>
            </a:endParaRPr>
          </a:p>
        </p:txBody>
      </p:sp>
      <p:sp>
        <p:nvSpPr>
          <p:cNvPr id="2" name="footprint"/>
          <p:cNvSpPr/>
          <p:nvPr/>
        </p:nvSpPr>
        <p:spPr>
          <a:xfrm>
            <a:off x="10044430" y="0"/>
            <a:ext cx="27940" cy="28787"/>
          </a:xfrm>
          <a:prstGeom prst="rect">
            <a:avLst/>
          </a:prstGeom>
          <a:solidFill>
            <a:srgbClr val="61AEB9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9" name="Title 30"/>
          <p:cNvSpPr txBox="1">
            <a:spLocks/>
          </p:cNvSpPr>
          <p:nvPr/>
        </p:nvSpPr>
        <p:spPr bwMode="auto">
          <a:xfrm>
            <a:off x="463238" y="292740"/>
            <a:ext cx="8989695" cy="93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0174" tIns="52090" rIns="100174" bIns="52090" numCol="1" anchor="ctr" anchorCtr="0" compatLnSpc="1">
            <a:prstTxWarp prst="textNoShape">
              <a:avLst/>
            </a:prstTxWarp>
          </a:bodyPr>
          <a:lstStyle>
            <a:lvl1pPr algn="l" defTabSz="508879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300" b="1">
                <a:solidFill>
                  <a:srgbClr val="1F497D"/>
                </a:solidFill>
                <a:latin typeface="+mj-lt"/>
                <a:ea typeface="+mj-ea"/>
                <a:cs typeface="ＭＳ Ｐゴシック" charset="0"/>
              </a:defRPr>
            </a:lvl1pPr>
            <a:lvl2pPr algn="l" defTabSz="508879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300" b="1">
                <a:solidFill>
                  <a:srgbClr val="1F497D"/>
                </a:solidFill>
                <a:latin typeface="Myriad Pro" charset="0"/>
                <a:ea typeface="ＭＳ Ｐゴシック" charset="-128"/>
                <a:cs typeface="ＭＳ Ｐゴシック" charset="0"/>
              </a:defRPr>
            </a:lvl2pPr>
            <a:lvl3pPr algn="l" defTabSz="508879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300" b="1">
                <a:solidFill>
                  <a:srgbClr val="1F497D"/>
                </a:solidFill>
                <a:latin typeface="Myriad Pro" charset="0"/>
                <a:ea typeface="ＭＳ Ｐゴシック" charset="-128"/>
                <a:cs typeface="ＭＳ Ｐゴシック" charset="0"/>
              </a:defRPr>
            </a:lvl3pPr>
            <a:lvl4pPr algn="l" defTabSz="508879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300" b="1">
                <a:solidFill>
                  <a:srgbClr val="1F497D"/>
                </a:solidFill>
                <a:latin typeface="Myriad Pro" charset="0"/>
                <a:ea typeface="ＭＳ Ｐゴシック" charset="-128"/>
                <a:cs typeface="ＭＳ Ｐゴシック" charset="0"/>
              </a:defRPr>
            </a:lvl4pPr>
            <a:lvl5pPr algn="l" defTabSz="508879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300" b="1">
                <a:solidFill>
                  <a:srgbClr val="1F497D"/>
                </a:solidFill>
                <a:latin typeface="Myriad Pro" charset="0"/>
                <a:ea typeface="ＭＳ Ｐゴシック" charset="-128"/>
                <a:cs typeface="ＭＳ Ｐゴシック" charset="0"/>
              </a:defRPr>
            </a:lvl5pPr>
            <a:lvl6pPr marL="2798820" indent="-254439" algn="l" defTabSz="508879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300" b="1">
                <a:solidFill>
                  <a:srgbClr val="1F497D"/>
                </a:solidFill>
                <a:latin typeface="Myriad Pro" charset="0"/>
                <a:ea typeface="ＭＳ Ｐゴシック" charset="-128"/>
              </a:defRPr>
            </a:lvl6pPr>
            <a:lvl7pPr marL="3307698" indent="-254439" algn="l" defTabSz="508879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300" b="1">
                <a:solidFill>
                  <a:srgbClr val="1F497D"/>
                </a:solidFill>
                <a:latin typeface="Myriad Pro" charset="0"/>
                <a:ea typeface="ＭＳ Ｐゴシック" charset="-128"/>
              </a:defRPr>
            </a:lvl7pPr>
            <a:lvl8pPr marL="3816573" indent="-254439" algn="l" defTabSz="508879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300" b="1">
                <a:solidFill>
                  <a:srgbClr val="1F497D"/>
                </a:solidFill>
                <a:latin typeface="Myriad Pro" charset="0"/>
                <a:ea typeface="ＭＳ Ｐゴシック" charset="-128"/>
              </a:defRPr>
            </a:lvl8pPr>
            <a:lvl9pPr marL="4325447" indent="-254439" algn="l" defTabSz="508879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300" b="1">
                <a:solidFill>
                  <a:srgbClr val="1F497D"/>
                </a:solidFill>
                <a:latin typeface="Myriad Pro" charset="0"/>
                <a:ea typeface="ＭＳ Ｐゴシック" charset="-128"/>
              </a:defRPr>
            </a:lvl9pPr>
          </a:lstStyle>
          <a:p>
            <a:r>
              <a:rPr lang="en-US" sz="3200" kern="0" dirty="0" err="1"/>
              <a:t>ForkJoinPool</a:t>
            </a:r>
            <a:r>
              <a:rPr lang="en-US" sz="3200" kern="0" dirty="0"/>
              <a:t> example</a:t>
            </a:r>
            <a:endParaRPr lang="en-US" sz="3200" kern="0" dirty="0">
              <a:solidFill>
                <a:srgbClr val="0070C0"/>
              </a:solidFill>
            </a:endParaRPr>
          </a:p>
        </p:txBody>
      </p:sp>
      <p:pic>
        <p:nvPicPr>
          <p:cNvPr id="8" name="Изображение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400" y="1727211"/>
            <a:ext cx="7048500" cy="2273300"/>
          </a:xfrm>
          <a:prstGeom prst="rect">
            <a:avLst/>
          </a:prstGeom>
        </p:spPr>
      </p:pic>
      <p:sp>
        <p:nvSpPr>
          <p:cNvPr id="10" name="Прямоугольник 4"/>
          <p:cNvSpPr/>
          <p:nvPr/>
        </p:nvSpPr>
        <p:spPr>
          <a:xfrm>
            <a:off x="457200" y="4631616"/>
            <a:ext cx="89644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Basically the Fork-Join breaks the task at hand into mini-tasks until the mini-task is simple enough that it can be solved without further breakups. It’s like a divide-and-conquer algorithm. One important concept to note in this framework is that ideally no worker thread is idle</a:t>
            </a:r>
            <a:r>
              <a:rPr lang="en-US" sz="2400" dirty="0"/>
              <a:t>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083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to do fork/join</a:t>
            </a:r>
          </a:p>
        </p:txBody>
      </p:sp>
      <p:sp>
        <p:nvSpPr>
          <p:cNvPr id="6" name="Прямоугольник 3"/>
          <p:cNvSpPr/>
          <p:nvPr/>
        </p:nvSpPr>
        <p:spPr>
          <a:xfrm>
            <a:off x="457200" y="1803013"/>
            <a:ext cx="92525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800" b="1" dirty="0" err="1"/>
              <a:t>ForkJoinPool</a:t>
            </a:r>
            <a:r>
              <a:rPr lang="en-US" sz="2800" dirty="0"/>
              <a:t>: you create exactly one of these to run all your fork-join tasks in the whole program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b="1" dirty="0" err="1"/>
              <a:t>RecursiveTask</a:t>
            </a:r>
            <a:r>
              <a:rPr lang="en-US" sz="2800" b="1" dirty="0"/>
              <a:t>&lt;V&gt;</a:t>
            </a:r>
            <a:r>
              <a:rPr lang="en-US" sz="2800" dirty="0"/>
              <a:t>: you run a subclass of this in a pool and have it return a result; see the examples below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b="1" dirty="0" err="1"/>
              <a:t>RecursiveAction</a:t>
            </a:r>
            <a:r>
              <a:rPr lang="en-US" sz="2800" dirty="0"/>
              <a:t>: just like </a:t>
            </a:r>
            <a:r>
              <a:rPr lang="en-US" sz="2800" dirty="0" err="1"/>
              <a:t>RecursiveTask</a:t>
            </a:r>
            <a:r>
              <a:rPr lang="en-US" sz="2800" dirty="0"/>
              <a:t> except it does not return a result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b="1" dirty="0" err="1"/>
              <a:t>ForkJoinTask</a:t>
            </a:r>
            <a:r>
              <a:rPr lang="en-US" sz="2800" b="1" dirty="0"/>
              <a:t>&lt;V&gt;</a:t>
            </a:r>
            <a:r>
              <a:rPr lang="en-US" sz="2800" dirty="0"/>
              <a:t>: superclass of </a:t>
            </a:r>
            <a:r>
              <a:rPr lang="en-US" sz="2800" dirty="0" err="1"/>
              <a:t>RecursiveTask</a:t>
            </a:r>
            <a:r>
              <a:rPr lang="en-US" sz="2800" dirty="0"/>
              <a:t>&lt;V&gt; and </a:t>
            </a:r>
            <a:r>
              <a:rPr lang="en-US" sz="2800" dirty="0" err="1"/>
              <a:t>RecursiveAction</a:t>
            </a:r>
            <a:r>
              <a:rPr lang="en-US" sz="2800" dirty="0"/>
              <a:t>. fork and join are methods defined in this class. You won't use this class directly, but it is the class with most of the useful </a:t>
            </a:r>
            <a:r>
              <a:rPr lang="en-US" sz="2800" dirty="0" err="1"/>
              <a:t>javadoc</a:t>
            </a:r>
            <a:r>
              <a:rPr lang="en-US" sz="2800" dirty="0"/>
              <a:t> documentation, in case you want to learn about additional methods</a:t>
            </a:r>
            <a:r>
              <a:rPr lang="en-US" sz="2600" dirty="0"/>
              <a:t>.</a:t>
            </a:r>
            <a:endParaRPr lang="ru-RU" sz="2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Fork/join example: array sum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2184" y="996168"/>
            <a:ext cx="948479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  <a:cs typeface="Verdana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  <a:cs typeface="Verdana"/>
              </a:rPr>
              <a:t>Globals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  <a:cs typeface="Verdana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  <a:cs typeface="Verdana"/>
              </a:rPr>
              <a:t>ForkJoinPool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 </a:t>
            </a:r>
            <a:r>
              <a:rPr lang="en-US" b="1" i="1" dirty="0" err="1">
                <a:solidFill>
                  <a:srgbClr val="0000C0"/>
                </a:solidFill>
                <a:latin typeface="Consolas" pitchFamily="49" charset="0"/>
                <a:cs typeface="Verdana"/>
              </a:rPr>
              <a:t>fjPool</a:t>
            </a:r>
            <a:r>
              <a:rPr lang="en-US" b="1" i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 = </a:t>
            </a:r>
            <a:r>
              <a:rPr lang="en-US" b="1" i="1" dirty="0">
                <a:solidFill>
                  <a:srgbClr val="7F0055"/>
                </a:solidFill>
                <a:latin typeface="Consolas" pitchFamily="49" charset="0"/>
                <a:cs typeface="Verdana"/>
              </a:rPr>
              <a:t>new</a:t>
            </a:r>
            <a:r>
              <a:rPr lang="en-US" b="1" i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 </a:t>
            </a:r>
            <a:r>
              <a:rPr lang="en-US" b="1" i="1" dirty="0" err="1">
                <a:solidFill>
                  <a:srgbClr val="000000"/>
                </a:solidFill>
                <a:latin typeface="Consolas" pitchFamily="49" charset="0"/>
                <a:cs typeface="Verdana"/>
              </a:rPr>
              <a:t>ForkJoinPool</a:t>
            </a:r>
            <a:r>
              <a:rPr lang="en-US" b="1" i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();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}</a:t>
            </a:r>
          </a:p>
          <a:p>
            <a:endParaRPr lang="en-US" b="1" dirty="0">
              <a:latin typeface="Consolas" pitchFamily="49" charset="0"/>
              <a:cs typeface="Verdana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  <a:cs typeface="Verdana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 Sum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  <a:cs typeface="Verdana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  <a:cs typeface="Verdana"/>
              </a:rPr>
              <a:t>RecursiveTask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&lt;Long&gt; 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  <a:cs typeface="Verdana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  <a:cs typeface="Verdana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itchFamily="49" charset="0"/>
                <a:cs typeface="Verdana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 </a:t>
            </a:r>
            <a:r>
              <a:rPr lang="en-US" b="1" i="1" dirty="0">
                <a:solidFill>
                  <a:srgbClr val="0000C0"/>
                </a:solidFill>
                <a:latin typeface="Consolas" pitchFamily="49" charset="0"/>
                <a:cs typeface="Verdana"/>
              </a:rPr>
              <a:t>SEQUENTIAL_THRESHOLD</a:t>
            </a:r>
            <a:r>
              <a:rPr lang="en-US" b="1" i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 = 5000;</a:t>
            </a:r>
          </a:p>
          <a:p>
            <a:endParaRPr lang="en-US" b="1" dirty="0">
              <a:latin typeface="Consolas" pitchFamily="49" charset="0"/>
              <a:cs typeface="Verdana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 pitchFamily="49" charset="0"/>
                <a:cs typeface="Verdana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itchFamily="49" charset="0"/>
                <a:cs typeface="Verdana"/>
              </a:rPr>
              <a:t>low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 pitchFamily="49" charset="0"/>
                <a:cs typeface="Verdana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itchFamily="49" charset="0"/>
                <a:cs typeface="Verdana"/>
              </a:rPr>
              <a:t>high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;</a:t>
            </a:r>
          </a:p>
          <a:p>
            <a:r>
              <a:rPr lang="tr-TR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    </a:t>
            </a:r>
            <a:r>
              <a:rPr lang="tr-TR" b="1" dirty="0" err="1">
                <a:solidFill>
                  <a:srgbClr val="7F0055"/>
                </a:solidFill>
                <a:latin typeface="Consolas" pitchFamily="49" charset="0"/>
                <a:cs typeface="Verdana"/>
              </a:rPr>
              <a:t>int</a:t>
            </a:r>
            <a:r>
              <a:rPr lang="tr-TR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[] </a:t>
            </a:r>
            <a:r>
              <a:rPr lang="tr-TR" b="1" dirty="0" err="1">
                <a:solidFill>
                  <a:srgbClr val="0000C0"/>
                </a:solidFill>
                <a:latin typeface="Consolas" pitchFamily="49" charset="0"/>
                <a:cs typeface="Verdana"/>
              </a:rPr>
              <a:t>array</a:t>
            </a:r>
            <a:r>
              <a:rPr lang="tr-TR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;</a:t>
            </a:r>
          </a:p>
          <a:p>
            <a:endParaRPr lang="tr-TR" b="1" dirty="0">
              <a:latin typeface="Consolas" pitchFamily="49" charset="0"/>
              <a:cs typeface="Verdana"/>
            </a:endParaRPr>
          </a:p>
          <a:p>
            <a:r>
              <a:rPr lang="tr-TR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    </a:t>
            </a:r>
            <a:r>
              <a:rPr lang="tr-TR" b="1" dirty="0" err="1">
                <a:solidFill>
                  <a:srgbClr val="000000"/>
                </a:solidFill>
                <a:latin typeface="Consolas" pitchFamily="49" charset="0"/>
                <a:cs typeface="Verdana"/>
              </a:rPr>
              <a:t>Sum</a:t>
            </a:r>
            <a:r>
              <a:rPr lang="tr-TR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(</a:t>
            </a:r>
            <a:r>
              <a:rPr lang="tr-TR" b="1" dirty="0" err="1">
                <a:solidFill>
                  <a:srgbClr val="7F0055"/>
                </a:solidFill>
                <a:latin typeface="Consolas" pitchFamily="49" charset="0"/>
                <a:cs typeface="Verdana"/>
              </a:rPr>
              <a:t>int</a:t>
            </a:r>
            <a:r>
              <a:rPr lang="tr-TR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[] </a:t>
            </a:r>
            <a:r>
              <a:rPr lang="tr-TR" b="1" dirty="0" err="1">
                <a:solidFill>
                  <a:srgbClr val="6A3E3E"/>
                </a:solidFill>
                <a:latin typeface="Consolas" pitchFamily="49" charset="0"/>
                <a:cs typeface="Verdana"/>
              </a:rPr>
              <a:t>arr</a:t>
            </a:r>
            <a:r>
              <a:rPr lang="tr-TR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, </a:t>
            </a:r>
            <a:r>
              <a:rPr lang="tr-TR" b="1" dirty="0" err="1">
                <a:solidFill>
                  <a:srgbClr val="7F0055"/>
                </a:solidFill>
                <a:latin typeface="Consolas" pitchFamily="49" charset="0"/>
                <a:cs typeface="Verdana"/>
              </a:rPr>
              <a:t>int</a:t>
            </a:r>
            <a:r>
              <a:rPr lang="tr-TR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 </a:t>
            </a:r>
            <a:r>
              <a:rPr lang="tr-TR" b="1" dirty="0" err="1">
                <a:solidFill>
                  <a:srgbClr val="6A3E3E"/>
                </a:solidFill>
                <a:latin typeface="Consolas" pitchFamily="49" charset="0"/>
                <a:cs typeface="Verdana"/>
              </a:rPr>
              <a:t>lo</a:t>
            </a:r>
            <a:r>
              <a:rPr lang="tr-TR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, </a:t>
            </a:r>
            <a:r>
              <a:rPr lang="tr-TR" b="1" dirty="0" err="1">
                <a:solidFill>
                  <a:srgbClr val="7F0055"/>
                </a:solidFill>
                <a:latin typeface="Consolas" pitchFamily="49" charset="0"/>
                <a:cs typeface="Verdana"/>
              </a:rPr>
              <a:t>int</a:t>
            </a:r>
            <a:r>
              <a:rPr lang="tr-TR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 </a:t>
            </a:r>
            <a:r>
              <a:rPr lang="tr-TR" b="1" dirty="0" err="1">
                <a:solidFill>
                  <a:srgbClr val="6A3E3E"/>
                </a:solidFill>
                <a:latin typeface="Consolas" pitchFamily="49" charset="0"/>
                <a:cs typeface="Verdana"/>
              </a:rPr>
              <a:t>hi</a:t>
            </a:r>
            <a:r>
              <a:rPr lang="tr-TR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) {</a:t>
            </a:r>
          </a:p>
          <a:p>
            <a:r>
              <a:rPr lang="tr-TR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        </a:t>
            </a:r>
            <a:r>
              <a:rPr lang="tr-TR" b="1" dirty="0" err="1">
                <a:solidFill>
                  <a:srgbClr val="0000C0"/>
                </a:solidFill>
                <a:latin typeface="Consolas" pitchFamily="49" charset="0"/>
                <a:cs typeface="Verdana"/>
              </a:rPr>
              <a:t>array</a:t>
            </a:r>
            <a:r>
              <a:rPr lang="tr-TR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 = </a:t>
            </a:r>
            <a:r>
              <a:rPr lang="tr-TR" b="1" dirty="0" err="1">
                <a:solidFill>
                  <a:srgbClr val="6A3E3E"/>
                </a:solidFill>
                <a:latin typeface="Consolas" pitchFamily="49" charset="0"/>
                <a:cs typeface="Verdana"/>
              </a:rPr>
              <a:t>arr</a:t>
            </a:r>
            <a:r>
              <a:rPr lang="tr-TR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        </a:t>
            </a:r>
            <a:r>
              <a:rPr lang="en-US" b="1" dirty="0">
                <a:solidFill>
                  <a:srgbClr val="0000C0"/>
                </a:solidFill>
                <a:latin typeface="Consolas" pitchFamily="49" charset="0"/>
                <a:cs typeface="Verdana"/>
              </a:rPr>
              <a:t>low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   = </a:t>
            </a:r>
            <a:r>
              <a:rPr lang="en-US" b="1" dirty="0">
                <a:solidFill>
                  <a:srgbClr val="6A3E3E"/>
                </a:solidFill>
                <a:latin typeface="Consolas" pitchFamily="49" charset="0"/>
                <a:cs typeface="Verdana"/>
              </a:rPr>
              <a:t>lo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        </a:t>
            </a:r>
            <a:r>
              <a:rPr lang="en-US" b="1" dirty="0">
                <a:solidFill>
                  <a:srgbClr val="0000C0"/>
                </a:solidFill>
                <a:latin typeface="Consolas" pitchFamily="49" charset="0"/>
                <a:cs typeface="Verdana"/>
              </a:rPr>
              <a:t>high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  = </a:t>
            </a:r>
            <a:r>
              <a:rPr lang="en-US" b="1" dirty="0">
                <a:solidFill>
                  <a:srgbClr val="6A3E3E"/>
                </a:solidFill>
                <a:latin typeface="Consolas" pitchFamily="49" charset="0"/>
                <a:cs typeface="Verdana"/>
              </a:rPr>
              <a:t>hi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    }</a:t>
            </a:r>
          </a:p>
          <a:p>
            <a:endParaRPr lang="en-US" b="1" dirty="0">
              <a:latin typeface="Consolas" pitchFamily="49" charset="0"/>
              <a:cs typeface="Verdana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  <a:cs typeface="Verdana"/>
              </a:rPr>
              <a:t>protected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 Long compute() { }</a:t>
            </a:r>
          </a:p>
          <a:p>
            <a:endParaRPr lang="en-US" b="1" dirty="0">
              <a:latin typeface="Consolas" pitchFamily="49" charset="0"/>
              <a:cs typeface="Verdana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  <a:cs typeface="Verdana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  <a:cs typeface="Verdana"/>
              </a:rPr>
              <a:t>long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  <a:cs typeface="Verdana"/>
              </a:rPr>
              <a:t>sumArray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 pitchFamily="49" charset="0"/>
                <a:cs typeface="Verdana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[] </a:t>
            </a:r>
            <a:r>
              <a:rPr lang="en-US" b="1" dirty="0">
                <a:solidFill>
                  <a:srgbClr val="6A3E3E"/>
                </a:solidFill>
                <a:latin typeface="Consolas" pitchFamily="49" charset="0"/>
                <a:cs typeface="Verdana"/>
              </a:rPr>
              <a:t>array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) 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        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  <a:cs typeface="Verdana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  <a:cs typeface="Verdana"/>
              </a:rPr>
              <a:t>Globals.</a:t>
            </a:r>
            <a:r>
              <a:rPr lang="en-US" b="1" i="1" dirty="0" err="1">
                <a:solidFill>
                  <a:srgbClr val="0000C0"/>
                </a:solidFill>
                <a:latin typeface="Consolas" pitchFamily="49" charset="0"/>
                <a:cs typeface="Verdana"/>
              </a:rPr>
              <a:t>fjPool</a:t>
            </a:r>
            <a:r>
              <a:rPr lang="en-US" b="1" i="1" dirty="0" err="1">
                <a:solidFill>
                  <a:srgbClr val="000000"/>
                </a:solidFill>
                <a:latin typeface="Consolas" pitchFamily="49" charset="0"/>
                <a:cs typeface="Verdana"/>
              </a:rPr>
              <a:t>.invoke</a:t>
            </a:r>
            <a:r>
              <a:rPr lang="en-US" b="1" i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(</a:t>
            </a:r>
          </a:p>
          <a:p>
            <a:r>
              <a:rPr lang="en-US" b="1" i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                        </a:t>
            </a:r>
            <a:r>
              <a:rPr lang="en-US" b="1" i="1" dirty="0">
                <a:solidFill>
                  <a:srgbClr val="7F0055"/>
                </a:solidFill>
                <a:latin typeface="Consolas" pitchFamily="49" charset="0"/>
                <a:cs typeface="Verdana"/>
              </a:rPr>
              <a:t>new</a:t>
            </a:r>
            <a:r>
              <a:rPr lang="en-US" b="1" i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 Sum(</a:t>
            </a:r>
            <a:r>
              <a:rPr lang="en-US" b="1" i="1" dirty="0">
                <a:solidFill>
                  <a:srgbClr val="6A3E3E"/>
                </a:solidFill>
                <a:latin typeface="Consolas" pitchFamily="49" charset="0"/>
                <a:cs typeface="Verdana"/>
              </a:rPr>
              <a:t>array</a:t>
            </a:r>
            <a:r>
              <a:rPr lang="en-US" b="1" i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,0,</a:t>
            </a:r>
            <a:r>
              <a:rPr lang="en-US" b="1" i="1" dirty="0">
                <a:solidFill>
                  <a:srgbClr val="6A3E3E"/>
                </a:solidFill>
                <a:latin typeface="Consolas" pitchFamily="49" charset="0"/>
                <a:cs typeface="Verdana"/>
              </a:rPr>
              <a:t>array</a:t>
            </a:r>
            <a:r>
              <a:rPr lang="en-US" b="1" i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.</a:t>
            </a:r>
            <a:r>
              <a:rPr lang="en-US" b="1" i="1" dirty="0">
                <a:solidFill>
                  <a:srgbClr val="0000C0"/>
                </a:solidFill>
                <a:latin typeface="Consolas" pitchFamily="49" charset="0"/>
                <a:cs typeface="Verdana"/>
              </a:rPr>
              <a:t>length</a:t>
            </a:r>
            <a:r>
              <a:rPr lang="en-US" b="1" i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));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    }</a:t>
            </a:r>
          </a:p>
          <a:p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Verdan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843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Fork/join example: array sum</a:t>
            </a:r>
          </a:p>
        </p:txBody>
      </p:sp>
      <p:sp>
        <p:nvSpPr>
          <p:cNvPr id="6" name="Прямоугольник 3"/>
          <p:cNvSpPr/>
          <p:nvPr/>
        </p:nvSpPr>
        <p:spPr>
          <a:xfrm>
            <a:off x="603949" y="1337242"/>
            <a:ext cx="89617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  <a:cs typeface="му"/>
              </a:rPr>
              <a:t>protected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 Long compute() 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  <a:cs typeface="му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 (</a:t>
            </a:r>
            <a:r>
              <a:rPr lang="en-US" b="1" dirty="0">
                <a:solidFill>
                  <a:srgbClr val="0000C0"/>
                </a:solidFill>
                <a:latin typeface="Consolas" pitchFamily="49" charset="0"/>
                <a:cs typeface="му"/>
              </a:rPr>
              <a:t>high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 - </a:t>
            </a:r>
            <a:r>
              <a:rPr lang="en-US" b="1" dirty="0">
                <a:solidFill>
                  <a:srgbClr val="0000C0"/>
                </a:solidFill>
                <a:latin typeface="Consolas" pitchFamily="49" charset="0"/>
                <a:cs typeface="му"/>
              </a:rPr>
              <a:t>low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 &lt;= </a:t>
            </a:r>
            <a:r>
              <a:rPr lang="en-US" b="1" i="1" dirty="0">
                <a:solidFill>
                  <a:srgbClr val="0000C0"/>
                </a:solidFill>
                <a:latin typeface="Consolas" pitchFamily="49" charset="0"/>
                <a:cs typeface="му"/>
              </a:rPr>
              <a:t>SEQUENTIAL_THRESHOLD</a:t>
            </a:r>
            <a:r>
              <a:rPr lang="en-US" b="1" i="1" dirty="0">
                <a:solidFill>
                  <a:srgbClr val="000000"/>
                </a:solidFill>
                <a:latin typeface="Consolas" pitchFamily="49" charset="0"/>
                <a:cs typeface="му"/>
              </a:rPr>
              <a:t>) 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           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  <a:cs typeface="му"/>
              </a:rPr>
              <a:t>long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itchFamily="49" charset="0"/>
                <a:cs typeface="му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 = 0;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           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  <a:cs typeface="му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 pitchFamily="49" charset="0"/>
                <a:cs typeface="му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itchFamily="49" charset="0"/>
                <a:cs typeface="му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=</a:t>
            </a:r>
            <a:r>
              <a:rPr lang="en-US" b="1" dirty="0">
                <a:solidFill>
                  <a:srgbClr val="0000C0"/>
                </a:solidFill>
                <a:latin typeface="Consolas" pitchFamily="49" charset="0"/>
                <a:cs typeface="му"/>
              </a:rPr>
              <a:t>low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; </a:t>
            </a:r>
            <a:r>
              <a:rPr lang="en-US" b="1" dirty="0" err="1">
                <a:solidFill>
                  <a:srgbClr val="6A3E3E"/>
                </a:solidFill>
                <a:latin typeface="Consolas" pitchFamily="49" charset="0"/>
                <a:cs typeface="му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 &lt; </a:t>
            </a:r>
            <a:r>
              <a:rPr lang="en-US" b="1" dirty="0">
                <a:solidFill>
                  <a:srgbClr val="0000C0"/>
                </a:solidFill>
                <a:latin typeface="Consolas" pitchFamily="49" charset="0"/>
                <a:cs typeface="му"/>
              </a:rPr>
              <a:t>high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; ++</a:t>
            </a:r>
            <a:r>
              <a:rPr lang="en-US" b="1" dirty="0" err="1">
                <a:solidFill>
                  <a:srgbClr val="6A3E3E"/>
                </a:solidFill>
                <a:latin typeface="Consolas" pitchFamily="49" charset="0"/>
                <a:cs typeface="му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) </a:t>
            </a:r>
          </a:p>
          <a:p>
            <a:r>
              <a:rPr lang="is-I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                </a:t>
            </a:r>
            <a:r>
              <a:rPr lang="is-IS" b="1" dirty="0">
                <a:solidFill>
                  <a:srgbClr val="6A3E3E"/>
                </a:solidFill>
                <a:latin typeface="Consolas" pitchFamily="49" charset="0"/>
                <a:cs typeface="му"/>
              </a:rPr>
              <a:t>sum</a:t>
            </a:r>
            <a:r>
              <a:rPr lang="is-I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 += </a:t>
            </a:r>
            <a:r>
              <a:rPr lang="is-IS" b="1" dirty="0">
                <a:solidFill>
                  <a:srgbClr val="0000C0"/>
                </a:solidFill>
                <a:latin typeface="Consolas" pitchFamily="49" charset="0"/>
                <a:cs typeface="му"/>
              </a:rPr>
              <a:t>array</a:t>
            </a:r>
            <a:r>
              <a:rPr lang="is-I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[</a:t>
            </a:r>
            <a:r>
              <a:rPr lang="is-IS" b="1" dirty="0">
                <a:solidFill>
                  <a:srgbClr val="6A3E3E"/>
                </a:solidFill>
                <a:latin typeface="Consolas" pitchFamily="49" charset="0"/>
                <a:cs typeface="му"/>
              </a:rPr>
              <a:t>i</a:t>
            </a:r>
            <a:r>
              <a:rPr lang="is-I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];</a:t>
            </a:r>
          </a:p>
          <a:p>
            <a:r>
              <a:rPr lang="is-I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            </a:t>
            </a:r>
            <a:r>
              <a:rPr lang="is-IS" b="1" dirty="0">
                <a:solidFill>
                  <a:srgbClr val="7F0055"/>
                </a:solidFill>
                <a:latin typeface="Consolas" pitchFamily="49" charset="0"/>
                <a:cs typeface="му"/>
              </a:rPr>
              <a:t>return</a:t>
            </a:r>
            <a:r>
              <a:rPr lang="is-I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 </a:t>
            </a:r>
            <a:r>
              <a:rPr lang="is-IS" b="1" dirty="0">
                <a:solidFill>
                  <a:srgbClr val="6A3E3E"/>
                </a:solidFill>
                <a:latin typeface="Consolas" pitchFamily="49" charset="0"/>
                <a:cs typeface="му"/>
              </a:rPr>
              <a:t>sum</a:t>
            </a:r>
            <a:r>
              <a:rPr lang="is-I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;</a:t>
            </a:r>
          </a:p>
          <a:p>
            <a:r>
              <a:rPr lang="da-DK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         } </a:t>
            </a:r>
            <a:r>
              <a:rPr lang="da-DK" b="1" dirty="0" err="1">
                <a:solidFill>
                  <a:srgbClr val="7F0055"/>
                </a:solidFill>
                <a:latin typeface="Consolas" pitchFamily="49" charset="0"/>
                <a:cs typeface="му"/>
              </a:rPr>
              <a:t>else</a:t>
            </a:r>
            <a:r>
              <a:rPr lang="da-DK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            </a:t>
            </a:r>
            <a:r>
              <a:rPr lang="en-US" b="1" dirty="0" err="1">
                <a:solidFill>
                  <a:srgbClr val="7F0055"/>
                </a:solidFill>
                <a:latin typeface="Consolas" pitchFamily="49" charset="0"/>
                <a:cs typeface="му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itchFamily="49" charset="0"/>
                <a:cs typeface="му"/>
              </a:rPr>
              <a:t>mid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 = </a:t>
            </a:r>
            <a:r>
              <a:rPr lang="en-US" b="1" dirty="0">
                <a:solidFill>
                  <a:srgbClr val="0000C0"/>
                </a:solidFill>
                <a:latin typeface="Consolas" pitchFamily="49" charset="0"/>
                <a:cs typeface="му"/>
              </a:rPr>
              <a:t>low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 + (</a:t>
            </a:r>
            <a:r>
              <a:rPr lang="en-US" b="1" dirty="0">
                <a:solidFill>
                  <a:srgbClr val="0000C0"/>
                </a:solidFill>
                <a:latin typeface="Consolas" pitchFamily="49" charset="0"/>
                <a:cs typeface="му"/>
              </a:rPr>
              <a:t>high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 - </a:t>
            </a:r>
            <a:r>
              <a:rPr lang="en-US" b="1" dirty="0">
                <a:solidFill>
                  <a:srgbClr val="0000C0"/>
                </a:solidFill>
                <a:latin typeface="Consolas" pitchFamily="49" charset="0"/>
                <a:cs typeface="му"/>
              </a:rPr>
              <a:t>low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) / 2;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            Sum </a:t>
            </a:r>
            <a:r>
              <a:rPr lang="en-US" b="1" dirty="0">
                <a:solidFill>
                  <a:srgbClr val="6A3E3E"/>
                </a:solidFill>
                <a:latin typeface="Consolas" pitchFamily="49" charset="0"/>
                <a:cs typeface="му"/>
              </a:rPr>
              <a:t>left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  =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  <a:cs typeface="му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 Sum(</a:t>
            </a:r>
            <a:r>
              <a:rPr lang="en-US" b="1" dirty="0">
                <a:solidFill>
                  <a:srgbClr val="0000C0"/>
                </a:solidFill>
                <a:latin typeface="Consolas" pitchFamily="49" charset="0"/>
                <a:cs typeface="му"/>
              </a:rPr>
              <a:t>array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, </a:t>
            </a:r>
            <a:r>
              <a:rPr lang="en-US" b="1" dirty="0">
                <a:solidFill>
                  <a:srgbClr val="0000C0"/>
                </a:solidFill>
                <a:latin typeface="Consolas" pitchFamily="49" charset="0"/>
                <a:cs typeface="му"/>
              </a:rPr>
              <a:t>low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, </a:t>
            </a:r>
            <a:r>
              <a:rPr lang="en-US" b="1" dirty="0">
                <a:solidFill>
                  <a:srgbClr val="6A3E3E"/>
                </a:solidFill>
                <a:latin typeface="Consolas" pitchFamily="49" charset="0"/>
                <a:cs typeface="му"/>
              </a:rPr>
              <a:t>mid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            Sum </a:t>
            </a:r>
            <a:r>
              <a:rPr lang="en-US" b="1" dirty="0">
                <a:solidFill>
                  <a:srgbClr val="6A3E3E"/>
                </a:solidFill>
                <a:latin typeface="Consolas" pitchFamily="49" charset="0"/>
                <a:cs typeface="му"/>
              </a:rPr>
              <a:t>right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  <a:cs typeface="му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 Sum(</a:t>
            </a:r>
            <a:r>
              <a:rPr lang="en-US" b="1" dirty="0">
                <a:solidFill>
                  <a:srgbClr val="0000C0"/>
                </a:solidFill>
                <a:latin typeface="Consolas" pitchFamily="49" charset="0"/>
                <a:cs typeface="му"/>
              </a:rPr>
              <a:t>array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, </a:t>
            </a:r>
            <a:r>
              <a:rPr lang="en-US" b="1" dirty="0">
                <a:solidFill>
                  <a:srgbClr val="6A3E3E"/>
                </a:solidFill>
                <a:latin typeface="Consolas" pitchFamily="49" charset="0"/>
                <a:cs typeface="му"/>
              </a:rPr>
              <a:t>mid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, </a:t>
            </a:r>
            <a:r>
              <a:rPr lang="en-US" b="1" dirty="0">
                <a:solidFill>
                  <a:srgbClr val="0000C0"/>
                </a:solidFill>
                <a:latin typeface="Consolas" pitchFamily="49" charset="0"/>
                <a:cs typeface="му"/>
              </a:rPr>
              <a:t>high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);</a:t>
            </a:r>
          </a:p>
          <a:p>
            <a:r>
              <a:rPr lang="da-DK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            </a:t>
            </a:r>
            <a:r>
              <a:rPr lang="da-DK" b="1" dirty="0" err="1">
                <a:solidFill>
                  <a:srgbClr val="6A3E3E"/>
                </a:solidFill>
                <a:latin typeface="Consolas" pitchFamily="49" charset="0"/>
                <a:cs typeface="му"/>
              </a:rPr>
              <a:t>left</a:t>
            </a:r>
            <a:r>
              <a:rPr lang="da-DK" b="1" dirty="0" err="1">
                <a:solidFill>
                  <a:srgbClr val="000000"/>
                </a:solidFill>
                <a:latin typeface="Consolas" pitchFamily="49" charset="0"/>
                <a:cs typeface="му"/>
              </a:rPr>
              <a:t>.fork</a:t>
            </a:r>
            <a:r>
              <a:rPr lang="da-DK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();</a:t>
            </a:r>
          </a:p>
          <a:p>
            <a:r>
              <a:rPr lang="da-DK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            </a:t>
            </a:r>
            <a:r>
              <a:rPr lang="da-DK" b="1" dirty="0">
                <a:solidFill>
                  <a:srgbClr val="7F0055"/>
                </a:solidFill>
                <a:latin typeface="Consolas" pitchFamily="49" charset="0"/>
                <a:cs typeface="му"/>
              </a:rPr>
              <a:t>long</a:t>
            </a:r>
            <a:r>
              <a:rPr lang="da-DK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 </a:t>
            </a:r>
            <a:r>
              <a:rPr lang="da-DK" b="1" dirty="0" err="1">
                <a:solidFill>
                  <a:srgbClr val="6A3E3E"/>
                </a:solidFill>
                <a:latin typeface="Consolas" pitchFamily="49" charset="0"/>
                <a:cs typeface="му"/>
              </a:rPr>
              <a:t>rightAns</a:t>
            </a:r>
            <a:r>
              <a:rPr lang="da-DK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 = </a:t>
            </a:r>
            <a:r>
              <a:rPr lang="da-DK" b="1" dirty="0" err="1">
                <a:solidFill>
                  <a:srgbClr val="6A3E3E"/>
                </a:solidFill>
                <a:latin typeface="Consolas" pitchFamily="49" charset="0"/>
                <a:cs typeface="му"/>
              </a:rPr>
              <a:t>right</a:t>
            </a:r>
            <a:r>
              <a:rPr lang="da-DK" b="1" dirty="0" err="1">
                <a:solidFill>
                  <a:srgbClr val="000000"/>
                </a:solidFill>
                <a:latin typeface="Consolas" pitchFamily="49" charset="0"/>
                <a:cs typeface="му"/>
              </a:rPr>
              <a:t>.compute</a:t>
            </a:r>
            <a:r>
              <a:rPr lang="da-DK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();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           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  <a:cs typeface="му"/>
              </a:rPr>
              <a:t>long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itchFamily="49" charset="0"/>
                <a:cs typeface="му"/>
              </a:rPr>
              <a:t>leftAns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  = </a:t>
            </a:r>
            <a:r>
              <a:rPr lang="en-US" b="1" dirty="0" err="1">
                <a:solidFill>
                  <a:srgbClr val="6A3E3E"/>
                </a:solidFill>
                <a:latin typeface="Consolas" pitchFamily="49" charset="0"/>
                <a:cs typeface="му"/>
              </a:rPr>
              <a:t>left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  <a:cs typeface="му"/>
              </a:rPr>
              <a:t>.join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();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           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  <a:cs typeface="му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itchFamily="49" charset="0"/>
                <a:cs typeface="му"/>
              </a:rPr>
              <a:t>leftAns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 + </a:t>
            </a:r>
            <a:r>
              <a:rPr lang="en-US" b="1" dirty="0" err="1">
                <a:solidFill>
                  <a:srgbClr val="6A3E3E"/>
                </a:solidFill>
                <a:latin typeface="Consolas" pitchFamily="49" charset="0"/>
                <a:cs typeface="му"/>
              </a:rPr>
              <a:t>rightAns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         }</a:t>
            </a:r>
          </a:p>
          <a:p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му"/>
              </a:rPr>
              <a:t>    }</a:t>
            </a:r>
            <a:endParaRPr lang="ru-RU" b="1" dirty="0">
              <a:latin typeface="Consolas" pitchFamily="49" charset="0"/>
              <a:cs typeface="му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Myriad Pro"/>
        <a:ea typeface="ＭＳ Ｐゴシック"/>
        <a:cs typeface=""/>
      </a:majorFont>
      <a:minorFont>
        <a:latin typeface="Myriad Pro"/>
        <a:ea typeface="ＭＳ Ｐゴシック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Myriad Pro"/>
        <a:ea typeface="ＭＳ Ｐゴシック"/>
        <a:cs typeface=""/>
      </a:majorFont>
      <a:minorFont>
        <a:latin typeface="Myriad Pro"/>
        <a:ea typeface="ＭＳ Ｐゴシック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Myriad Pro"/>
        <a:ea typeface="ＭＳ Ｐゴシック"/>
        <a:cs typeface=""/>
      </a:majorFont>
      <a:minorFont>
        <a:latin typeface="Myriad Pro"/>
        <a:ea typeface="ＭＳ Ｐゴシック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Myriad Pro"/>
        <a:ea typeface="ＭＳ Ｐゴシック"/>
        <a:cs typeface=""/>
      </a:majorFont>
      <a:minorFont>
        <a:latin typeface="Myriad Pro"/>
        <a:ea typeface="ＭＳ Ｐゴシック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Myriad Pro"/>
        <a:ea typeface="ＭＳ Ｐゴシック"/>
        <a:cs typeface=""/>
      </a:majorFont>
      <a:minorFont>
        <a:latin typeface="Myriad Pro"/>
        <a:ea typeface="ＭＳ Ｐゴシック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Myriad Pro"/>
        <a:ea typeface="ＭＳ Ｐゴシック"/>
        <a:cs typeface=""/>
      </a:majorFont>
      <a:minorFont>
        <a:latin typeface="Myriad Pro"/>
        <a:ea typeface="ＭＳ Ｐゴシック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Myriad Pro"/>
        <a:ea typeface="ＭＳ Ｐゴシック"/>
        <a:cs typeface=""/>
      </a:majorFont>
      <a:minorFont>
        <a:latin typeface="Myriad Pro"/>
        <a:ea typeface="ＭＳ Ｐゴシック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Myriad Pro"/>
        <a:ea typeface="ＭＳ Ｐゴシック"/>
        <a:cs typeface=""/>
      </a:majorFont>
      <a:minorFont>
        <a:latin typeface="Myriad Pro"/>
        <a:ea typeface="ＭＳ Ｐゴシック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Myriad Pro"/>
        <a:ea typeface="ＭＳ Ｐゴシック"/>
        <a:cs typeface=""/>
      </a:majorFont>
      <a:minorFont>
        <a:latin typeface="Myriad Pro"/>
        <a:ea typeface="ＭＳ Ｐゴシック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Myriad Pro"/>
        <a:ea typeface="ＭＳ Ｐゴシック"/>
        <a:cs typeface=""/>
      </a:majorFont>
      <a:minorFont>
        <a:latin typeface="Myriad Pro"/>
        <a:ea typeface="ＭＳ Ｐゴシック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0a7856f-e600-4197-99eb-bbc1cc3eb3e7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112BECF43BD84C899862275C8B401C" ma:contentTypeVersion="7" ma:contentTypeDescription="Create a new document." ma:contentTypeScope="" ma:versionID="23b4f7bf699c27425f33f0d57f1da0c9">
  <xsd:schema xmlns:xsd="http://www.w3.org/2001/XMLSchema" xmlns:xs="http://www.w3.org/2001/XMLSchema" xmlns:p="http://schemas.microsoft.com/office/2006/metadata/properties" xmlns:ns2="00a7856f-e600-4197-99eb-bbc1cc3eb3e7" targetNamespace="http://schemas.microsoft.com/office/2006/metadata/properties" ma:root="true" ma:fieldsID="10a97da6c8a0fe83280b468cb69e04e2" ns2:_="">
    <xsd:import namespace="00a7856f-e600-4197-99eb-bbc1cc3eb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a7856f-e600-4197-99eb-bbc1cc3eb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list="UserInfo" ma:internalName="SharedWithUsers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803BA1-8C98-4658-94FD-CA30134F1548}">
  <ds:schemaRefs>
    <ds:schemaRef ds:uri="http://schemas.microsoft.com/office/2006/metadata/properties"/>
    <ds:schemaRef ds:uri="http://schemas.microsoft.com/office/infopath/2007/PartnerControls"/>
    <ds:schemaRef ds:uri="00a7856f-e600-4197-99eb-bbc1cc3eb3e7"/>
  </ds:schemaRefs>
</ds:datastoreItem>
</file>

<file path=customXml/itemProps2.xml><?xml version="1.0" encoding="utf-8"?>
<ds:datastoreItem xmlns:ds="http://schemas.openxmlformats.org/officeDocument/2006/customXml" ds:itemID="{FDD84E98-64A4-40AF-9701-BB67456B61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a7856f-e600-4197-99eb-bbc1cc3eb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86E665-C546-40FD-B535-73EA634402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module_AOP.ppt</Template>
  <TotalTime>1051</TotalTime>
  <Words>721</Words>
  <Application>Microsoft Office PowerPoint</Application>
  <PresentationFormat>Custom</PresentationFormat>
  <Paragraphs>84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7</vt:i4>
      </vt:variant>
    </vt:vector>
  </HeadingPairs>
  <TitlesOfParts>
    <vt:vector size="23" baseType="lpstr">
      <vt:lpstr>Arial</vt:lpstr>
      <vt:lpstr>Calibri</vt:lpstr>
      <vt:lpstr>Consolas</vt:lpstr>
      <vt:lpstr>Myriad Pro</vt:lpstr>
      <vt:lpstr>Times New Roman</vt:lpstr>
      <vt:lpstr>Wingdings</vt:lpstr>
      <vt:lpstr>1_Тема Office</vt:lpstr>
      <vt:lpstr>2_Тема Office</vt:lpstr>
      <vt:lpstr>Тема Office</vt:lpstr>
      <vt:lpstr>3_Тема Office</vt:lpstr>
      <vt:lpstr>4_Тема Office</vt:lpstr>
      <vt:lpstr>5_Тема Office</vt:lpstr>
      <vt:lpstr>6_Тема Office</vt:lpstr>
      <vt:lpstr>7_Тема Office</vt:lpstr>
      <vt:lpstr>8_Тема Office</vt:lpstr>
      <vt:lpstr>9_Тема Office</vt:lpstr>
      <vt:lpstr>Join/fork framework</vt:lpstr>
      <vt:lpstr>Fork/Join</vt:lpstr>
      <vt:lpstr>Basic use</vt:lpstr>
      <vt:lpstr>PowerPoint Presentation</vt:lpstr>
      <vt:lpstr>Classes to do fork/join</vt:lpstr>
      <vt:lpstr>Fork/join example: array sum</vt:lpstr>
      <vt:lpstr>Fork/join example: array sum</vt:lpstr>
    </vt:vector>
  </TitlesOfParts>
  <Company>Investintech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A2E_Engine</dc:creator>
  <cp:lastModifiedBy>soudakev@rambler.ru</cp:lastModifiedBy>
  <cp:revision>479</cp:revision>
  <dcterms:created xsi:type="dcterms:W3CDTF">2014-08-27T19:47:14Z</dcterms:created>
  <dcterms:modified xsi:type="dcterms:W3CDTF">2021-08-08T06:51:56Z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0x0101000E112BECF43BD84C899862275C8B401C</vt:lpwstr>
  </property>
  <property fmtid="{D5CDD505-2E9C-101B-9397-08002B2CF9AE}" pid="3" name="Order">
    <vt:r8>1341600</vt:r8>
  </property>
</Properties>
</file>