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4" r:id="rId5"/>
    <p:sldMasterId id="2147483686" r:id="rId6"/>
    <p:sldMasterId id="2147483698" r:id="rId7"/>
    <p:sldMasterId id="2147483710" r:id="rId8"/>
    <p:sldMasterId id="2147483722" r:id="rId9"/>
    <p:sldMasterId id="2147483734" r:id="rId10"/>
    <p:sldMasterId id="2147483746" r:id="rId11"/>
    <p:sldMasterId id="2147483758" r:id="rId12"/>
    <p:sldMasterId id="2147483770" r:id="rId13"/>
  </p:sldMasterIdLst>
  <p:notesMasterIdLst>
    <p:notesMasterId r:id="rId64"/>
  </p:notesMasterIdLst>
  <p:sldIdLst>
    <p:sldId id="339" r:id="rId14"/>
    <p:sldId id="354" r:id="rId15"/>
    <p:sldId id="355" r:id="rId16"/>
    <p:sldId id="356" r:id="rId17"/>
    <p:sldId id="268" r:id="rId18"/>
    <p:sldId id="357" r:id="rId19"/>
    <p:sldId id="347" r:id="rId20"/>
    <p:sldId id="358" r:id="rId21"/>
    <p:sldId id="359" r:id="rId22"/>
    <p:sldId id="360" r:id="rId23"/>
    <p:sldId id="382" r:id="rId24"/>
    <p:sldId id="381" r:id="rId25"/>
    <p:sldId id="361" r:id="rId26"/>
    <p:sldId id="362" r:id="rId27"/>
    <p:sldId id="363" r:id="rId28"/>
    <p:sldId id="364" r:id="rId29"/>
    <p:sldId id="365" r:id="rId30"/>
    <p:sldId id="393" r:id="rId31"/>
    <p:sldId id="366" r:id="rId32"/>
    <p:sldId id="367" r:id="rId33"/>
    <p:sldId id="368" r:id="rId34"/>
    <p:sldId id="369" r:id="rId35"/>
    <p:sldId id="370" r:id="rId36"/>
    <p:sldId id="371" r:id="rId37"/>
    <p:sldId id="372" r:id="rId38"/>
    <p:sldId id="394" r:id="rId39"/>
    <p:sldId id="342" r:id="rId40"/>
    <p:sldId id="343" r:id="rId41"/>
    <p:sldId id="344" r:id="rId42"/>
    <p:sldId id="345" r:id="rId43"/>
    <p:sldId id="346" r:id="rId44"/>
    <p:sldId id="385" r:id="rId45"/>
    <p:sldId id="373" r:id="rId46"/>
    <p:sldId id="374" r:id="rId47"/>
    <p:sldId id="376" r:id="rId48"/>
    <p:sldId id="384" r:id="rId49"/>
    <p:sldId id="340" r:id="rId50"/>
    <p:sldId id="392" r:id="rId51"/>
    <p:sldId id="375" r:id="rId52"/>
    <p:sldId id="341" r:id="rId53"/>
    <p:sldId id="389" r:id="rId54"/>
    <p:sldId id="386" r:id="rId55"/>
    <p:sldId id="387" r:id="rId56"/>
    <p:sldId id="388" r:id="rId57"/>
    <p:sldId id="390" r:id="rId58"/>
    <p:sldId id="391" r:id="rId59"/>
    <p:sldId id="395" r:id="rId60"/>
    <p:sldId id="377" r:id="rId61"/>
    <p:sldId id="378" r:id="rId62"/>
    <p:sldId id="379" r:id="rId63"/>
  </p:sldIdLst>
  <p:sldSz cx="10058400" cy="7772400"/>
  <p:notesSz cx="6858000" cy="9144000"/>
  <p:defaultTextStyle>
    <a:defPPr>
      <a:defRPr lang="en-US"/>
    </a:defPPr>
    <a:lvl1pPr marL="0" algn="l" defTabSz="914187" rtl="0" eaLnBrk="1" latinLnBrk="0" hangingPunct="1">
      <a:defRPr sz="1800" kern="1200">
        <a:solidFill>
          <a:schemeClr val="tx1"/>
        </a:solidFill>
        <a:latin typeface="+mn-lt"/>
        <a:ea typeface="+mn-ea"/>
        <a:cs typeface="+mn-cs"/>
      </a:defRPr>
    </a:lvl1pPr>
    <a:lvl2pPr marL="457093" algn="l" defTabSz="914187" rtl="0" eaLnBrk="1" latinLnBrk="0" hangingPunct="1">
      <a:defRPr sz="1800" kern="1200">
        <a:solidFill>
          <a:schemeClr val="tx1"/>
        </a:solidFill>
        <a:latin typeface="+mn-lt"/>
        <a:ea typeface="+mn-ea"/>
        <a:cs typeface="+mn-cs"/>
      </a:defRPr>
    </a:lvl2pPr>
    <a:lvl3pPr marL="914187" algn="l" defTabSz="914187" rtl="0" eaLnBrk="1" latinLnBrk="0" hangingPunct="1">
      <a:defRPr sz="1800" kern="1200">
        <a:solidFill>
          <a:schemeClr val="tx1"/>
        </a:solidFill>
        <a:latin typeface="+mn-lt"/>
        <a:ea typeface="+mn-ea"/>
        <a:cs typeface="+mn-cs"/>
      </a:defRPr>
    </a:lvl3pPr>
    <a:lvl4pPr marL="1371279" algn="l" defTabSz="914187" rtl="0" eaLnBrk="1" latinLnBrk="0" hangingPunct="1">
      <a:defRPr sz="1800" kern="1200">
        <a:solidFill>
          <a:schemeClr val="tx1"/>
        </a:solidFill>
        <a:latin typeface="+mn-lt"/>
        <a:ea typeface="+mn-ea"/>
        <a:cs typeface="+mn-cs"/>
      </a:defRPr>
    </a:lvl4pPr>
    <a:lvl5pPr marL="1828372" algn="l" defTabSz="914187" rtl="0" eaLnBrk="1" latinLnBrk="0" hangingPunct="1">
      <a:defRPr sz="1800" kern="1200">
        <a:solidFill>
          <a:schemeClr val="tx1"/>
        </a:solidFill>
        <a:latin typeface="+mn-lt"/>
        <a:ea typeface="+mn-ea"/>
        <a:cs typeface="+mn-cs"/>
      </a:defRPr>
    </a:lvl5pPr>
    <a:lvl6pPr marL="2285465" algn="l" defTabSz="914187" rtl="0" eaLnBrk="1" latinLnBrk="0" hangingPunct="1">
      <a:defRPr sz="1800" kern="1200">
        <a:solidFill>
          <a:schemeClr val="tx1"/>
        </a:solidFill>
        <a:latin typeface="+mn-lt"/>
        <a:ea typeface="+mn-ea"/>
        <a:cs typeface="+mn-cs"/>
      </a:defRPr>
    </a:lvl6pPr>
    <a:lvl7pPr marL="2742560" algn="l" defTabSz="914187" rtl="0" eaLnBrk="1" latinLnBrk="0" hangingPunct="1">
      <a:defRPr sz="1800" kern="1200">
        <a:solidFill>
          <a:schemeClr val="tx1"/>
        </a:solidFill>
        <a:latin typeface="+mn-lt"/>
        <a:ea typeface="+mn-ea"/>
        <a:cs typeface="+mn-cs"/>
      </a:defRPr>
    </a:lvl7pPr>
    <a:lvl8pPr marL="3199651" algn="l" defTabSz="914187" rtl="0" eaLnBrk="1" latinLnBrk="0" hangingPunct="1">
      <a:defRPr sz="1800" kern="1200">
        <a:solidFill>
          <a:schemeClr val="tx1"/>
        </a:solidFill>
        <a:latin typeface="+mn-lt"/>
        <a:ea typeface="+mn-ea"/>
        <a:cs typeface="+mn-cs"/>
      </a:defRPr>
    </a:lvl8pPr>
    <a:lvl9pPr marL="3656744" algn="l" defTabSz="91418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E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27" autoAdjust="0"/>
  </p:normalViewPr>
  <p:slideViewPr>
    <p:cSldViewPr>
      <p:cViewPr varScale="1">
        <p:scale>
          <a:sx n="101" d="100"/>
          <a:sy n="101" d="100"/>
        </p:scale>
        <p:origin x="1626" y="120"/>
      </p:cViewPr>
      <p:guideLst>
        <p:guide orient="horz" pos="3016"/>
        <p:guide pos="2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61" Type="http://schemas.openxmlformats.org/officeDocument/2006/relationships/slide" Target="slides/slide48.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4C255B-8E9A-CD4E-82B7-1CB9B956DE24}" type="datetimeFigureOut">
              <a:rPr lang="ru-RU" smtClean="0"/>
              <a:pPr/>
              <a:t>08.08.2021</a:t>
            </a:fld>
            <a:endParaRPr lang="ru-RU"/>
          </a:p>
        </p:txBody>
      </p:sp>
      <p:sp>
        <p:nvSpPr>
          <p:cNvPr id="4" name="Образ слайда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490B-259E-B448-8AD3-9E9A65DDA585}" type="slidenum">
              <a:rPr lang="ru-RU" smtClean="0"/>
              <a:pPr/>
              <a:t>‹#›</a:t>
            </a:fld>
            <a:endParaRPr lang="ru-RU"/>
          </a:p>
        </p:txBody>
      </p:sp>
    </p:spTree>
    <p:extLst>
      <p:ext uri="{BB962C8B-B14F-4D97-AF65-F5344CB8AC3E}">
        <p14:creationId xmlns:p14="http://schemas.microsoft.com/office/powerpoint/2010/main" val="2749258264"/>
      </p:ext>
    </p:extLst>
  </p:cSld>
  <p:clrMap bg1="lt1" tx1="dk1" bg2="lt2" tx2="dk2" accent1="accent1" accent2="accent2" accent3="accent3" accent4="accent4" accent5="accent5" accent6="accent6" hlink="hlink" folHlink="folHlink"/>
  <p:notesStyle>
    <a:lvl1pPr marL="0" algn="l" defTabSz="457093" rtl="0" eaLnBrk="1" latinLnBrk="0" hangingPunct="1">
      <a:defRPr sz="1200" kern="1200">
        <a:solidFill>
          <a:schemeClr val="tx1"/>
        </a:solidFill>
        <a:latin typeface="+mn-lt"/>
        <a:ea typeface="+mn-ea"/>
        <a:cs typeface="+mn-cs"/>
      </a:defRPr>
    </a:lvl1pPr>
    <a:lvl2pPr marL="457093" algn="l" defTabSz="457093" rtl="0" eaLnBrk="1" latinLnBrk="0" hangingPunct="1">
      <a:defRPr sz="1200" kern="1200">
        <a:solidFill>
          <a:schemeClr val="tx1"/>
        </a:solidFill>
        <a:latin typeface="+mn-lt"/>
        <a:ea typeface="+mn-ea"/>
        <a:cs typeface="+mn-cs"/>
      </a:defRPr>
    </a:lvl2pPr>
    <a:lvl3pPr marL="914187" algn="l" defTabSz="457093" rtl="0" eaLnBrk="1" latinLnBrk="0" hangingPunct="1">
      <a:defRPr sz="1200" kern="1200">
        <a:solidFill>
          <a:schemeClr val="tx1"/>
        </a:solidFill>
        <a:latin typeface="+mn-lt"/>
        <a:ea typeface="+mn-ea"/>
        <a:cs typeface="+mn-cs"/>
      </a:defRPr>
    </a:lvl3pPr>
    <a:lvl4pPr marL="1371279" algn="l" defTabSz="457093" rtl="0" eaLnBrk="1" latinLnBrk="0" hangingPunct="1">
      <a:defRPr sz="1200" kern="1200">
        <a:solidFill>
          <a:schemeClr val="tx1"/>
        </a:solidFill>
        <a:latin typeface="+mn-lt"/>
        <a:ea typeface="+mn-ea"/>
        <a:cs typeface="+mn-cs"/>
      </a:defRPr>
    </a:lvl4pPr>
    <a:lvl5pPr marL="1828372" algn="l" defTabSz="457093" rtl="0" eaLnBrk="1" latinLnBrk="0" hangingPunct="1">
      <a:defRPr sz="1200" kern="1200">
        <a:solidFill>
          <a:schemeClr val="tx1"/>
        </a:solidFill>
        <a:latin typeface="+mn-lt"/>
        <a:ea typeface="+mn-ea"/>
        <a:cs typeface="+mn-cs"/>
      </a:defRPr>
    </a:lvl5pPr>
    <a:lvl6pPr marL="2285465" algn="l" defTabSz="457093" rtl="0" eaLnBrk="1" latinLnBrk="0" hangingPunct="1">
      <a:defRPr sz="1200" kern="1200">
        <a:solidFill>
          <a:schemeClr val="tx1"/>
        </a:solidFill>
        <a:latin typeface="+mn-lt"/>
        <a:ea typeface="+mn-ea"/>
        <a:cs typeface="+mn-cs"/>
      </a:defRPr>
    </a:lvl6pPr>
    <a:lvl7pPr marL="2742560" algn="l" defTabSz="457093" rtl="0" eaLnBrk="1" latinLnBrk="0" hangingPunct="1">
      <a:defRPr sz="1200" kern="1200">
        <a:solidFill>
          <a:schemeClr val="tx1"/>
        </a:solidFill>
        <a:latin typeface="+mn-lt"/>
        <a:ea typeface="+mn-ea"/>
        <a:cs typeface="+mn-cs"/>
      </a:defRPr>
    </a:lvl7pPr>
    <a:lvl8pPr marL="3199651" algn="l" defTabSz="457093" rtl="0" eaLnBrk="1" latinLnBrk="0" hangingPunct="1">
      <a:defRPr sz="1200" kern="1200">
        <a:solidFill>
          <a:schemeClr val="tx1"/>
        </a:solidFill>
        <a:latin typeface="+mn-lt"/>
        <a:ea typeface="+mn-ea"/>
        <a:cs typeface="+mn-cs"/>
      </a:defRPr>
    </a:lvl8pPr>
    <a:lvl9pPr marL="3656744" algn="l" defTabSz="4570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36E3F16C-AF4A-074B-AA8B-C7E3C2536CDC}" type="slidenum">
              <a:rPr lang="ru-RU" sz="1200">
                <a:latin typeface="Myriad Pro" charset="0"/>
              </a:rPr>
              <a:pPr algn="r" eaLnBrk="1" hangingPunct="1"/>
              <a:t>2</a:t>
            </a:fld>
            <a:endParaRPr lang="ru-RU" sz="1200">
              <a:latin typeface="Myriad Pro"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Myriad Pro"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44</a:t>
            </a:fld>
            <a:endParaRPr lang="ru-RU"/>
          </a:p>
        </p:txBody>
      </p:sp>
    </p:spTree>
    <p:extLst>
      <p:ext uri="{BB962C8B-B14F-4D97-AF65-F5344CB8AC3E}">
        <p14:creationId xmlns:p14="http://schemas.microsoft.com/office/powerpoint/2010/main" val="254467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45</a:t>
            </a:fld>
            <a:endParaRPr lang="ru-RU"/>
          </a:p>
        </p:txBody>
      </p:sp>
    </p:spTree>
    <p:extLst>
      <p:ext uri="{BB962C8B-B14F-4D97-AF65-F5344CB8AC3E}">
        <p14:creationId xmlns:p14="http://schemas.microsoft.com/office/powerpoint/2010/main" val="254467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46</a:t>
            </a:fld>
            <a:endParaRPr lang="ru-RU"/>
          </a:p>
        </p:txBody>
      </p:sp>
    </p:spTree>
    <p:extLst>
      <p:ext uri="{BB962C8B-B14F-4D97-AF65-F5344CB8AC3E}">
        <p14:creationId xmlns:p14="http://schemas.microsoft.com/office/powerpoint/2010/main" val="254467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36E3F16C-AF4A-074B-AA8B-C7E3C2536CDC}" type="slidenum">
              <a:rPr lang="ru-RU" sz="1200">
                <a:latin typeface="Myriad Pro" charset="0"/>
              </a:rPr>
              <a:pPr algn="r" eaLnBrk="1" hangingPunct="1"/>
              <a:t>3</a:t>
            </a:fld>
            <a:endParaRPr lang="ru-RU" sz="1200">
              <a:latin typeface="Myriad Pro"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Myriad Pro"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36E3F16C-AF4A-074B-AA8B-C7E3C2536CDC}" type="slidenum">
              <a:rPr lang="ru-RU" sz="1200">
                <a:latin typeface="Myriad Pro" charset="0"/>
              </a:rPr>
              <a:pPr algn="r" eaLnBrk="1" hangingPunct="1"/>
              <a:t>4</a:t>
            </a:fld>
            <a:endParaRPr lang="ru-RU" sz="1200">
              <a:latin typeface="Myriad Pro"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Myriad Pro"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functional interfaces and can therefore be used as the assignment target for a lambda expression or method reference.</a:t>
            </a:r>
          </a:p>
        </p:txBody>
      </p:sp>
      <p:sp>
        <p:nvSpPr>
          <p:cNvPr id="4" name="Slide Number Placeholder 3"/>
          <p:cNvSpPr>
            <a:spLocks noGrp="1"/>
          </p:cNvSpPr>
          <p:nvPr>
            <p:ph type="sldNum" sz="quarter" idx="10"/>
          </p:nvPr>
        </p:nvSpPr>
        <p:spPr/>
        <p:txBody>
          <a:bodyPr/>
          <a:lstStyle/>
          <a:p>
            <a:fld id="{E7AD490B-259E-B448-8AD3-9E9A65DDA585}" type="slidenum">
              <a:rPr lang="ru-RU" smtClean="0"/>
              <a:pPr/>
              <a:t>20</a:t>
            </a:fld>
            <a:endParaRPr lang="ru-RU"/>
          </a:p>
        </p:txBody>
      </p:sp>
    </p:spTree>
    <p:extLst>
      <p:ext uri="{BB962C8B-B14F-4D97-AF65-F5344CB8AC3E}">
        <p14:creationId xmlns:p14="http://schemas.microsoft.com/office/powerpoint/2010/main" val="3685030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93" rtl="0" eaLnBrk="1" fontAlgn="auto" latinLnBrk="0" hangingPunct="1">
              <a:lnSpc>
                <a:spcPct val="100000"/>
              </a:lnSpc>
              <a:spcBef>
                <a:spcPts val="0"/>
              </a:spcBef>
              <a:spcAft>
                <a:spcPts val="0"/>
              </a:spcAft>
              <a:buClrTx/>
              <a:buSzTx/>
              <a:buFontTx/>
              <a:buNone/>
              <a:tabLst/>
              <a:defRPr/>
            </a:pPr>
            <a:r>
              <a:rPr lang="en-US" dirty="0"/>
              <a:t>These are functional interfaces and can therefore be used as the assignment target for a lambda expression or method reference.</a:t>
            </a:r>
          </a:p>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21</a:t>
            </a:fld>
            <a:endParaRPr lang="ru-RU"/>
          </a:p>
        </p:txBody>
      </p:sp>
    </p:spTree>
    <p:extLst>
      <p:ext uri="{BB962C8B-B14F-4D97-AF65-F5344CB8AC3E}">
        <p14:creationId xmlns:p14="http://schemas.microsoft.com/office/powerpoint/2010/main" val="402545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93" rtl="0" eaLnBrk="1" fontAlgn="auto" latinLnBrk="0" hangingPunct="1">
              <a:lnSpc>
                <a:spcPct val="100000"/>
              </a:lnSpc>
              <a:spcBef>
                <a:spcPts val="0"/>
              </a:spcBef>
              <a:spcAft>
                <a:spcPts val="0"/>
              </a:spcAft>
              <a:buClrTx/>
              <a:buSzTx/>
              <a:buFontTx/>
              <a:buNone/>
              <a:tabLst/>
              <a:defRPr/>
            </a:pPr>
            <a:r>
              <a:rPr lang="en-US" dirty="0"/>
              <a:t>These are functional interfaces and can therefore be used as the assignment target for a lambda expression or method reference.</a:t>
            </a:r>
          </a:p>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22</a:t>
            </a:fld>
            <a:endParaRPr lang="ru-RU"/>
          </a:p>
        </p:txBody>
      </p:sp>
    </p:spTree>
    <p:extLst>
      <p:ext uri="{BB962C8B-B14F-4D97-AF65-F5344CB8AC3E}">
        <p14:creationId xmlns:p14="http://schemas.microsoft.com/office/powerpoint/2010/main" val="186164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93" rtl="0" eaLnBrk="1" fontAlgn="auto" latinLnBrk="0" hangingPunct="1">
              <a:lnSpc>
                <a:spcPct val="100000"/>
              </a:lnSpc>
              <a:spcBef>
                <a:spcPts val="0"/>
              </a:spcBef>
              <a:spcAft>
                <a:spcPts val="0"/>
              </a:spcAft>
              <a:buClrTx/>
              <a:buSzTx/>
              <a:buFontTx/>
              <a:buNone/>
              <a:tabLst/>
              <a:defRPr/>
            </a:pPr>
            <a:r>
              <a:rPr lang="en-US" dirty="0"/>
              <a:t>These are functional interfaces and can therefore be used as the assignment target for a lambda expression or method reference.</a:t>
            </a:r>
          </a:p>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23</a:t>
            </a:fld>
            <a:endParaRPr lang="ru-RU"/>
          </a:p>
        </p:txBody>
      </p:sp>
    </p:spTree>
    <p:extLst>
      <p:ext uri="{BB962C8B-B14F-4D97-AF65-F5344CB8AC3E}">
        <p14:creationId xmlns:p14="http://schemas.microsoft.com/office/powerpoint/2010/main" val="3419406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Prior to Java 8, Java was not subject to the Diamond problem risk, as Java does not support multiple inheritance. The default interface method capability added with Java 8 introduced a type of multiple inheritance since classes can implement more than one interface, which can contain default methods that have the same name. However, the Java compiler provides rules to determine which default method a particular class uses, which prevents the Diamond problem.</a:t>
            </a:r>
          </a:p>
        </p:txBody>
      </p:sp>
      <p:sp>
        <p:nvSpPr>
          <p:cNvPr id="4" name="Slide Number Placeholder 3"/>
          <p:cNvSpPr>
            <a:spLocks noGrp="1"/>
          </p:cNvSpPr>
          <p:nvPr>
            <p:ph type="sldNum" sz="quarter" idx="10"/>
          </p:nvPr>
        </p:nvSpPr>
        <p:spPr/>
        <p:txBody>
          <a:bodyPr/>
          <a:lstStyle/>
          <a:p>
            <a:fld id="{E7AD490B-259E-B448-8AD3-9E9A65DDA585}" type="slidenum">
              <a:rPr lang="ru-RU" smtClean="0"/>
              <a:pPr/>
              <a:t>42</a:t>
            </a:fld>
            <a:endParaRPr lang="ru-RU"/>
          </a:p>
        </p:txBody>
      </p:sp>
    </p:spTree>
    <p:extLst>
      <p:ext uri="{BB962C8B-B14F-4D97-AF65-F5344CB8AC3E}">
        <p14:creationId xmlns:p14="http://schemas.microsoft.com/office/powerpoint/2010/main" val="2544672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AD490B-259E-B448-8AD3-9E9A65DDA585}" type="slidenum">
              <a:rPr lang="ru-RU" smtClean="0"/>
              <a:pPr/>
              <a:t>43</a:t>
            </a:fld>
            <a:endParaRPr lang="ru-RU"/>
          </a:p>
        </p:txBody>
      </p:sp>
    </p:spTree>
    <p:extLst>
      <p:ext uri="{BB962C8B-B14F-4D97-AF65-F5344CB8AC3E}">
        <p14:creationId xmlns:p14="http://schemas.microsoft.com/office/powerpoint/2010/main" val="254467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858" tIns="50929" rIns="101858" bIns="50929"/>
          <a:lstStyle>
            <a:lvl1pPr marL="0" indent="0" algn="ctr">
              <a:buNone/>
              <a:defRPr/>
            </a:lvl1pPr>
            <a:lvl2pPr marL="509292" indent="0" algn="ctr">
              <a:buNone/>
              <a:defRPr/>
            </a:lvl2pPr>
            <a:lvl3pPr marL="1018586" indent="0" algn="ctr">
              <a:buNone/>
              <a:defRPr/>
            </a:lvl3pPr>
            <a:lvl4pPr marL="1527879" indent="0" algn="ctr">
              <a:buNone/>
              <a:defRPr/>
            </a:lvl4pPr>
            <a:lvl5pPr marL="2037173" indent="0" algn="ctr">
              <a:buNone/>
              <a:defRPr/>
            </a:lvl5pPr>
            <a:lvl6pPr marL="2546466" indent="0" algn="ctr">
              <a:buNone/>
              <a:defRPr/>
            </a:lvl6pPr>
            <a:lvl7pPr marL="3055758" indent="0" algn="ctr">
              <a:buNone/>
              <a:defRPr/>
            </a:lvl7pPr>
            <a:lvl8pPr marL="3565052" indent="0" algn="ctr">
              <a:buNone/>
              <a:defRPr/>
            </a:lvl8pPr>
            <a:lvl9pPr marL="4074344"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406002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63"/>
            <a:ext cx="9052560" cy="5129425"/>
          </a:xfrm>
          <a:prstGeom prst="rect">
            <a:avLst/>
          </a:prstGeom>
        </p:spPr>
        <p:txBody>
          <a:bodyPr vert="eaVert" lIns="101858" tIns="50929" rIns="101858" bIns="50929"/>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1366807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5" y="140335"/>
            <a:ext cx="6766719" cy="6802650"/>
          </a:xfrm>
          <a:prstGeom prst="rect">
            <a:avLst/>
          </a:prstGeom>
        </p:spPr>
        <p:txBody>
          <a:bodyPr vert="eaVert" lIns="101751" tIns="50877" rIns="101751" bIns="50877"/>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82940564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739" tIns="50871" rIns="101739" bIns="50871"/>
          <a:lstStyle>
            <a:lvl1pPr marL="0" indent="0" algn="ctr">
              <a:buNone/>
              <a:defRPr/>
            </a:lvl1pPr>
            <a:lvl2pPr marL="508699" indent="0" algn="ctr">
              <a:buNone/>
              <a:defRPr/>
            </a:lvl2pPr>
            <a:lvl3pPr marL="1017395" indent="0" algn="ctr">
              <a:buNone/>
              <a:defRPr/>
            </a:lvl3pPr>
            <a:lvl4pPr marL="1526094" indent="0" algn="ctr">
              <a:buNone/>
              <a:defRPr/>
            </a:lvl4pPr>
            <a:lvl5pPr marL="2034791" indent="0" algn="ctr">
              <a:buNone/>
              <a:defRPr/>
            </a:lvl5pPr>
            <a:lvl6pPr marL="2543491" indent="0" algn="ctr">
              <a:buNone/>
              <a:defRPr/>
            </a:lvl6pPr>
            <a:lvl7pPr marL="3052186" indent="0" algn="ctr">
              <a:buNone/>
              <a:defRPr/>
            </a:lvl7pPr>
            <a:lvl8pPr marL="3560886" indent="0" algn="ctr">
              <a:buNone/>
              <a:defRPr/>
            </a:lvl8pPr>
            <a:lvl9pPr marL="4069582"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13586504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74"/>
            <a:ext cx="9052560" cy="5129425"/>
          </a:xfrm>
          <a:prstGeom prst="rect">
            <a:avLst/>
          </a:prstGeom>
        </p:spPr>
        <p:txBody>
          <a:bodyPr lIns="101739" tIns="50871" rIns="101739" bIns="50871"/>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1093514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501"/>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739" tIns="50871" rIns="101739" bIns="50871" anchor="b"/>
          <a:lstStyle>
            <a:lvl1pPr marL="0" indent="0">
              <a:buNone/>
              <a:defRPr sz="2200"/>
            </a:lvl1pPr>
            <a:lvl2pPr marL="508699" indent="0">
              <a:buNone/>
              <a:defRPr sz="2000"/>
            </a:lvl2pPr>
            <a:lvl3pPr marL="1017395" indent="0">
              <a:buNone/>
              <a:defRPr sz="1800"/>
            </a:lvl3pPr>
            <a:lvl4pPr marL="1526094" indent="0">
              <a:buNone/>
              <a:defRPr sz="1600"/>
            </a:lvl4pPr>
            <a:lvl5pPr marL="2034791" indent="0">
              <a:buNone/>
              <a:defRPr sz="1600"/>
            </a:lvl5pPr>
            <a:lvl6pPr marL="2543491" indent="0">
              <a:buNone/>
              <a:defRPr sz="1600"/>
            </a:lvl6pPr>
            <a:lvl7pPr marL="3052186" indent="0">
              <a:buNone/>
              <a:defRPr sz="1600"/>
            </a:lvl7pPr>
            <a:lvl8pPr marL="3560886" indent="0">
              <a:buNone/>
              <a:defRPr sz="1600"/>
            </a:lvl8pPr>
            <a:lvl9pPr marL="4069582" indent="0">
              <a:buNone/>
              <a:defRPr sz="1600"/>
            </a:lvl9pPr>
          </a:lstStyle>
          <a:p>
            <a:pPr lvl="0"/>
            <a:r>
              <a:rPr lang="en-US"/>
              <a:t>Образец текста</a:t>
            </a:r>
          </a:p>
        </p:txBody>
      </p:sp>
    </p:spTree>
    <p:extLst>
      <p:ext uri="{BB962C8B-B14F-4D97-AF65-F5344CB8AC3E}">
        <p14:creationId xmlns:p14="http://schemas.microsoft.com/office/powerpoint/2010/main" val="79566161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74"/>
            <a:ext cx="4442460" cy="5129425"/>
          </a:xfrm>
          <a:prstGeom prst="rect">
            <a:avLst/>
          </a:prstGeom>
        </p:spPr>
        <p:txBody>
          <a:bodyPr lIns="101739" tIns="50871" rIns="101739" bIns="50871"/>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74"/>
            <a:ext cx="4442460" cy="5129425"/>
          </a:xfrm>
          <a:prstGeom prst="rect">
            <a:avLst/>
          </a:prstGeom>
        </p:spPr>
        <p:txBody>
          <a:bodyPr lIns="101739" tIns="50871" rIns="101739" bIns="50871"/>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8654060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739" tIns="50871" rIns="101739" bIns="50871" anchor="b"/>
          <a:lstStyle>
            <a:lvl1pPr marL="0" indent="0">
              <a:buNone/>
              <a:defRPr sz="2700" b="1"/>
            </a:lvl1pPr>
            <a:lvl2pPr marL="508699" indent="0">
              <a:buNone/>
              <a:defRPr sz="2200" b="1"/>
            </a:lvl2pPr>
            <a:lvl3pPr marL="1017395" indent="0">
              <a:buNone/>
              <a:defRPr sz="2000" b="1"/>
            </a:lvl3pPr>
            <a:lvl4pPr marL="1526094" indent="0">
              <a:buNone/>
              <a:defRPr sz="1800" b="1"/>
            </a:lvl4pPr>
            <a:lvl5pPr marL="2034791" indent="0">
              <a:buNone/>
              <a:defRPr sz="1800" b="1"/>
            </a:lvl5pPr>
            <a:lvl6pPr marL="2543491" indent="0">
              <a:buNone/>
              <a:defRPr sz="1800" b="1"/>
            </a:lvl6pPr>
            <a:lvl7pPr marL="3052186" indent="0">
              <a:buNone/>
              <a:defRPr sz="1800" b="1"/>
            </a:lvl7pPr>
            <a:lvl8pPr marL="3560886" indent="0">
              <a:buNone/>
              <a:defRPr sz="1800" b="1"/>
            </a:lvl8pPr>
            <a:lvl9pPr marL="4069582"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739" tIns="50871" rIns="101739" bIns="50871"/>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41" y="1739795"/>
            <a:ext cx="4445953" cy="725064"/>
          </a:xfrm>
          <a:prstGeom prst="rect">
            <a:avLst/>
          </a:prstGeom>
        </p:spPr>
        <p:txBody>
          <a:bodyPr lIns="101739" tIns="50871" rIns="101739" bIns="50871" anchor="b"/>
          <a:lstStyle>
            <a:lvl1pPr marL="0" indent="0">
              <a:buNone/>
              <a:defRPr sz="2700" b="1"/>
            </a:lvl1pPr>
            <a:lvl2pPr marL="508699" indent="0">
              <a:buNone/>
              <a:defRPr sz="2200" b="1"/>
            </a:lvl2pPr>
            <a:lvl3pPr marL="1017395" indent="0">
              <a:buNone/>
              <a:defRPr sz="2000" b="1"/>
            </a:lvl3pPr>
            <a:lvl4pPr marL="1526094" indent="0">
              <a:buNone/>
              <a:defRPr sz="1800" b="1"/>
            </a:lvl4pPr>
            <a:lvl5pPr marL="2034791" indent="0">
              <a:buNone/>
              <a:defRPr sz="1800" b="1"/>
            </a:lvl5pPr>
            <a:lvl6pPr marL="2543491" indent="0">
              <a:buNone/>
              <a:defRPr sz="1800" b="1"/>
            </a:lvl6pPr>
            <a:lvl7pPr marL="3052186" indent="0">
              <a:buNone/>
              <a:defRPr sz="1800" b="1"/>
            </a:lvl7pPr>
            <a:lvl8pPr marL="3560886" indent="0">
              <a:buNone/>
              <a:defRPr sz="1800" b="1"/>
            </a:lvl8pPr>
            <a:lvl9pPr marL="4069582" indent="0">
              <a:buNone/>
              <a:defRPr sz="1800" b="1"/>
            </a:lvl9pPr>
          </a:lstStyle>
          <a:p>
            <a:pPr lvl="0"/>
            <a:r>
              <a:rPr lang="en-US"/>
              <a:t>Образец текста</a:t>
            </a:r>
          </a:p>
        </p:txBody>
      </p:sp>
      <p:sp>
        <p:nvSpPr>
          <p:cNvPr id="6" name="Объект 5"/>
          <p:cNvSpPr>
            <a:spLocks noGrp="1"/>
          </p:cNvSpPr>
          <p:nvPr>
            <p:ph sz="quarter" idx="4"/>
          </p:nvPr>
        </p:nvSpPr>
        <p:spPr>
          <a:xfrm>
            <a:off x="5109541" y="2464859"/>
            <a:ext cx="4445953" cy="4478126"/>
          </a:xfrm>
          <a:prstGeom prst="rect">
            <a:avLst/>
          </a:prstGeom>
        </p:spPr>
        <p:txBody>
          <a:bodyPr lIns="101739" tIns="50871" rIns="101739" bIns="50871"/>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52312225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27541287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1012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739" tIns="50871" rIns="101739" bIns="50871"/>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739" tIns="50871" rIns="101739" bIns="50871"/>
          <a:lstStyle>
            <a:lvl1pPr marL="0" indent="0">
              <a:buNone/>
              <a:defRPr sz="1600"/>
            </a:lvl1pPr>
            <a:lvl2pPr marL="508699" indent="0">
              <a:buNone/>
              <a:defRPr sz="1300"/>
            </a:lvl2pPr>
            <a:lvl3pPr marL="1017395" indent="0">
              <a:buNone/>
              <a:defRPr sz="1100"/>
            </a:lvl3pPr>
            <a:lvl4pPr marL="1526094" indent="0">
              <a:buNone/>
              <a:defRPr sz="1000"/>
            </a:lvl4pPr>
            <a:lvl5pPr marL="2034791" indent="0">
              <a:buNone/>
              <a:defRPr sz="1000"/>
            </a:lvl5pPr>
            <a:lvl6pPr marL="2543491" indent="0">
              <a:buNone/>
              <a:defRPr sz="1000"/>
            </a:lvl6pPr>
            <a:lvl7pPr marL="3052186" indent="0">
              <a:buNone/>
              <a:defRPr sz="1000"/>
            </a:lvl7pPr>
            <a:lvl8pPr marL="3560886" indent="0">
              <a:buNone/>
              <a:defRPr sz="1000"/>
            </a:lvl8pPr>
            <a:lvl9pPr marL="4069582" indent="0">
              <a:buNone/>
              <a:defRPr sz="1000"/>
            </a:lvl9pPr>
          </a:lstStyle>
          <a:p>
            <a:pPr lvl="0"/>
            <a:r>
              <a:rPr lang="en-US"/>
              <a:t>Образец текста</a:t>
            </a:r>
          </a:p>
        </p:txBody>
      </p:sp>
    </p:spTree>
    <p:extLst>
      <p:ext uri="{BB962C8B-B14F-4D97-AF65-F5344CB8AC3E}">
        <p14:creationId xmlns:p14="http://schemas.microsoft.com/office/powerpoint/2010/main" val="30381297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739" tIns="50871" rIns="101739" bIns="50871"/>
          <a:lstStyle>
            <a:lvl1pPr marL="0" indent="0">
              <a:buNone/>
              <a:defRPr sz="3600"/>
            </a:lvl1pPr>
            <a:lvl2pPr marL="508699" indent="0">
              <a:buNone/>
              <a:defRPr sz="3100"/>
            </a:lvl2pPr>
            <a:lvl3pPr marL="1017395" indent="0">
              <a:buNone/>
              <a:defRPr sz="2700"/>
            </a:lvl3pPr>
            <a:lvl4pPr marL="1526094" indent="0">
              <a:buNone/>
              <a:defRPr sz="2200"/>
            </a:lvl4pPr>
            <a:lvl5pPr marL="2034791" indent="0">
              <a:buNone/>
              <a:defRPr sz="2200"/>
            </a:lvl5pPr>
            <a:lvl6pPr marL="2543491" indent="0">
              <a:buNone/>
              <a:defRPr sz="2200"/>
            </a:lvl6pPr>
            <a:lvl7pPr marL="3052186" indent="0">
              <a:buNone/>
              <a:defRPr sz="2200"/>
            </a:lvl7pPr>
            <a:lvl8pPr marL="3560886" indent="0">
              <a:buNone/>
              <a:defRPr sz="2200"/>
            </a:lvl8pPr>
            <a:lvl9pPr marL="4069582"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739" tIns="50871" rIns="101739" bIns="50871"/>
          <a:lstStyle>
            <a:lvl1pPr marL="0" indent="0">
              <a:buNone/>
              <a:defRPr sz="1600"/>
            </a:lvl1pPr>
            <a:lvl2pPr marL="508699" indent="0">
              <a:buNone/>
              <a:defRPr sz="1300"/>
            </a:lvl2pPr>
            <a:lvl3pPr marL="1017395" indent="0">
              <a:buNone/>
              <a:defRPr sz="1100"/>
            </a:lvl3pPr>
            <a:lvl4pPr marL="1526094" indent="0">
              <a:buNone/>
              <a:defRPr sz="1000"/>
            </a:lvl4pPr>
            <a:lvl5pPr marL="2034791" indent="0">
              <a:buNone/>
              <a:defRPr sz="1000"/>
            </a:lvl5pPr>
            <a:lvl6pPr marL="2543491" indent="0">
              <a:buNone/>
              <a:defRPr sz="1000"/>
            </a:lvl6pPr>
            <a:lvl7pPr marL="3052186" indent="0">
              <a:buNone/>
              <a:defRPr sz="1000"/>
            </a:lvl7pPr>
            <a:lvl8pPr marL="3560886" indent="0">
              <a:buNone/>
              <a:defRPr sz="1000"/>
            </a:lvl8pPr>
            <a:lvl9pPr marL="4069582" indent="0">
              <a:buNone/>
              <a:defRPr sz="1000"/>
            </a:lvl9pPr>
          </a:lstStyle>
          <a:p>
            <a:pPr lvl="0"/>
            <a:r>
              <a:rPr lang="en-US"/>
              <a:t>Образец текста</a:t>
            </a:r>
          </a:p>
        </p:txBody>
      </p:sp>
    </p:spTree>
    <p:extLst>
      <p:ext uri="{BB962C8B-B14F-4D97-AF65-F5344CB8AC3E}">
        <p14:creationId xmlns:p14="http://schemas.microsoft.com/office/powerpoint/2010/main" val="395051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35" y="140335"/>
            <a:ext cx="6766719" cy="6802650"/>
          </a:xfrm>
          <a:prstGeom prst="rect">
            <a:avLst/>
          </a:prstGeom>
        </p:spPr>
        <p:txBody>
          <a:bodyPr vert="eaVert" lIns="101858" tIns="50929" rIns="101858" bIns="50929"/>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38487084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74"/>
            <a:ext cx="9052560" cy="5129425"/>
          </a:xfrm>
          <a:prstGeom prst="rect">
            <a:avLst/>
          </a:prstGeom>
        </p:spPr>
        <p:txBody>
          <a:bodyPr vert="eaVert" lIns="101739" tIns="50871" rIns="101739" bIns="50871"/>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1473066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6" y="140335"/>
            <a:ext cx="6766719" cy="6802650"/>
          </a:xfrm>
          <a:prstGeom prst="rect">
            <a:avLst/>
          </a:prstGeom>
        </p:spPr>
        <p:txBody>
          <a:bodyPr vert="eaVert" lIns="101739" tIns="50871" rIns="101739" bIns="50871"/>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55296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15" name="Podtytuł 2"/>
          <p:cNvSpPr>
            <a:spLocks noGrp="1"/>
          </p:cNvSpPr>
          <p:nvPr>
            <p:ph type="subTitle" idx="1"/>
          </p:nvPr>
        </p:nvSpPr>
        <p:spPr>
          <a:xfrm>
            <a:off x="4363772" y="5170654"/>
            <a:ext cx="5274720" cy="383151"/>
          </a:xfrm>
          <a:prstGeom prst="rect">
            <a:avLst/>
          </a:prstGeom>
        </p:spPr>
        <p:txBody>
          <a:bodyPr lIns="91418" tIns="45710" rIns="91418" bIns="45710">
            <a:noAutofit/>
          </a:bodyPr>
          <a:lstStyle>
            <a:lvl1pPr marL="0" indent="0" algn="r">
              <a:buNone/>
              <a:defRPr sz="2200" b="1" baseline="0">
                <a:solidFill>
                  <a:schemeClr val="bg1"/>
                </a:solidFill>
                <a:latin typeface="Arial" pitchFamily="34" charset="0"/>
                <a:cs typeface="Arial" pitchFamily="34" charset="0"/>
              </a:defRPr>
            </a:lvl1pPr>
            <a:lvl2pPr marL="509292" indent="0" algn="ctr">
              <a:buNone/>
              <a:defRPr>
                <a:solidFill>
                  <a:schemeClr val="tx1">
                    <a:tint val="75000"/>
                  </a:schemeClr>
                </a:solidFill>
              </a:defRPr>
            </a:lvl2pPr>
            <a:lvl3pPr marL="1018586" indent="0" algn="ctr">
              <a:buNone/>
              <a:defRPr>
                <a:solidFill>
                  <a:schemeClr val="tx1">
                    <a:tint val="75000"/>
                  </a:schemeClr>
                </a:solidFill>
              </a:defRPr>
            </a:lvl3pPr>
            <a:lvl4pPr marL="1527879" indent="0" algn="ctr">
              <a:buNone/>
              <a:defRPr>
                <a:solidFill>
                  <a:schemeClr val="tx1">
                    <a:tint val="75000"/>
                  </a:schemeClr>
                </a:solidFill>
              </a:defRPr>
            </a:lvl4pPr>
            <a:lvl5pPr marL="2037173" indent="0" algn="ctr">
              <a:buNone/>
              <a:defRPr>
                <a:solidFill>
                  <a:schemeClr val="tx1">
                    <a:tint val="75000"/>
                  </a:schemeClr>
                </a:solidFill>
              </a:defRPr>
            </a:lvl5pPr>
            <a:lvl6pPr marL="2546466" indent="0" algn="ctr">
              <a:buNone/>
              <a:defRPr>
                <a:solidFill>
                  <a:schemeClr val="tx1">
                    <a:tint val="75000"/>
                  </a:schemeClr>
                </a:solidFill>
              </a:defRPr>
            </a:lvl6pPr>
            <a:lvl7pPr marL="3055758" indent="0" algn="ctr">
              <a:buNone/>
              <a:defRPr>
                <a:solidFill>
                  <a:schemeClr val="tx1">
                    <a:tint val="75000"/>
                  </a:schemeClr>
                </a:solidFill>
              </a:defRPr>
            </a:lvl7pPr>
            <a:lvl8pPr marL="3565052" indent="0" algn="ctr">
              <a:buNone/>
              <a:defRPr>
                <a:solidFill>
                  <a:schemeClr val="tx1">
                    <a:tint val="75000"/>
                  </a:schemeClr>
                </a:solidFill>
              </a:defRPr>
            </a:lvl8pPr>
            <a:lvl9pPr marL="4074344" indent="0" algn="ctr">
              <a:buNone/>
              <a:defRPr>
                <a:solidFill>
                  <a:schemeClr val="tx1">
                    <a:tint val="75000"/>
                  </a:schemeClr>
                </a:solidFill>
              </a:defRPr>
            </a:lvl9pPr>
          </a:lstStyle>
          <a:p>
            <a:r>
              <a:rPr lang="en-US"/>
              <a:t>Образец подзаголовка</a:t>
            </a:r>
            <a:endParaRPr lang="pl-PL" dirty="0"/>
          </a:p>
        </p:txBody>
      </p:sp>
      <p:sp>
        <p:nvSpPr>
          <p:cNvPr id="18" name="Tytuł 10"/>
          <p:cNvSpPr>
            <a:spLocks noGrp="1"/>
          </p:cNvSpPr>
          <p:nvPr>
            <p:ph type="title"/>
          </p:nvPr>
        </p:nvSpPr>
        <p:spPr>
          <a:xfrm>
            <a:off x="4358640" y="3155183"/>
            <a:ext cx="5273756" cy="1986685"/>
          </a:xfrm>
          <a:prstGeom prst="rect">
            <a:avLst/>
          </a:prstGeom>
        </p:spPr>
        <p:txBody>
          <a:bodyPr>
            <a:noAutofit/>
          </a:bodyPr>
          <a:lstStyle>
            <a:lvl1pPr algn="r">
              <a:defRPr sz="3100" b="1" baseline="0">
                <a:solidFill>
                  <a:schemeClr val="bg1"/>
                </a:solidFill>
                <a:latin typeface="Arial" pitchFamily="34" charset="0"/>
                <a:cs typeface="Arial" pitchFamily="34" charset="0"/>
              </a:defRPr>
            </a:lvl1pPr>
          </a:lstStyle>
          <a:p>
            <a:r>
              <a:rPr lang="en-US"/>
              <a:t>Образец заголовка</a:t>
            </a:r>
            <a:endParaRPr lang="pl-PL" dirty="0"/>
          </a:p>
        </p:txBody>
      </p:sp>
      <p:sp>
        <p:nvSpPr>
          <p:cNvPr id="19" name="Symbol zastępczy tekstu 5"/>
          <p:cNvSpPr>
            <a:spLocks noGrp="1"/>
          </p:cNvSpPr>
          <p:nvPr>
            <p:ph type="body" sz="quarter" idx="11"/>
          </p:nvPr>
        </p:nvSpPr>
        <p:spPr>
          <a:xfrm>
            <a:off x="4585066" y="6530475"/>
            <a:ext cx="5038520" cy="408045"/>
          </a:xfrm>
          <a:prstGeom prst="rect">
            <a:avLst/>
          </a:prstGeom>
        </p:spPr>
        <p:txBody>
          <a:bodyPr lIns="91418" tIns="45710" rIns="91418" bIns="45710" anchor="ctr">
            <a:noAutofit/>
          </a:bodyPr>
          <a:lstStyle>
            <a:lvl1pPr marL="0" indent="0" algn="r">
              <a:buNone/>
              <a:defRPr sz="2000" baseline="0">
                <a:solidFill>
                  <a:schemeClr val="bg1"/>
                </a:solidFill>
                <a:latin typeface="Arial" pitchFamily="34" charset="0"/>
                <a:cs typeface="Arial" pitchFamily="34" charset="0"/>
              </a:defRPr>
            </a:lvl1pPr>
          </a:lstStyle>
          <a:p>
            <a:pPr lvl="0"/>
            <a:r>
              <a:rPr lang="en-US"/>
              <a:t>Образец текста</a:t>
            </a:r>
          </a:p>
        </p:txBody>
      </p:sp>
      <p:sp>
        <p:nvSpPr>
          <p:cNvPr id="20" name="Symbol zastępczy tekstu 5"/>
          <p:cNvSpPr>
            <a:spLocks noGrp="1"/>
          </p:cNvSpPr>
          <p:nvPr>
            <p:ph type="body" sz="quarter" idx="12"/>
          </p:nvPr>
        </p:nvSpPr>
        <p:spPr>
          <a:xfrm>
            <a:off x="4364449" y="2693353"/>
            <a:ext cx="5273396" cy="436129"/>
          </a:xfrm>
          <a:prstGeom prst="rect">
            <a:avLst/>
          </a:prstGeom>
        </p:spPr>
        <p:txBody>
          <a:bodyPr lIns="91418" tIns="45710" rIns="91418" bIns="45710" anchor="ctr">
            <a:noAutofit/>
          </a:bodyPr>
          <a:lstStyle>
            <a:lvl1pPr marL="0" indent="0" algn="r">
              <a:buNone/>
              <a:defRPr sz="3100" b="1" baseline="0">
                <a:solidFill>
                  <a:srgbClr val="F36E2B"/>
                </a:solidFill>
                <a:latin typeface="Arial" pitchFamily="34" charset="0"/>
                <a:cs typeface="Arial" pitchFamily="34" charset="0"/>
              </a:defRPr>
            </a:lvl1pPr>
          </a:lstStyle>
          <a:p>
            <a:pPr lvl="0"/>
            <a:r>
              <a:rPr lang="en-US"/>
              <a:t>Образец текста</a:t>
            </a:r>
          </a:p>
        </p:txBody>
      </p:sp>
    </p:spTree>
    <p:extLst>
      <p:ext uri="{BB962C8B-B14F-4D97-AF65-F5344CB8AC3E}">
        <p14:creationId xmlns:p14="http://schemas.microsoft.com/office/powerpoint/2010/main" val="108908614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835" tIns="50917" rIns="101835" bIns="50917"/>
          <a:lstStyle>
            <a:lvl1pPr marL="0" indent="0" algn="ctr">
              <a:buNone/>
              <a:defRPr/>
            </a:lvl1pPr>
            <a:lvl2pPr marL="509174" indent="0" algn="ctr">
              <a:buNone/>
              <a:defRPr/>
            </a:lvl2pPr>
            <a:lvl3pPr marL="1018348" indent="0" algn="ctr">
              <a:buNone/>
              <a:defRPr/>
            </a:lvl3pPr>
            <a:lvl4pPr marL="1527523" indent="0" algn="ctr">
              <a:buNone/>
              <a:defRPr/>
            </a:lvl4pPr>
            <a:lvl5pPr marL="2036696" indent="0" algn="ctr">
              <a:buNone/>
              <a:defRPr/>
            </a:lvl5pPr>
            <a:lvl6pPr marL="2545871" indent="0" algn="ctr">
              <a:buNone/>
              <a:defRPr/>
            </a:lvl6pPr>
            <a:lvl7pPr marL="3055043" indent="0" algn="ctr">
              <a:buNone/>
              <a:defRPr/>
            </a:lvl7pPr>
            <a:lvl8pPr marL="3564219" indent="0" algn="ctr">
              <a:buNone/>
              <a:defRPr/>
            </a:lvl8pPr>
            <a:lvl9pPr marL="4073390"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47226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65"/>
            <a:ext cx="9052560" cy="5129425"/>
          </a:xfrm>
          <a:prstGeom prst="rect">
            <a:avLst/>
          </a:prstGeom>
        </p:spPr>
        <p:txBody>
          <a:bodyPr lIns="101835" tIns="50917" rIns="101835" bIns="50917"/>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93132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2"/>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835" tIns="50917" rIns="101835" bIns="50917" anchor="b"/>
          <a:lstStyle>
            <a:lvl1pPr marL="0" indent="0">
              <a:buNone/>
              <a:defRPr sz="2200"/>
            </a:lvl1pPr>
            <a:lvl2pPr marL="509174" indent="0">
              <a:buNone/>
              <a:defRPr sz="2000"/>
            </a:lvl2pPr>
            <a:lvl3pPr marL="1018348" indent="0">
              <a:buNone/>
              <a:defRPr sz="1800"/>
            </a:lvl3pPr>
            <a:lvl4pPr marL="1527523" indent="0">
              <a:buNone/>
              <a:defRPr sz="1600"/>
            </a:lvl4pPr>
            <a:lvl5pPr marL="2036696" indent="0">
              <a:buNone/>
              <a:defRPr sz="1600"/>
            </a:lvl5pPr>
            <a:lvl6pPr marL="2545871" indent="0">
              <a:buNone/>
              <a:defRPr sz="1600"/>
            </a:lvl6pPr>
            <a:lvl7pPr marL="3055043" indent="0">
              <a:buNone/>
              <a:defRPr sz="1600"/>
            </a:lvl7pPr>
            <a:lvl8pPr marL="3564219" indent="0">
              <a:buNone/>
              <a:defRPr sz="1600"/>
            </a:lvl8pPr>
            <a:lvl9pPr marL="4073390" indent="0">
              <a:buNone/>
              <a:defRPr sz="1600"/>
            </a:lvl9pPr>
          </a:lstStyle>
          <a:p>
            <a:pPr lvl="0"/>
            <a:r>
              <a:rPr lang="en-US"/>
              <a:t>Образец текста</a:t>
            </a:r>
          </a:p>
        </p:txBody>
      </p:sp>
    </p:spTree>
    <p:extLst>
      <p:ext uri="{BB962C8B-B14F-4D97-AF65-F5344CB8AC3E}">
        <p14:creationId xmlns:p14="http://schemas.microsoft.com/office/powerpoint/2010/main" val="105418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65"/>
            <a:ext cx="4442460" cy="5129425"/>
          </a:xfrm>
          <a:prstGeom prst="rect">
            <a:avLst/>
          </a:prstGeom>
        </p:spPr>
        <p:txBody>
          <a:bodyPr lIns="101835" tIns="50917" rIns="101835" bIns="50917"/>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65"/>
            <a:ext cx="4442460" cy="5129425"/>
          </a:xfrm>
          <a:prstGeom prst="rect">
            <a:avLst/>
          </a:prstGeom>
        </p:spPr>
        <p:txBody>
          <a:bodyPr lIns="101835" tIns="50917" rIns="101835" bIns="50917"/>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92895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835" tIns="50917" rIns="101835" bIns="50917"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835" tIns="50917" rIns="101835" bIns="50917"/>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2" y="1739795"/>
            <a:ext cx="4445953" cy="725064"/>
          </a:xfrm>
          <a:prstGeom prst="rect">
            <a:avLst/>
          </a:prstGeom>
        </p:spPr>
        <p:txBody>
          <a:bodyPr lIns="101835" tIns="50917" rIns="101835" bIns="50917" anchor="b"/>
          <a:lstStyle>
            <a:lvl1pPr marL="0" indent="0">
              <a:buNone/>
              <a:defRPr sz="2700" b="1"/>
            </a:lvl1pPr>
            <a:lvl2pPr marL="509174" indent="0">
              <a:buNone/>
              <a:defRPr sz="2200" b="1"/>
            </a:lvl2pPr>
            <a:lvl3pPr marL="1018348" indent="0">
              <a:buNone/>
              <a:defRPr sz="2000" b="1"/>
            </a:lvl3pPr>
            <a:lvl4pPr marL="1527523" indent="0">
              <a:buNone/>
              <a:defRPr sz="1800" b="1"/>
            </a:lvl4pPr>
            <a:lvl5pPr marL="2036696" indent="0">
              <a:buNone/>
              <a:defRPr sz="1800" b="1"/>
            </a:lvl5pPr>
            <a:lvl6pPr marL="2545871" indent="0">
              <a:buNone/>
              <a:defRPr sz="1800" b="1"/>
            </a:lvl6pPr>
            <a:lvl7pPr marL="3055043" indent="0">
              <a:buNone/>
              <a:defRPr sz="1800" b="1"/>
            </a:lvl7pPr>
            <a:lvl8pPr marL="3564219" indent="0">
              <a:buNone/>
              <a:defRPr sz="1800" b="1"/>
            </a:lvl8pPr>
            <a:lvl9pPr marL="4073390" indent="0">
              <a:buNone/>
              <a:defRPr sz="1800" b="1"/>
            </a:lvl9pPr>
          </a:lstStyle>
          <a:p>
            <a:pPr lvl="0"/>
            <a:r>
              <a:rPr lang="en-US"/>
              <a:t>Образец текста</a:t>
            </a:r>
          </a:p>
        </p:txBody>
      </p:sp>
      <p:sp>
        <p:nvSpPr>
          <p:cNvPr id="6" name="Объект 5"/>
          <p:cNvSpPr>
            <a:spLocks noGrp="1"/>
          </p:cNvSpPr>
          <p:nvPr>
            <p:ph sz="quarter" idx="4"/>
          </p:nvPr>
        </p:nvSpPr>
        <p:spPr>
          <a:xfrm>
            <a:off x="5109532" y="2464859"/>
            <a:ext cx="4445953" cy="4478126"/>
          </a:xfrm>
          <a:prstGeom prst="rect">
            <a:avLst/>
          </a:prstGeom>
        </p:spPr>
        <p:txBody>
          <a:bodyPr lIns="101835" tIns="50917" rIns="101835" bIns="50917"/>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317057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4222515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2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63"/>
            <a:ext cx="9052560" cy="5129425"/>
          </a:xfrm>
          <a:prstGeom prst="rect">
            <a:avLst/>
          </a:prstGeom>
        </p:spPr>
        <p:txBody>
          <a:bodyPr lIns="101858" tIns="50929" rIns="101858" bIns="50929"/>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855739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835" tIns="50917" rIns="101835" bIns="50917"/>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835" tIns="50917" rIns="101835" bIns="50917"/>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a:t>Образец текста</a:t>
            </a:r>
          </a:p>
        </p:txBody>
      </p:sp>
    </p:spTree>
    <p:extLst>
      <p:ext uri="{BB962C8B-B14F-4D97-AF65-F5344CB8AC3E}">
        <p14:creationId xmlns:p14="http://schemas.microsoft.com/office/powerpoint/2010/main" val="2526232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835" tIns="50917" rIns="101835" bIns="50917"/>
          <a:lstStyle>
            <a:lvl1pPr marL="0" indent="0">
              <a:buNone/>
              <a:defRPr sz="3600"/>
            </a:lvl1pPr>
            <a:lvl2pPr marL="509174" indent="0">
              <a:buNone/>
              <a:defRPr sz="3100"/>
            </a:lvl2pPr>
            <a:lvl3pPr marL="1018348" indent="0">
              <a:buNone/>
              <a:defRPr sz="2700"/>
            </a:lvl3pPr>
            <a:lvl4pPr marL="1527523" indent="0">
              <a:buNone/>
              <a:defRPr sz="2200"/>
            </a:lvl4pPr>
            <a:lvl5pPr marL="2036696" indent="0">
              <a:buNone/>
              <a:defRPr sz="2200"/>
            </a:lvl5pPr>
            <a:lvl6pPr marL="2545871" indent="0">
              <a:buNone/>
              <a:defRPr sz="2200"/>
            </a:lvl6pPr>
            <a:lvl7pPr marL="3055043" indent="0">
              <a:buNone/>
              <a:defRPr sz="2200"/>
            </a:lvl7pPr>
            <a:lvl8pPr marL="3564219" indent="0">
              <a:buNone/>
              <a:defRPr sz="2200"/>
            </a:lvl8pPr>
            <a:lvl9pPr marL="4073390"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835" tIns="50917" rIns="101835" bIns="50917"/>
          <a:lstStyle>
            <a:lvl1pPr marL="0" indent="0">
              <a:buNone/>
              <a:defRPr sz="1600"/>
            </a:lvl1pPr>
            <a:lvl2pPr marL="509174" indent="0">
              <a:buNone/>
              <a:defRPr sz="1300"/>
            </a:lvl2pPr>
            <a:lvl3pPr marL="1018348" indent="0">
              <a:buNone/>
              <a:defRPr sz="1100"/>
            </a:lvl3pPr>
            <a:lvl4pPr marL="1527523" indent="0">
              <a:buNone/>
              <a:defRPr sz="1000"/>
            </a:lvl4pPr>
            <a:lvl5pPr marL="2036696" indent="0">
              <a:buNone/>
              <a:defRPr sz="1000"/>
            </a:lvl5pPr>
            <a:lvl6pPr marL="2545871" indent="0">
              <a:buNone/>
              <a:defRPr sz="1000"/>
            </a:lvl6pPr>
            <a:lvl7pPr marL="3055043" indent="0">
              <a:buNone/>
              <a:defRPr sz="1000"/>
            </a:lvl7pPr>
            <a:lvl8pPr marL="3564219" indent="0">
              <a:buNone/>
              <a:defRPr sz="1000"/>
            </a:lvl8pPr>
            <a:lvl9pPr marL="4073390" indent="0">
              <a:buNone/>
              <a:defRPr sz="1000"/>
            </a:lvl9pPr>
          </a:lstStyle>
          <a:p>
            <a:pPr lvl="0"/>
            <a:r>
              <a:rPr lang="en-US"/>
              <a:t>Образец текста</a:t>
            </a:r>
          </a:p>
        </p:txBody>
      </p:sp>
    </p:spTree>
    <p:extLst>
      <p:ext uri="{BB962C8B-B14F-4D97-AF65-F5344CB8AC3E}">
        <p14:creationId xmlns:p14="http://schemas.microsoft.com/office/powerpoint/2010/main" val="2619387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65"/>
            <a:ext cx="9052560" cy="5129425"/>
          </a:xfrm>
          <a:prstGeom prst="rect">
            <a:avLst/>
          </a:prstGeom>
        </p:spPr>
        <p:txBody>
          <a:bodyPr vert="eaVert" lIns="101835" tIns="50917" rIns="101835" bIns="50917"/>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139319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38" y="140335"/>
            <a:ext cx="6766719" cy="6802650"/>
          </a:xfrm>
          <a:prstGeom prst="rect">
            <a:avLst/>
          </a:prstGeom>
        </p:spPr>
        <p:txBody>
          <a:bodyPr vert="eaVert" lIns="101835" tIns="50917" rIns="101835" bIns="50917"/>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017695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p:spPr>
        <p:txBody>
          <a:bodyPr/>
          <a:lstStyle>
            <a:lvl1pPr marL="0" indent="0" algn="ctr">
              <a:buNone/>
              <a:defRPr/>
            </a:lvl1pPr>
            <a:lvl2pPr marL="509115" indent="0" algn="ctr">
              <a:buNone/>
              <a:defRPr/>
            </a:lvl2pPr>
            <a:lvl3pPr marL="1018228" indent="0" algn="ctr">
              <a:buNone/>
              <a:defRPr/>
            </a:lvl3pPr>
            <a:lvl4pPr marL="1527344" indent="0" algn="ctr">
              <a:buNone/>
              <a:defRPr/>
            </a:lvl4pPr>
            <a:lvl5pPr marL="2036458" indent="0" algn="ctr">
              <a:buNone/>
              <a:defRPr/>
            </a:lvl5pPr>
            <a:lvl6pPr marL="2545574" indent="0" algn="ctr">
              <a:buNone/>
              <a:defRPr/>
            </a:lvl6pPr>
            <a:lvl7pPr marL="3054686" indent="0" algn="ctr">
              <a:buNone/>
              <a:defRPr/>
            </a:lvl7pPr>
            <a:lvl8pPr marL="3563802" indent="0" algn="ctr">
              <a:buNone/>
              <a:defRPr/>
            </a:lvl8pPr>
            <a:lvl9pPr marL="4072914"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32385180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p:txBody>
          <a:body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0627779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3"/>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p:spPr>
        <p:txBody>
          <a:bodyPr anchor="b"/>
          <a:lstStyle>
            <a:lvl1pPr marL="0" indent="0">
              <a:buNone/>
              <a:defRPr sz="2200"/>
            </a:lvl1pPr>
            <a:lvl2pPr marL="509115" indent="0">
              <a:buNone/>
              <a:defRPr sz="2000"/>
            </a:lvl2pPr>
            <a:lvl3pPr marL="1018228" indent="0">
              <a:buNone/>
              <a:defRPr sz="1800"/>
            </a:lvl3pPr>
            <a:lvl4pPr marL="1527344" indent="0">
              <a:buNone/>
              <a:defRPr sz="1600"/>
            </a:lvl4pPr>
            <a:lvl5pPr marL="2036458" indent="0">
              <a:buNone/>
              <a:defRPr sz="1600"/>
            </a:lvl5pPr>
            <a:lvl6pPr marL="2545574" indent="0">
              <a:buNone/>
              <a:defRPr sz="1600"/>
            </a:lvl6pPr>
            <a:lvl7pPr marL="3054686" indent="0">
              <a:buNone/>
              <a:defRPr sz="1600"/>
            </a:lvl7pPr>
            <a:lvl8pPr marL="3563802" indent="0">
              <a:buNone/>
              <a:defRPr sz="1600"/>
            </a:lvl8pPr>
            <a:lvl9pPr marL="4072914" indent="0">
              <a:buNone/>
              <a:defRPr sz="1600"/>
            </a:lvl9pPr>
          </a:lstStyle>
          <a:p>
            <a:pPr lvl="0"/>
            <a:r>
              <a:rPr lang="en-US"/>
              <a:t>Образец текста</a:t>
            </a:r>
          </a:p>
        </p:txBody>
      </p:sp>
    </p:spTree>
    <p:extLst>
      <p:ext uri="{BB962C8B-B14F-4D97-AF65-F5344CB8AC3E}">
        <p14:creationId xmlns:p14="http://schemas.microsoft.com/office/powerpoint/2010/main" val="320848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8964"/>
            <a:ext cx="4421505" cy="510603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092065" y="1818964"/>
            <a:ext cx="4423252" cy="510603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119350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p:spPr>
        <p:txBody>
          <a:bodyPr anchor="b"/>
          <a:lstStyle>
            <a:lvl1pPr marL="0" indent="0">
              <a:buNone/>
              <a:defRPr sz="2700" b="1"/>
            </a:lvl1pPr>
            <a:lvl2pPr marL="509115" indent="0">
              <a:buNone/>
              <a:defRPr sz="2200" b="1"/>
            </a:lvl2pPr>
            <a:lvl3pPr marL="1018228" indent="0">
              <a:buNone/>
              <a:defRPr sz="2000" b="1"/>
            </a:lvl3pPr>
            <a:lvl4pPr marL="1527344" indent="0">
              <a:buNone/>
              <a:defRPr sz="1800" b="1"/>
            </a:lvl4pPr>
            <a:lvl5pPr marL="2036458" indent="0">
              <a:buNone/>
              <a:defRPr sz="1800" b="1"/>
            </a:lvl5pPr>
            <a:lvl6pPr marL="2545574" indent="0">
              <a:buNone/>
              <a:defRPr sz="1800" b="1"/>
            </a:lvl6pPr>
            <a:lvl7pPr marL="3054686" indent="0">
              <a:buNone/>
              <a:defRPr sz="1800" b="1"/>
            </a:lvl7pPr>
            <a:lvl8pPr marL="3563802" indent="0">
              <a:buNone/>
              <a:defRPr sz="1800" b="1"/>
            </a:lvl8pPr>
            <a:lvl9pPr marL="4072914"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3" y="1739795"/>
            <a:ext cx="4445953" cy="725064"/>
          </a:xfrm>
        </p:spPr>
        <p:txBody>
          <a:bodyPr anchor="b"/>
          <a:lstStyle>
            <a:lvl1pPr marL="0" indent="0">
              <a:buNone/>
              <a:defRPr sz="2700" b="1"/>
            </a:lvl1pPr>
            <a:lvl2pPr marL="509115" indent="0">
              <a:buNone/>
              <a:defRPr sz="2200" b="1"/>
            </a:lvl2pPr>
            <a:lvl3pPr marL="1018228" indent="0">
              <a:buNone/>
              <a:defRPr sz="2000" b="1"/>
            </a:lvl3pPr>
            <a:lvl4pPr marL="1527344" indent="0">
              <a:buNone/>
              <a:defRPr sz="1800" b="1"/>
            </a:lvl4pPr>
            <a:lvl5pPr marL="2036458" indent="0">
              <a:buNone/>
              <a:defRPr sz="1800" b="1"/>
            </a:lvl5pPr>
            <a:lvl6pPr marL="2545574" indent="0">
              <a:buNone/>
              <a:defRPr sz="1800" b="1"/>
            </a:lvl6pPr>
            <a:lvl7pPr marL="3054686" indent="0">
              <a:buNone/>
              <a:defRPr sz="1800" b="1"/>
            </a:lvl7pPr>
            <a:lvl8pPr marL="3563802" indent="0">
              <a:buNone/>
              <a:defRPr sz="1800" b="1"/>
            </a:lvl8pPr>
            <a:lvl9pPr marL="4072914" indent="0">
              <a:buNone/>
              <a:defRPr sz="1800" b="1"/>
            </a:lvl9pPr>
          </a:lstStyle>
          <a:p>
            <a:pPr lvl="0"/>
            <a:r>
              <a:rPr lang="en-US"/>
              <a:t>Образец текста</a:t>
            </a:r>
          </a:p>
        </p:txBody>
      </p:sp>
      <p:sp>
        <p:nvSpPr>
          <p:cNvPr id="6" name="Объект 5"/>
          <p:cNvSpPr>
            <a:spLocks noGrp="1"/>
          </p:cNvSpPr>
          <p:nvPr>
            <p:ph sz="quarter" idx="4"/>
          </p:nvPr>
        </p:nvSpPr>
        <p:spPr>
          <a:xfrm>
            <a:off x="5109533"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523043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22484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0"/>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858" tIns="50929" rIns="101858" bIns="50929" anchor="b"/>
          <a:lstStyle>
            <a:lvl1pPr marL="0" indent="0">
              <a:buNone/>
              <a:defRPr sz="2200"/>
            </a:lvl1pPr>
            <a:lvl2pPr marL="509292" indent="0">
              <a:buNone/>
              <a:defRPr sz="2000"/>
            </a:lvl2pPr>
            <a:lvl3pPr marL="1018586" indent="0">
              <a:buNone/>
              <a:defRPr sz="1800"/>
            </a:lvl3pPr>
            <a:lvl4pPr marL="1527879" indent="0">
              <a:buNone/>
              <a:defRPr sz="1600"/>
            </a:lvl4pPr>
            <a:lvl5pPr marL="2037173" indent="0">
              <a:buNone/>
              <a:defRPr sz="1600"/>
            </a:lvl5pPr>
            <a:lvl6pPr marL="2546466" indent="0">
              <a:buNone/>
              <a:defRPr sz="1600"/>
            </a:lvl6pPr>
            <a:lvl7pPr marL="3055758" indent="0">
              <a:buNone/>
              <a:defRPr sz="1600"/>
            </a:lvl7pPr>
            <a:lvl8pPr marL="3565052" indent="0">
              <a:buNone/>
              <a:defRPr sz="1600"/>
            </a:lvl8pPr>
            <a:lvl9pPr marL="4074344" indent="0">
              <a:buNone/>
              <a:defRPr sz="1600"/>
            </a:lvl9pPr>
          </a:lstStyle>
          <a:p>
            <a:pPr lvl="0"/>
            <a:r>
              <a:rPr lang="en-US"/>
              <a:t>Образец текста</a:t>
            </a:r>
          </a:p>
        </p:txBody>
      </p:sp>
    </p:spTree>
    <p:extLst>
      <p:ext uri="{BB962C8B-B14F-4D97-AF65-F5344CB8AC3E}">
        <p14:creationId xmlns:p14="http://schemas.microsoft.com/office/powerpoint/2010/main" val="3492947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169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p:spPr>
        <p:txBody>
          <a:bodyPr/>
          <a:lstStyle>
            <a:lvl1pPr marL="0" indent="0">
              <a:buNone/>
              <a:defRPr sz="1600"/>
            </a:lvl1pPr>
            <a:lvl2pPr marL="509115" indent="0">
              <a:buNone/>
              <a:defRPr sz="1300"/>
            </a:lvl2pPr>
            <a:lvl3pPr marL="1018228" indent="0">
              <a:buNone/>
              <a:defRPr sz="1100"/>
            </a:lvl3pPr>
            <a:lvl4pPr marL="1527344" indent="0">
              <a:buNone/>
              <a:defRPr sz="1000"/>
            </a:lvl4pPr>
            <a:lvl5pPr marL="2036458" indent="0">
              <a:buNone/>
              <a:defRPr sz="1000"/>
            </a:lvl5pPr>
            <a:lvl6pPr marL="2545574" indent="0">
              <a:buNone/>
              <a:defRPr sz="1000"/>
            </a:lvl6pPr>
            <a:lvl7pPr marL="3054686" indent="0">
              <a:buNone/>
              <a:defRPr sz="1000"/>
            </a:lvl7pPr>
            <a:lvl8pPr marL="3563802" indent="0">
              <a:buNone/>
              <a:defRPr sz="1000"/>
            </a:lvl8pPr>
            <a:lvl9pPr marL="4072914" indent="0">
              <a:buNone/>
              <a:defRPr sz="1000"/>
            </a:lvl9pPr>
          </a:lstStyle>
          <a:p>
            <a:pPr lvl="0"/>
            <a:r>
              <a:rPr lang="en-US"/>
              <a:t>Образец текста</a:t>
            </a:r>
          </a:p>
        </p:txBody>
      </p:sp>
    </p:spTree>
    <p:extLst>
      <p:ext uri="{BB962C8B-B14F-4D97-AF65-F5344CB8AC3E}">
        <p14:creationId xmlns:p14="http://schemas.microsoft.com/office/powerpoint/2010/main" val="3738928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p:spPr>
        <p:txBody>
          <a:bodyPr/>
          <a:lstStyle>
            <a:lvl1pPr marL="0" indent="0">
              <a:buNone/>
              <a:defRPr sz="3600"/>
            </a:lvl1pPr>
            <a:lvl2pPr marL="509115" indent="0">
              <a:buNone/>
              <a:defRPr sz="3100"/>
            </a:lvl2pPr>
            <a:lvl3pPr marL="1018228" indent="0">
              <a:buNone/>
              <a:defRPr sz="2700"/>
            </a:lvl3pPr>
            <a:lvl4pPr marL="1527344" indent="0">
              <a:buNone/>
              <a:defRPr sz="2200"/>
            </a:lvl4pPr>
            <a:lvl5pPr marL="2036458" indent="0">
              <a:buNone/>
              <a:defRPr sz="2200"/>
            </a:lvl5pPr>
            <a:lvl6pPr marL="2545574" indent="0">
              <a:buNone/>
              <a:defRPr sz="2200"/>
            </a:lvl6pPr>
            <a:lvl7pPr marL="3054686" indent="0">
              <a:buNone/>
              <a:defRPr sz="2200"/>
            </a:lvl7pPr>
            <a:lvl8pPr marL="3563802" indent="0">
              <a:buNone/>
              <a:defRPr sz="2200"/>
            </a:lvl8pPr>
            <a:lvl9pPr marL="4072914"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p:spPr>
        <p:txBody>
          <a:bodyPr/>
          <a:lstStyle>
            <a:lvl1pPr marL="0" indent="0">
              <a:buNone/>
              <a:defRPr sz="1600"/>
            </a:lvl1pPr>
            <a:lvl2pPr marL="509115" indent="0">
              <a:buNone/>
              <a:defRPr sz="1300"/>
            </a:lvl2pPr>
            <a:lvl3pPr marL="1018228" indent="0">
              <a:buNone/>
              <a:defRPr sz="1100"/>
            </a:lvl3pPr>
            <a:lvl4pPr marL="1527344" indent="0">
              <a:buNone/>
              <a:defRPr sz="1000"/>
            </a:lvl4pPr>
            <a:lvl5pPr marL="2036458" indent="0">
              <a:buNone/>
              <a:defRPr sz="1000"/>
            </a:lvl5pPr>
            <a:lvl6pPr marL="2545574" indent="0">
              <a:buNone/>
              <a:defRPr sz="1000"/>
            </a:lvl6pPr>
            <a:lvl7pPr marL="3054686" indent="0">
              <a:buNone/>
              <a:defRPr sz="1000"/>
            </a:lvl7pPr>
            <a:lvl8pPr marL="3563802" indent="0">
              <a:buNone/>
              <a:defRPr sz="1000"/>
            </a:lvl8pPr>
            <a:lvl9pPr marL="4072914" indent="0">
              <a:buNone/>
              <a:defRPr sz="1000"/>
            </a:lvl9pPr>
          </a:lstStyle>
          <a:p>
            <a:pPr lvl="0"/>
            <a:r>
              <a:rPr lang="en-US"/>
              <a:t>Образец текста</a:t>
            </a:r>
          </a:p>
        </p:txBody>
      </p:sp>
    </p:spTree>
    <p:extLst>
      <p:ext uri="{BB962C8B-B14F-4D97-AF65-F5344CB8AC3E}">
        <p14:creationId xmlns:p14="http://schemas.microsoft.com/office/powerpoint/2010/main" val="13702454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117197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15505" y="140340"/>
            <a:ext cx="2299812" cy="6784658"/>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38" y="140340"/>
            <a:ext cx="6737033" cy="6784658"/>
          </a:xfrm>
        </p:spPr>
        <p:txBody>
          <a:bodyPr vert="eaVert"/>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545836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811" tIns="50906" rIns="101811" bIns="50906"/>
          <a:lstStyle>
            <a:lvl1pPr marL="0" indent="0" algn="ctr">
              <a:buNone/>
              <a:defRPr/>
            </a:lvl1pPr>
            <a:lvl2pPr marL="509056" indent="0" algn="ctr">
              <a:buNone/>
              <a:defRPr/>
            </a:lvl2pPr>
            <a:lvl3pPr marL="1018109" indent="0" algn="ctr">
              <a:buNone/>
              <a:defRPr/>
            </a:lvl3pPr>
            <a:lvl4pPr marL="1527166" indent="0" algn="ctr">
              <a:buNone/>
              <a:defRPr/>
            </a:lvl4pPr>
            <a:lvl5pPr marL="2036219" indent="0" algn="ctr">
              <a:buNone/>
              <a:defRPr/>
            </a:lvl5pPr>
            <a:lvl6pPr marL="2545276" indent="0" algn="ctr">
              <a:buNone/>
              <a:defRPr/>
            </a:lvl6pPr>
            <a:lvl7pPr marL="3054329" indent="0" algn="ctr">
              <a:buNone/>
              <a:defRPr/>
            </a:lvl7pPr>
            <a:lvl8pPr marL="3563385" indent="0" algn="ctr">
              <a:buNone/>
              <a:defRPr/>
            </a:lvl8pPr>
            <a:lvl9pPr marL="4072438"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32397432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67"/>
            <a:ext cx="9052560" cy="5129425"/>
          </a:xfrm>
          <a:prstGeom prst="rect">
            <a:avLst/>
          </a:prstGeom>
        </p:spPr>
        <p:txBody>
          <a:bodyPr lIns="101811" tIns="50906" rIns="101811" bIns="50906"/>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731446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4"/>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811" tIns="50906" rIns="101811" bIns="50906" anchor="b"/>
          <a:lstStyle>
            <a:lvl1pPr marL="0" indent="0">
              <a:buNone/>
              <a:defRPr sz="2200"/>
            </a:lvl1pPr>
            <a:lvl2pPr marL="509056" indent="0">
              <a:buNone/>
              <a:defRPr sz="2000"/>
            </a:lvl2pPr>
            <a:lvl3pPr marL="1018109" indent="0">
              <a:buNone/>
              <a:defRPr sz="1800"/>
            </a:lvl3pPr>
            <a:lvl4pPr marL="1527166" indent="0">
              <a:buNone/>
              <a:defRPr sz="1600"/>
            </a:lvl4pPr>
            <a:lvl5pPr marL="2036219" indent="0">
              <a:buNone/>
              <a:defRPr sz="1600"/>
            </a:lvl5pPr>
            <a:lvl6pPr marL="2545276" indent="0">
              <a:buNone/>
              <a:defRPr sz="1600"/>
            </a:lvl6pPr>
            <a:lvl7pPr marL="3054329" indent="0">
              <a:buNone/>
              <a:defRPr sz="1600"/>
            </a:lvl7pPr>
            <a:lvl8pPr marL="3563385" indent="0">
              <a:buNone/>
              <a:defRPr sz="1600"/>
            </a:lvl8pPr>
            <a:lvl9pPr marL="4072438" indent="0">
              <a:buNone/>
              <a:defRPr sz="1600"/>
            </a:lvl9pPr>
          </a:lstStyle>
          <a:p>
            <a:pPr lvl="0"/>
            <a:r>
              <a:rPr lang="en-US"/>
              <a:t>Образец текста</a:t>
            </a:r>
          </a:p>
        </p:txBody>
      </p:sp>
    </p:spTree>
    <p:extLst>
      <p:ext uri="{BB962C8B-B14F-4D97-AF65-F5344CB8AC3E}">
        <p14:creationId xmlns:p14="http://schemas.microsoft.com/office/powerpoint/2010/main" val="1771876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67"/>
            <a:ext cx="4442460" cy="5129425"/>
          </a:xfrm>
          <a:prstGeom prst="rect">
            <a:avLst/>
          </a:prstGeom>
        </p:spPr>
        <p:txBody>
          <a:bodyPr lIns="101811" tIns="50906" rIns="101811" bIns="50906"/>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67"/>
            <a:ext cx="4442460" cy="5129425"/>
          </a:xfrm>
          <a:prstGeom prst="rect">
            <a:avLst/>
          </a:prstGeom>
        </p:spPr>
        <p:txBody>
          <a:bodyPr lIns="101811" tIns="50906" rIns="101811" bIns="50906"/>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486610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811" tIns="50906" rIns="101811" bIns="50906" anchor="b"/>
          <a:lstStyle>
            <a:lvl1pPr marL="0" indent="0">
              <a:buNone/>
              <a:defRPr sz="2700" b="1"/>
            </a:lvl1pPr>
            <a:lvl2pPr marL="509056" indent="0">
              <a:buNone/>
              <a:defRPr sz="2200" b="1"/>
            </a:lvl2pPr>
            <a:lvl3pPr marL="1018109" indent="0">
              <a:buNone/>
              <a:defRPr sz="2000" b="1"/>
            </a:lvl3pPr>
            <a:lvl4pPr marL="1527166" indent="0">
              <a:buNone/>
              <a:defRPr sz="1800" b="1"/>
            </a:lvl4pPr>
            <a:lvl5pPr marL="2036219" indent="0">
              <a:buNone/>
              <a:defRPr sz="1800" b="1"/>
            </a:lvl5pPr>
            <a:lvl6pPr marL="2545276" indent="0">
              <a:buNone/>
              <a:defRPr sz="1800" b="1"/>
            </a:lvl6pPr>
            <a:lvl7pPr marL="3054329" indent="0">
              <a:buNone/>
              <a:defRPr sz="1800" b="1"/>
            </a:lvl7pPr>
            <a:lvl8pPr marL="3563385" indent="0">
              <a:buNone/>
              <a:defRPr sz="1800" b="1"/>
            </a:lvl8pPr>
            <a:lvl9pPr marL="4072438"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811" tIns="50906" rIns="101811" bIns="50906"/>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4" y="1739795"/>
            <a:ext cx="4445953" cy="725064"/>
          </a:xfrm>
          <a:prstGeom prst="rect">
            <a:avLst/>
          </a:prstGeom>
        </p:spPr>
        <p:txBody>
          <a:bodyPr lIns="101811" tIns="50906" rIns="101811" bIns="50906" anchor="b"/>
          <a:lstStyle>
            <a:lvl1pPr marL="0" indent="0">
              <a:buNone/>
              <a:defRPr sz="2700" b="1"/>
            </a:lvl1pPr>
            <a:lvl2pPr marL="509056" indent="0">
              <a:buNone/>
              <a:defRPr sz="2200" b="1"/>
            </a:lvl2pPr>
            <a:lvl3pPr marL="1018109" indent="0">
              <a:buNone/>
              <a:defRPr sz="2000" b="1"/>
            </a:lvl3pPr>
            <a:lvl4pPr marL="1527166" indent="0">
              <a:buNone/>
              <a:defRPr sz="1800" b="1"/>
            </a:lvl4pPr>
            <a:lvl5pPr marL="2036219" indent="0">
              <a:buNone/>
              <a:defRPr sz="1800" b="1"/>
            </a:lvl5pPr>
            <a:lvl6pPr marL="2545276" indent="0">
              <a:buNone/>
              <a:defRPr sz="1800" b="1"/>
            </a:lvl6pPr>
            <a:lvl7pPr marL="3054329" indent="0">
              <a:buNone/>
              <a:defRPr sz="1800" b="1"/>
            </a:lvl7pPr>
            <a:lvl8pPr marL="3563385" indent="0">
              <a:buNone/>
              <a:defRPr sz="1800" b="1"/>
            </a:lvl8pPr>
            <a:lvl9pPr marL="4072438" indent="0">
              <a:buNone/>
              <a:defRPr sz="1800" b="1"/>
            </a:lvl9pPr>
          </a:lstStyle>
          <a:p>
            <a:pPr lvl="0"/>
            <a:r>
              <a:rPr lang="en-US"/>
              <a:t>Образец текста</a:t>
            </a:r>
          </a:p>
        </p:txBody>
      </p:sp>
      <p:sp>
        <p:nvSpPr>
          <p:cNvPr id="6" name="Объект 5"/>
          <p:cNvSpPr>
            <a:spLocks noGrp="1"/>
          </p:cNvSpPr>
          <p:nvPr>
            <p:ph sz="quarter" idx="4"/>
          </p:nvPr>
        </p:nvSpPr>
        <p:spPr>
          <a:xfrm>
            <a:off x="5109534" y="2464859"/>
            <a:ext cx="4445953" cy="4478126"/>
          </a:xfrm>
          <a:prstGeom prst="rect">
            <a:avLst/>
          </a:prstGeom>
        </p:spPr>
        <p:txBody>
          <a:bodyPr lIns="101811" tIns="50906" rIns="101811" bIns="50906"/>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80626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63"/>
            <a:ext cx="4442460" cy="5129425"/>
          </a:xfrm>
          <a:prstGeom prst="rect">
            <a:avLst/>
          </a:prstGeom>
        </p:spPr>
        <p:txBody>
          <a:bodyPr lIns="101858" tIns="50929" rIns="101858" bIns="50929"/>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63"/>
            <a:ext cx="4442460" cy="5129425"/>
          </a:xfrm>
          <a:prstGeom prst="rect">
            <a:avLst/>
          </a:prstGeom>
        </p:spPr>
        <p:txBody>
          <a:bodyPr lIns="101858" tIns="50929" rIns="101858" bIns="50929"/>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997640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220394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759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811" tIns="50906" rIns="101811" bIns="50906"/>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811" tIns="50906" rIns="101811" bIns="50906"/>
          <a:lstStyle>
            <a:lvl1pPr marL="0" indent="0">
              <a:buNone/>
              <a:defRPr sz="1600"/>
            </a:lvl1pPr>
            <a:lvl2pPr marL="509056" indent="0">
              <a:buNone/>
              <a:defRPr sz="1300"/>
            </a:lvl2pPr>
            <a:lvl3pPr marL="1018109" indent="0">
              <a:buNone/>
              <a:defRPr sz="1100"/>
            </a:lvl3pPr>
            <a:lvl4pPr marL="1527166" indent="0">
              <a:buNone/>
              <a:defRPr sz="1000"/>
            </a:lvl4pPr>
            <a:lvl5pPr marL="2036219" indent="0">
              <a:buNone/>
              <a:defRPr sz="1000"/>
            </a:lvl5pPr>
            <a:lvl6pPr marL="2545276" indent="0">
              <a:buNone/>
              <a:defRPr sz="1000"/>
            </a:lvl6pPr>
            <a:lvl7pPr marL="3054329" indent="0">
              <a:buNone/>
              <a:defRPr sz="1000"/>
            </a:lvl7pPr>
            <a:lvl8pPr marL="3563385" indent="0">
              <a:buNone/>
              <a:defRPr sz="1000"/>
            </a:lvl8pPr>
            <a:lvl9pPr marL="4072438" indent="0">
              <a:buNone/>
              <a:defRPr sz="1000"/>
            </a:lvl9pPr>
          </a:lstStyle>
          <a:p>
            <a:pPr lvl="0"/>
            <a:r>
              <a:rPr lang="en-US"/>
              <a:t>Образец текста</a:t>
            </a:r>
          </a:p>
        </p:txBody>
      </p:sp>
    </p:spTree>
    <p:extLst>
      <p:ext uri="{BB962C8B-B14F-4D97-AF65-F5344CB8AC3E}">
        <p14:creationId xmlns:p14="http://schemas.microsoft.com/office/powerpoint/2010/main" val="22782516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811" tIns="50906" rIns="101811" bIns="50906"/>
          <a:lstStyle>
            <a:lvl1pPr marL="0" indent="0">
              <a:buNone/>
              <a:defRPr sz="3600"/>
            </a:lvl1pPr>
            <a:lvl2pPr marL="509056" indent="0">
              <a:buNone/>
              <a:defRPr sz="3100"/>
            </a:lvl2pPr>
            <a:lvl3pPr marL="1018109" indent="0">
              <a:buNone/>
              <a:defRPr sz="2700"/>
            </a:lvl3pPr>
            <a:lvl4pPr marL="1527166" indent="0">
              <a:buNone/>
              <a:defRPr sz="2200"/>
            </a:lvl4pPr>
            <a:lvl5pPr marL="2036219" indent="0">
              <a:buNone/>
              <a:defRPr sz="2200"/>
            </a:lvl5pPr>
            <a:lvl6pPr marL="2545276" indent="0">
              <a:buNone/>
              <a:defRPr sz="2200"/>
            </a:lvl6pPr>
            <a:lvl7pPr marL="3054329" indent="0">
              <a:buNone/>
              <a:defRPr sz="2200"/>
            </a:lvl7pPr>
            <a:lvl8pPr marL="3563385" indent="0">
              <a:buNone/>
              <a:defRPr sz="2200"/>
            </a:lvl8pPr>
            <a:lvl9pPr marL="4072438"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811" tIns="50906" rIns="101811" bIns="50906"/>
          <a:lstStyle>
            <a:lvl1pPr marL="0" indent="0">
              <a:buNone/>
              <a:defRPr sz="1600"/>
            </a:lvl1pPr>
            <a:lvl2pPr marL="509056" indent="0">
              <a:buNone/>
              <a:defRPr sz="1300"/>
            </a:lvl2pPr>
            <a:lvl3pPr marL="1018109" indent="0">
              <a:buNone/>
              <a:defRPr sz="1100"/>
            </a:lvl3pPr>
            <a:lvl4pPr marL="1527166" indent="0">
              <a:buNone/>
              <a:defRPr sz="1000"/>
            </a:lvl4pPr>
            <a:lvl5pPr marL="2036219" indent="0">
              <a:buNone/>
              <a:defRPr sz="1000"/>
            </a:lvl5pPr>
            <a:lvl6pPr marL="2545276" indent="0">
              <a:buNone/>
              <a:defRPr sz="1000"/>
            </a:lvl6pPr>
            <a:lvl7pPr marL="3054329" indent="0">
              <a:buNone/>
              <a:defRPr sz="1000"/>
            </a:lvl7pPr>
            <a:lvl8pPr marL="3563385" indent="0">
              <a:buNone/>
              <a:defRPr sz="1000"/>
            </a:lvl8pPr>
            <a:lvl9pPr marL="4072438" indent="0">
              <a:buNone/>
              <a:defRPr sz="1000"/>
            </a:lvl9pPr>
          </a:lstStyle>
          <a:p>
            <a:pPr lvl="0"/>
            <a:r>
              <a:rPr lang="en-US"/>
              <a:t>Образец текста</a:t>
            </a:r>
          </a:p>
        </p:txBody>
      </p:sp>
    </p:spTree>
    <p:extLst>
      <p:ext uri="{BB962C8B-B14F-4D97-AF65-F5344CB8AC3E}">
        <p14:creationId xmlns:p14="http://schemas.microsoft.com/office/powerpoint/2010/main" val="5672166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67"/>
            <a:ext cx="9052560" cy="5129425"/>
          </a:xfrm>
          <a:prstGeom prst="rect">
            <a:avLst/>
          </a:prstGeom>
        </p:spPr>
        <p:txBody>
          <a:bodyPr vert="eaVert" lIns="101811" tIns="50906" rIns="101811" bIns="50906"/>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8208889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0" y="140335"/>
            <a:ext cx="6766719" cy="6802650"/>
          </a:xfrm>
          <a:prstGeom prst="rect">
            <a:avLst/>
          </a:prstGeom>
        </p:spPr>
        <p:txBody>
          <a:bodyPr vert="eaVert" lIns="101811" tIns="50906" rIns="101811" bIns="50906"/>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8889576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799" tIns="50900" rIns="101799" bIns="50900"/>
          <a:lstStyle>
            <a:lvl1pPr marL="0" indent="0" algn="ctr">
              <a:buNone/>
              <a:defRPr/>
            </a:lvl1pPr>
            <a:lvl2pPr marL="508997" indent="0" algn="ctr">
              <a:buNone/>
              <a:defRPr/>
            </a:lvl2pPr>
            <a:lvl3pPr marL="1017990" indent="0" algn="ctr">
              <a:buNone/>
              <a:defRPr/>
            </a:lvl3pPr>
            <a:lvl4pPr marL="1526988" indent="0" algn="ctr">
              <a:buNone/>
              <a:defRPr/>
            </a:lvl4pPr>
            <a:lvl5pPr marL="2035981" indent="0" algn="ctr">
              <a:buNone/>
              <a:defRPr/>
            </a:lvl5pPr>
            <a:lvl6pPr marL="2544979" indent="0" algn="ctr">
              <a:buNone/>
              <a:defRPr/>
            </a:lvl6pPr>
            <a:lvl7pPr marL="3053972" indent="0" algn="ctr">
              <a:buNone/>
              <a:defRPr/>
            </a:lvl7pPr>
            <a:lvl8pPr marL="3562969" indent="0" algn="ctr">
              <a:buNone/>
              <a:defRPr/>
            </a:lvl8pPr>
            <a:lvl9pPr marL="4071962"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7036994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68"/>
            <a:ext cx="9052560" cy="5129425"/>
          </a:xfrm>
          <a:prstGeom prst="rect">
            <a:avLst/>
          </a:prstGeom>
        </p:spPr>
        <p:txBody>
          <a:bodyPr lIns="101799" tIns="50900" rIns="101799" bIns="5090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8337790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5"/>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799" tIns="50900" rIns="101799" bIns="50900" anchor="b"/>
          <a:lstStyle>
            <a:lvl1pPr marL="0" indent="0">
              <a:buNone/>
              <a:defRPr sz="2200"/>
            </a:lvl1pPr>
            <a:lvl2pPr marL="508997" indent="0">
              <a:buNone/>
              <a:defRPr sz="2000"/>
            </a:lvl2pPr>
            <a:lvl3pPr marL="1017990" indent="0">
              <a:buNone/>
              <a:defRPr sz="1800"/>
            </a:lvl3pPr>
            <a:lvl4pPr marL="1526988" indent="0">
              <a:buNone/>
              <a:defRPr sz="1600"/>
            </a:lvl4pPr>
            <a:lvl5pPr marL="2035981" indent="0">
              <a:buNone/>
              <a:defRPr sz="1600"/>
            </a:lvl5pPr>
            <a:lvl6pPr marL="2544979" indent="0">
              <a:buNone/>
              <a:defRPr sz="1600"/>
            </a:lvl6pPr>
            <a:lvl7pPr marL="3053972" indent="0">
              <a:buNone/>
              <a:defRPr sz="1600"/>
            </a:lvl7pPr>
            <a:lvl8pPr marL="3562969" indent="0">
              <a:buNone/>
              <a:defRPr sz="1600"/>
            </a:lvl8pPr>
            <a:lvl9pPr marL="4071962" indent="0">
              <a:buNone/>
              <a:defRPr sz="1600"/>
            </a:lvl9pPr>
          </a:lstStyle>
          <a:p>
            <a:pPr lvl="0"/>
            <a:r>
              <a:rPr lang="en-US"/>
              <a:t>Образец текста</a:t>
            </a:r>
          </a:p>
        </p:txBody>
      </p:sp>
    </p:spTree>
    <p:extLst>
      <p:ext uri="{BB962C8B-B14F-4D97-AF65-F5344CB8AC3E}">
        <p14:creationId xmlns:p14="http://schemas.microsoft.com/office/powerpoint/2010/main" val="13978184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68"/>
            <a:ext cx="4442460" cy="5129425"/>
          </a:xfrm>
          <a:prstGeom prst="rect">
            <a:avLst/>
          </a:prstGeom>
        </p:spPr>
        <p:txBody>
          <a:bodyPr lIns="101799" tIns="50900" rIns="101799" bIns="50900"/>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68"/>
            <a:ext cx="4442460" cy="5129425"/>
          </a:xfrm>
          <a:prstGeom prst="rect">
            <a:avLst/>
          </a:prstGeom>
        </p:spPr>
        <p:txBody>
          <a:bodyPr lIns="101799" tIns="50900" rIns="101799" bIns="50900"/>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06996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858" tIns="50929" rIns="101858" bIns="50929" anchor="b"/>
          <a:lstStyle>
            <a:lvl1pPr marL="0" indent="0">
              <a:buNone/>
              <a:defRPr sz="2700" b="1"/>
            </a:lvl1pPr>
            <a:lvl2pPr marL="509292" indent="0">
              <a:buNone/>
              <a:defRPr sz="2200" b="1"/>
            </a:lvl2pPr>
            <a:lvl3pPr marL="1018586" indent="0">
              <a:buNone/>
              <a:defRPr sz="2000" b="1"/>
            </a:lvl3pPr>
            <a:lvl4pPr marL="1527879" indent="0">
              <a:buNone/>
              <a:defRPr sz="1800" b="1"/>
            </a:lvl4pPr>
            <a:lvl5pPr marL="2037173" indent="0">
              <a:buNone/>
              <a:defRPr sz="1800" b="1"/>
            </a:lvl5pPr>
            <a:lvl6pPr marL="2546466" indent="0">
              <a:buNone/>
              <a:defRPr sz="1800" b="1"/>
            </a:lvl6pPr>
            <a:lvl7pPr marL="3055758" indent="0">
              <a:buNone/>
              <a:defRPr sz="1800" b="1"/>
            </a:lvl7pPr>
            <a:lvl8pPr marL="3565052" indent="0">
              <a:buNone/>
              <a:defRPr sz="1800" b="1"/>
            </a:lvl8pPr>
            <a:lvl9pPr marL="4074344"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858" tIns="50929" rIns="101858" bIns="50929"/>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0" y="1739795"/>
            <a:ext cx="4445953" cy="725064"/>
          </a:xfrm>
          <a:prstGeom prst="rect">
            <a:avLst/>
          </a:prstGeom>
        </p:spPr>
        <p:txBody>
          <a:bodyPr lIns="101858" tIns="50929" rIns="101858" bIns="50929" anchor="b"/>
          <a:lstStyle>
            <a:lvl1pPr marL="0" indent="0">
              <a:buNone/>
              <a:defRPr sz="2700" b="1"/>
            </a:lvl1pPr>
            <a:lvl2pPr marL="509292" indent="0">
              <a:buNone/>
              <a:defRPr sz="2200" b="1"/>
            </a:lvl2pPr>
            <a:lvl3pPr marL="1018586" indent="0">
              <a:buNone/>
              <a:defRPr sz="2000" b="1"/>
            </a:lvl3pPr>
            <a:lvl4pPr marL="1527879" indent="0">
              <a:buNone/>
              <a:defRPr sz="1800" b="1"/>
            </a:lvl4pPr>
            <a:lvl5pPr marL="2037173" indent="0">
              <a:buNone/>
              <a:defRPr sz="1800" b="1"/>
            </a:lvl5pPr>
            <a:lvl6pPr marL="2546466" indent="0">
              <a:buNone/>
              <a:defRPr sz="1800" b="1"/>
            </a:lvl6pPr>
            <a:lvl7pPr marL="3055758" indent="0">
              <a:buNone/>
              <a:defRPr sz="1800" b="1"/>
            </a:lvl7pPr>
            <a:lvl8pPr marL="3565052" indent="0">
              <a:buNone/>
              <a:defRPr sz="1800" b="1"/>
            </a:lvl8pPr>
            <a:lvl9pPr marL="4074344" indent="0">
              <a:buNone/>
              <a:defRPr sz="1800" b="1"/>
            </a:lvl9pPr>
          </a:lstStyle>
          <a:p>
            <a:pPr lvl="0"/>
            <a:r>
              <a:rPr lang="en-US"/>
              <a:t>Образец текста</a:t>
            </a:r>
          </a:p>
        </p:txBody>
      </p:sp>
      <p:sp>
        <p:nvSpPr>
          <p:cNvPr id="6" name="Объект 5"/>
          <p:cNvSpPr>
            <a:spLocks noGrp="1"/>
          </p:cNvSpPr>
          <p:nvPr>
            <p:ph sz="quarter" idx="4"/>
          </p:nvPr>
        </p:nvSpPr>
        <p:spPr>
          <a:xfrm>
            <a:off x="5109530" y="2464859"/>
            <a:ext cx="4445953" cy="4478126"/>
          </a:xfrm>
          <a:prstGeom prst="rect">
            <a:avLst/>
          </a:prstGeom>
        </p:spPr>
        <p:txBody>
          <a:bodyPr lIns="101858" tIns="50929" rIns="101858" bIns="50929"/>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419953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799" tIns="50900" rIns="101799" bIns="50900" anchor="b"/>
          <a:lstStyle>
            <a:lvl1pPr marL="0" indent="0">
              <a:buNone/>
              <a:defRPr sz="2700" b="1"/>
            </a:lvl1pPr>
            <a:lvl2pPr marL="508997" indent="0">
              <a:buNone/>
              <a:defRPr sz="2200" b="1"/>
            </a:lvl2pPr>
            <a:lvl3pPr marL="1017990" indent="0">
              <a:buNone/>
              <a:defRPr sz="2000" b="1"/>
            </a:lvl3pPr>
            <a:lvl4pPr marL="1526988" indent="0">
              <a:buNone/>
              <a:defRPr sz="1800" b="1"/>
            </a:lvl4pPr>
            <a:lvl5pPr marL="2035981" indent="0">
              <a:buNone/>
              <a:defRPr sz="1800" b="1"/>
            </a:lvl5pPr>
            <a:lvl6pPr marL="2544979" indent="0">
              <a:buNone/>
              <a:defRPr sz="1800" b="1"/>
            </a:lvl6pPr>
            <a:lvl7pPr marL="3053972" indent="0">
              <a:buNone/>
              <a:defRPr sz="1800" b="1"/>
            </a:lvl7pPr>
            <a:lvl8pPr marL="3562969" indent="0">
              <a:buNone/>
              <a:defRPr sz="1800" b="1"/>
            </a:lvl8pPr>
            <a:lvl9pPr marL="4071962"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799" tIns="50900" rIns="101799" bIns="50900"/>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6" y="1739795"/>
            <a:ext cx="4445953" cy="725064"/>
          </a:xfrm>
          <a:prstGeom prst="rect">
            <a:avLst/>
          </a:prstGeom>
        </p:spPr>
        <p:txBody>
          <a:bodyPr lIns="101799" tIns="50900" rIns="101799" bIns="50900" anchor="b"/>
          <a:lstStyle>
            <a:lvl1pPr marL="0" indent="0">
              <a:buNone/>
              <a:defRPr sz="2700" b="1"/>
            </a:lvl1pPr>
            <a:lvl2pPr marL="508997" indent="0">
              <a:buNone/>
              <a:defRPr sz="2200" b="1"/>
            </a:lvl2pPr>
            <a:lvl3pPr marL="1017990" indent="0">
              <a:buNone/>
              <a:defRPr sz="2000" b="1"/>
            </a:lvl3pPr>
            <a:lvl4pPr marL="1526988" indent="0">
              <a:buNone/>
              <a:defRPr sz="1800" b="1"/>
            </a:lvl4pPr>
            <a:lvl5pPr marL="2035981" indent="0">
              <a:buNone/>
              <a:defRPr sz="1800" b="1"/>
            </a:lvl5pPr>
            <a:lvl6pPr marL="2544979" indent="0">
              <a:buNone/>
              <a:defRPr sz="1800" b="1"/>
            </a:lvl6pPr>
            <a:lvl7pPr marL="3053972" indent="0">
              <a:buNone/>
              <a:defRPr sz="1800" b="1"/>
            </a:lvl7pPr>
            <a:lvl8pPr marL="3562969" indent="0">
              <a:buNone/>
              <a:defRPr sz="1800" b="1"/>
            </a:lvl8pPr>
            <a:lvl9pPr marL="4071962" indent="0">
              <a:buNone/>
              <a:defRPr sz="1800" b="1"/>
            </a:lvl9pPr>
          </a:lstStyle>
          <a:p>
            <a:pPr lvl="0"/>
            <a:r>
              <a:rPr lang="en-US"/>
              <a:t>Образец текста</a:t>
            </a:r>
          </a:p>
        </p:txBody>
      </p:sp>
      <p:sp>
        <p:nvSpPr>
          <p:cNvPr id="6" name="Объект 5"/>
          <p:cNvSpPr>
            <a:spLocks noGrp="1"/>
          </p:cNvSpPr>
          <p:nvPr>
            <p:ph sz="quarter" idx="4"/>
          </p:nvPr>
        </p:nvSpPr>
        <p:spPr>
          <a:xfrm>
            <a:off x="5109536" y="2464859"/>
            <a:ext cx="4445953" cy="4478126"/>
          </a:xfrm>
          <a:prstGeom prst="rect">
            <a:avLst/>
          </a:prstGeom>
        </p:spPr>
        <p:txBody>
          <a:bodyPr lIns="101799" tIns="50900" rIns="101799" bIns="50900"/>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412593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35205116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30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799" tIns="50900" rIns="101799" bIns="50900"/>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799" tIns="50900" rIns="101799" bIns="50900"/>
          <a:lstStyle>
            <a:lvl1pPr marL="0" indent="0">
              <a:buNone/>
              <a:defRPr sz="1600"/>
            </a:lvl1pPr>
            <a:lvl2pPr marL="508997" indent="0">
              <a:buNone/>
              <a:defRPr sz="1300"/>
            </a:lvl2pPr>
            <a:lvl3pPr marL="1017990" indent="0">
              <a:buNone/>
              <a:defRPr sz="1100"/>
            </a:lvl3pPr>
            <a:lvl4pPr marL="1526988" indent="0">
              <a:buNone/>
              <a:defRPr sz="1000"/>
            </a:lvl4pPr>
            <a:lvl5pPr marL="2035981" indent="0">
              <a:buNone/>
              <a:defRPr sz="1000"/>
            </a:lvl5pPr>
            <a:lvl6pPr marL="2544979" indent="0">
              <a:buNone/>
              <a:defRPr sz="1000"/>
            </a:lvl6pPr>
            <a:lvl7pPr marL="3053972" indent="0">
              <a:buNone/>
              <a:defRPr sz="1000"/>
            </a:lvl7pPr>
            <a:lvl8pPr marL="3562969" indent="0">
              <a:buNone/>
              <a:defRPr sz="1000"/>
            </a:lvl8pPr>
            <a:lvl9pPr marL="4071962" indent="0">
              <a:buNone/>
              <a:defRPr sz="1000"/>
            </a:lvl9pPr>
          </a:lstStyle>
          <a:p>
            <a:pPr lvl="0"/>
            <a:r>
              <a:rPr lang="en-US"/>
              <a:t>Образец текста</a:t>
            </a:r>
          </a:p>
        </p:txBody>
      </p:sp>
    </p:spTree>
    <p:extLst>
      <p:ext uri="{BB962C8B-B14F-4D97-AF65-F5344CB8AC3E}">
        <p14:creationId xmlns:p14="http://schemas.microsoft.com/office/powerpoint/2010/main" val="36130053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799" tIns="50900" rIns="101799" bIns="50900"/>
          <a:lstStyle>
            <a:lvl1pPr marL="0" indent="0">
              <a:buNone/>
              <a:defRPr sz="3600"/>
            </a:lvl1pPr>
            <a:lvl2pPr marL="508997" indent="0">
              <a:buNone/>
              <a:defRPr sz="3100"/>
            </a:lvl2pPr>
            <a:lvl3pPr marL="1017990" indent="0">
              <a:buNone/>
              <a:defRPr sz="2700"/>
            </a:lvl3pPr>
            <a:lvl4pPr marL="1526988" indent="0">
              <a:buNone/>
              <a:defRPr sz="2200"/>
            </a:lvl4pPr>
            <a:lvl5pPr marL="2035981" indent="0">
              <a:buNone/>
              <a:defRPr sz="2200"/>
            </a:lvl5pPr>
            <a:lvl6pPr marL="2544979" indent="0">
              <a:buNone/>
              <a:defRPr sz="2200"/>
            </a:lvl6pPr>
            <a:lvl7pPr marL="3053972" indent="0">
              <a:buNone/>
              <a:defRPr sz="2200"/>
            </a:lvl7pPr>
            <a:lvl8pPr marL="3562969" indent="0">
              <a:buNone/>
              <a:defRPr sz="2200"/>
            </a:lvl8pPr>
            <a:lvl9pPr marL="4071962"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799" tIns="50900" rIns="101799" bIns="50900"/>
          <a:lstStyle>
            <a:lvl1pPr marL="0" indent="0">
              <a:buNone/>
              <a:defRPr sz="1600"/>
            </a:lvl1pPr>
            <a:lvl2pPr marL="508997" indent="0">
              <a:buNone/>
              <a:defRPr sz="1300"/>
            </a:lvl2pPr>
            <a:lvl3pPr marL="1017990" indent="0">
              <a:buNone/>
              <a:defRPr sz="1100"/>
            </a:lvl3pPr>
            <a:lvl4pPr marL="1526988" indent="0">
              <a:buNone/>
              <a:defRPr sz="1000"/>
            </a:lvl4pPr>
            <a:lvl5pPr marL="2035981" indent="0">
              <a:buNone/>
              <a:defRPr sz="1000"/>
            </a:lvl5pPr>
            <a:lvl6pPr marL="2544979" indent="0">
              <a:buNone/>
              <a:defRPr sz="1000"/>
            </a:lvl6pPr>
            <a:lvl7pPr marL="3053972" indent="0">
              <a:buNone/>
              <a:defRPr sz="1000"/>
            </a:lvl7pPr>
            <a:lvl8pPr marL="3562969" indent="0">
              <a:buNone/>
              <a:defRPr sz="1000"/>
            </a:lvl8pPr>
            <a:lvl9pPr marL="4071962" indent="0">
              <a:buNone/>
              <a:defRPr sz="1000"/>
            </a:lvl9pPr>
          </a:lstStyle>
          <a:p>
            <a:pPr lvl="0"/>
            <a:r>
              <a:rPr lang="en-US"/>
              <a:t>Образец текста</a:t>
            </a:r>
          </a:p>
        </p:txBody>
      </p:sp>
    </p:spTree>
    <p:extLst>
      <p:ext uri="{BB962C8B-B14F-4D97-AF65-F5344CB8AC3E}">
        <p14:creationId xmlns:p14="http://schemas.microsoft.com/office/powerpoint/2010/main" val="24805419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68"/>
            <a:ext cx="9052560" cy="5129425"/>
          </a:xfrm>
          <a:prstGeom prst="rect">
            <a:avLst/>
          </a:prstGeom>
        </p:spPr>
        <p:txBody>
          <a:bodyPr vert="eaVert" lIns="101799" tIns="50900" rIns="101799" bIns="5090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831506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1" y="140335"/>
            <a:ext cx="6766719" cy="6802650"/>
          </a:xfrm>
          <a:prstGeom prst="rect">
            <a:avLst/>
          </a:prstGeom>
        </p:spPr>
        <p:txBody>
          <a:bodyPr vert="eaVert" lIns="101799" tIns="50900" rIns="101799" bIns="5090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963507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787" tIns="50894" rIns="101787" bIns="50894"/>
          <a:lstStyle>
            <a:lvl1pPr marL="0" indent="0" algn="ctr">
              <a:buNone/>
              <a:defRPr/>
            </a:lvl1pPr>
            <a:lvl2pPr marL="508938" indent="0" algn="ctr">
              <a:buNone/>
              <a:defRPr/>
            </a:lvl2pPr>
            <a:lvl3pPr marL="1017871" indent="0" algn="ctr">
              <a:buNone/>
              <a:defRPr/>
            </a:lvl3pPr>
            <a:lvl4pPr marL="1526809" indent="0" algn="ctr">
              <a:buNone/>
              <a:defRPr/>
            </a:lvl4pPr>
            <a:lvl5pPr marL="2035743" indent="0" algn="ctr">
              <a:buNone/>
              <a:defRPr/>
            </a:lvl5pPr>
            <a:lvl6pPr marL="2544681" indent="0" algn="ctr">
              <a:buNone/>
              <a:defRPr/>
            </a:lvl6pPr>
            <a:lvl7pPr marL="3053614" indent="0" algn="ctr">
              <a:buNone/>
              <a:defRPr/>
            </a:lvl7pPr>
            <a:lvl8pPr marL="3562552" indent="0" algn="ctr">
              <a:buNone/>
              <a:defRPr/>
            </a:lvl8pPr>
            <a:lvl9pPr marL="4071486"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6909244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70"/>
            <a:ext cx="9052560" cy="5129425"/>
          </a:xfrm>
          <a:prstGeom prst="rect">
            <a:avLst/>
          </a:prstGeom>
        </p:spPr>
        <p:txBody>
          <a:bodyPr lIns="101787" tIns="50894" rIns="101787" bIns="50894"/>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3634776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6"/>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787" tIns="50894" rIns="101787" bIns="50894" anchor="b"/>
          <a:lstStyle>
            <a:lvl1pPr marL="0" indent="0">
              <a:buNone/>
              <a:defRPr sz="2200"/>
            </a:lvl1pPr>
            <a:lvl2pPr marL="508938" indent="0">
              <a:buNone/>
              <a:defRPr sz="2000"/>
            </a:lvl2pPr>
            <a:lvl3pPr marL="1017871" indent="0">
              <a:buNone/>
              <a:defRPr sz="1800"/>
            </a:lvl3pPr>
            <a:lvl4pPr marL="1526809" indent="0">
              <a:buNone/>
              <a:defRPr sz="1600"/>
            </a:lvl4pPr>
            <a:lvl5pPr marL="2035743" indent="0">
              <a:buNone/>
              <a:defRPr sz="1600"/>
            </a:lvl5pPr>
            <a:lvl6pPr marL="2544681" indent="0">
              <a:buNone/>
              <a:defRPr sz="1600"/>
            </a:lvl6pPr>
            <a:lvl7pPr marL="3053614" indent="0">
              <a:buNone/>
              <a:defRPr sz="1600"/>
            </a:lvl7pPr>
            <a:lvl8pPr marL="3562552" indent="0">
              <a:buNone/>
              <a:defRPr sz="1600"/>
            </a:lvl8pPr>
            <a:lvl9pPr marL="4071486" indent="0">
              <a:buNone/>
              <a:defRPr sz="1600"/>
            </a:lvl9pPr>
          </a:lstStyle>
          <a:p>
            <a:pPr lvl="0"/>
            <a:r>
              <a:rPr lang="en-US"/>
              <a:t>Образец текста</a:t>
            </a:r>
          </a:p>
        </p:txBody>
      </p:sp>
    </p:spTree>
    <p:extLst>
      <p:ext uri="{BB962C8B-B14F-4D97-AF65-F5344CB8AC3E}">
        <p14:creationId xmlns:p14="http://schemas.microsoft.com/office/powerpoint/2010/main" val="125328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26337931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70"/>
            <a:ext cx="4442460" cy="5129425"/>
          </a:xfrm>
          <a:prstGeom prst="rect">
            <a:avLst/>
          </a:prstGeom>
        </p:spPr>
        <p:txBody>
          <a:bodyPr lIns="101787" tIns="50894" rIns="101787" bIns="50894"/>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70"/>
            <a:ext cx="4442460" cy="5129425"/>
          </a:xfrm>
          <a:prstGeom prst="rect">
            <a:avLst/>
          </a:prstGeom>
        </p:spPr>
        <p:txBody>
          <a:bodyPr lIns="101787" tIns="50894" rIns="101787" bIns="50894"/>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8887083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787" tIns="50894" rIns="101787" bIns="50894" anchor="b"/>
          <a:lstStyle>
            <a:lvl1pPr marL="0" indent="0">
              <a:buNone/>
              <a:defRPr sz="2700" b="1"/>
            </a:lvl1pPr>
            <a:lvl2pPr marL="508938" indent="0">
              <a:buNone/>
              <a:defRPr sz="2200" b="1"/>
            </a:lvl2pPr>
            <a:lvl3pPr marL="1017871" indent="0">
              <a:buNone/>
              <a:defRPr sz="2000" b="1"/>
            </a:lvl3pPr>
            <a:lvl4pPr marL="1526809" indent="0">
              <a:buNone/>
              <a:defRPr sz="1800" b="1"/>
            </a:lvl4pPr>
            <a:lvl5pPr marL="2035743" indent="0">
              <a:buNone/>
              <a:defRPr sz="1800" b="1"/>
            </a:lvl5pPr>
            <a:lvl6pPr marL="2544681" indent="0">
              <a:buNone/>
              <a:defRPr sz="1800" b="1"/>
            </a:lvl6pPr>
            <a:lvl7pPr marL="3053614" indent="0">
              <a:buNone/>
              <a:defRPr sz="1800" b="1"/>
            </a:lvl7pPr>
            <a:lvl8pPr marL="3562552" indent="0">
              <a:buNone/>
              <a:defRPr sz="1800" b="1"/>
            </a:lvl8pPr>
            <a:lvl9pPr marL="4071486"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787" tIns="50894" rIns="101787" bIns="50894"/>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7" y="1739795"/>
            <a:ext cx="4445953" cy="725064"/>
          </a:xfrm>
          <a:prstGeom prst="rect">
            <a:avLst/>
          </a:prstGeom>
        </p:spPr>
        <p:txBody>
          <a:bodyPr lIns="101787" tIns="50894" rIns="101787" bIns="50894" anchor="b"/>
          <a:lstStyle>
            <a:lvl1pPr marL="0" indent="0">
              <a:buNone/>
              <a:defRPr sz="2700" b="1"/>
            </a:lvl1pPr>
            <a:lvl2pPr marL="508938" indent="0">
              <a:buNone/>
              <a:defRPr sz="2200" b="1"/>
            </a:lvl2pPr>
            <a:lvl3pPr marL="1017871" indent="0">
              <a:buNone/>
              <a:defRPr sz="2000" b="1"/>
            </a:lvl3pPr>
            <a:lvl4pPr marL="1526809" indent="0">
              <a:buNone/>
              <a:defRPr sz="1800" b="1"/>
            </a:lvl4pPr>
            <a:lvl5pPr marL="2035743" indent="0">
              <a:buNone/>
              <a:defRPr sz="1800" b="1"/>
            </a:lvl5pPr>
            <a:lvl6pPr marL="2544681" indent="0">
              <a:buNone/>
              <a:defRPr sz="1800" b="1"/>
            </a:lvl6pPr>
            <a:lvl7pPr marL="3053614" indent="0">
              <a:buNone/>
              <a:defRPr sz="1800" b="1"/>
            </a:lvl7pPr>
            <a:lvl8pPr marL="3562552" indent="0">
              <a:buNone/>
              <a:defRPr sz="1800" b="1"/>
            </a:lvl8pPr>
            <a:lvl9pPr marL="4071486" indent="0">
              <a:buNone/>
              <a:defRPr sz="1800" b="1"/>
            </a:lvl9pPr>
          </a:lstStyle>
          <a:p>
            <a:pPr lvl="0"/>
            <a:r>
              <a:rPr lang="en-US"/>
              <a:t>Образец текста</a:t>
            </a:r>
          </a:p>
        </p:txBody>
      </p:sp>
      <p:sp>
        <p:nvSpPr>
          <p:cNvPr id="6" name="Объект 5"/>
          <p:cNvSpPr>
            <a:spLocks noGrp="1"/>
          </p:cNvSpPr>
          <p:nvPr>
            <p:ph sz="quarter" idx="4"/>
          </p:nvPr>
        </p:nvSpPr>
        <p:spPr>
          <a:xfrm>
            <a:off x="5109537" y="2464859"/>
            <a:ext cx="4445953" cy="4478126"/>
          </a:xfrm>
          <a:prstGeom prst="rect">
            <a:avLst/>
          </a:prstGeom>
        </p:spPr>
        <p:txBody>
          <a:bodyPr lIns="101787" tIns="50894" rIns="101787" bIns="50894"/>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0688286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10182589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6491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787" tIns="50894" rIns="101787" bIns="50894"/>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787" tIns="50894" rIns="101787" bIns="50894"/>
          <a:lstStyle>
            <a:lvl1pPr marL="0" indent="0">
              <a:buNone/>
              <a:defRPr sz="1600"/>
            </a:lvl1pPr>
            <a:lvl2pPr marL="508938" indent="0">
              <a:buNone/>
              <a:defRPr sz="1300"/>
            </a:lvl2pPr>
            <a:lvl3pPr marL="1017871" indent="0">
              <a:buNone/>
              <a:defRPr sz="1100"/>
            </a:lvl3pPr>
            <a:lvl4pPr marL="1526809" indent="0">
              <a:buNone/>
              <a:defRPr sz="1000"/>
            </a:lvl4pPr>
            <a:lvl5pPr marL="2035743" indent="0">
              <a:buNone/>
              <a:defRPr sz="1000"/>
            </a:lvl5pPr>
            <a:lvl6pPr marL="2544681" indent="0">
              <a:buNone/>
              <a:defRPr sz="1000"/>
            </a:lvl6pPr>
            <a:lvl7pPr marL="3053614" indent="0">
              <a:buNone/>
              <a:defRPr sz="1000"/>
            </a:lvl7pPr>
            <a:lvl8pPr marL="3562552" indent="0">
              <a:buNone/>
              <a:defRPr sz="1000"/>
            </a:lvl8pPr>
            <a:lvl9pPr marL="4071486" indent="0">
              <a:buNone/>
              <a:defRPr sz="1000"/>
            </a:lvl9pPr>
          </a:lstStyle>
          <a:p>
            <a:pPr lvl="0"/>
            <a:r>
              <a:rPr lang="en-US"/>
              <a:t>Образец текста</a:t>
            </a:r>
          </a:p>
        </p:txBody>
      </p:sp>
    </p:spTree>
    <p:extLst>
      <p:ext uri="{BB962C8B-B14F-4D97-AF65-F5344CB8AC3E}">
        <p14:creationId xmlns:p14="http://schemas.microsoft.com/office/powerpoint/2010/main" val="33531132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787" tIns="50894" rIns="101787" bIns="50894"/>
          <a:lstStyle>
            <a:lvl1pPr marL="0" indent="0">
              <a:buNone/>
              <a:defRPr sz="3600"/>
            </a:lvl1pPr>
            <a:lvl2pPr marL="508938" indent="0">
              <a:buNone/>
              <a:defRPr sz="3100"/>
            </a:lvl2pPr>
            <a:lvl3pPr marL="1017871" indent="0">
              <a:buNone/>
              <a:defRPr sz="2700"/>
            </a:lvl3pPr>
            <a:lvl4pPr marL="1526809" indent="0">
              <a:buNone/>
              <a:defRPr sz="2200"/>
            </a:lvl4pPr>
            <a:lvl5pPr marL="2035743" indent="0">
              <a:buNone/>
              <a:defRPr sz="2200"/>
            </a:lvl5pPr>
            <a:lvl6pPr marL="2544681" indent="0">
              <a:buNone/>
              <a:defRPr sz="2200"/>
            </a:lvl6pPr>
            <a:lvl7pPr marL="3053614" indent="0">
              <a:buNone/>
              <a:defRPr sz="2200"/>
            </a:lvl7pPr>
            <a:lvl8pPr marL="3562552" indent="0">
              <a:buNone/>
              <a:defRPr sz="2200"/>
            </a:lvl8pPr>
            <a:lvl9pPr marL="4071486"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787" tIns="50894" rIns="101787" bIns="50894"/>
          <a:lstStyle>
            <a:lvl1pPr marL="0" indent="0">
              <a:buNone/>
              <a:defRPr sz="1600"/>
            </a:lvl1pPr>
            <a:lvl2pPr marL="508938" indent="0">
              <a:buNone/>
              <a:defRPr sz="1300"/>
            </a:lvl2pPr>
            <a:lvl3pPr marL="1017871" indent="0">
              <a:buNone/>
              <a:defRPr sz="1100"/>
            </a:lvl3pPr>
            <a:lvl4pPr marL="1526809" indent="0">
              <a:buNone/>
              <a:defRPr sz="1000"/>
            </a:lvl4pPr>
            <a:lvl5pPr marL="2035743" indent="0">
              <a:buNone/>
              <a:defRPr sz="1000"/>
            </a:lvl5pPr>
            <a:lvl6pPr marL="2544681" indent="0">
              <a:buNone/>
              <a:defRPr sz="1000"/>
            </a:lvl6pPr>
            <a:lvl7pPr marL="3053614" indent="0">
              <a:buNone/>
              <a:defRPr sz="1000"/>
            </a:lvl7pPr>
            <a:lvl8pPr marL="3562552" indent="0">
              <a:buNone/>
              <a:defRPr sz="1000"/>
            </a:lvl8pPr>
            <a:lvl9pPr marL="4071486" indent="0">
              <a:buNone/>
              <a:defRPr sz="1000"/>
            </a:lvl9pPr>
          </a:lstStyle>
          <a:p>
            <a:pPr lvl="0"/>
            <a:r>
              <a:rPr lang="en-US"/>
              <a:t>Образец текста</a:t>
            </a:r>
          </a:p>
        </p:txBody>
      </p:sp>
    </p:spTree>
    <p:extLst>
      <p:ext uri="{BB962C8B-B14F-4D97-AF65-F5344CB8AC3E}">
        <p14:creationId xmlns:p14="http://schemas.microsoft.com/office/powerpoint/2010/main" val="40016101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70"/>
            <a:ext cx="9052560" cy="5129425"/>
          </a:xfrm>
          <a:prstGeom prst="rect">
            <a:avLst/>
          </a:prstGeom>
        </p:spPr>
        <p:txBody>
          <a:bodyPr vert="eaVert" lIns="101787" tIns="50894" rIns="101787" bIns="50894"/>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42883639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2" y="140335"/>
            <a:ext cx="6766719" cy="6802650"/>
          </a:xfrm>
          <a:prstGeom prst="rect">
            <a:avLst/>
          </a:prstGeom>
        </p:spPr>
        <p:txBody>
          <a:bodyPr vert="eaVert" lIns="101787" tIns="50894" rIns="101787" bIns="50894"/>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7349841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775" tIns="50888" rIns="101775" bIns="50888"/>
          <a:lstStyle>
            <a:lvl1pPr marL="0" indent="0" algn="ctr">
              <a:buNone/>
              <a:defRPr/>
            </a:lvl1pPr>
            <a:lvl2pPr marL="508879" indent="0" algn="ctr">
              <a:buNone/>
              <a:defRPr/>
            </a:lvl2pPr>
            <a:lvl3pPr marL="1017752" indent="0" algn="ctr">
              <a:buNone/>
              <a:defRPr/>
            </a:lvl3pPr>
            <a:lvl4pPr marL="1526630" indent="0" algn="ctr">
              <a:buNone/>
              <a:defRPr/>
            </a:lvl4pPr>
            <a:lvl5pPr marL="2035505" indent="0" algn="ctr">
              <a:buNone/>
              <a:defRPr/>
            </a:lvl5pPr>
            <a:lvl6pPr marL="2544384" indent="0" algn="ctr">
              <a:buNone/>
              <a:defRPr/>
            </a:lvl6pPr>
            <a:lvl7pPr marL="3053257" indent="0" algn="ctr">
              <a:buNone/>
              <a:defRPr/>
            </a:lvl7pPr>
            <a:lvl8pPr marL="3562135" indent="0" algn="ctr">
              <a:buNone/>
              <a:defRPr/>
            </a:lvl8pPr>
            <a:lvl9pPr marL="4071010"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22592758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71"/>
            <a:ext cx="9052560" cy="5129425"/>
          </a:xfrm>
          <a:prstGeom prst="rect">
            <a:avLst/>
          </a:prstGeom>
        </p:spPr>
        <p:txBody>
          <a:bodyPr lIns="101775" tIns="50888" rIns="101775" bIns="50888"/>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82486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438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7"/>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775" tIns="50888" rIns="101775" bIns="50888" anchor="b"/>
          <a:lstStyle>
            <a:lvl1pPr marL="0" indent="0">
              <a:buNone/>
              <a:defRPr sz="2200"/>
            </a:lvl1pPr>
            <a:lvl2pPr marL="508879" indent="0">
              <a:buNone/>
              <a:defRPr sz="2000"/>
            </a:lvl2pPr>
            <a:lvl3pPr marL="1017752" indent="0">
              <a:buNone/>
              <a:defRPr sz="1800"/>
            </a:lvl3pPr>
            <a:lvl4pPr marL="1526630" indent="0">
              <a:buNone/>
              <a:defRPr sz="1600"/>
            </a:lvl4pPr>
            <a:lvl5pPr marL="2035505" indent="0">
              <a:buNone/>
              <a:defRPr sz="1600"/>
            </a:lvl5pPr>
            <a:lvl6pPr marL="2544384" indent="0">
              <a:buNone/>
              <a:defRPr sz="1600"/>
            </a:lvl6pPr>
            <a:lvl7pPr marL="3053257" indent="0">
              <a:buNone/>
              <a:defRPr sz="1600"/>
            </a:lvl7pPr>
            <a:lvl8pPr marL="3562135" indent="0">
              <a:buNone/>
              <a:defRPr sz="1600"/>
            </a:lvl8pPr>
            <a:lvl9pPr marL="4071010" indent="0">
              <a:buNone/>
              <a:defRPr sz="1600"/>
            </a:lvl9pPr>
          </a:lstStyle>
          <a:p>
            <a:pPr lvl="0"/>
            <a:r>
              <a:rPr lang="en-US"/>
              <a:t>Образец текста</a:t>
            </a:r>
          </a:p>
        </p:txBody>
      </p:sp>
    </p:spTree>
    <p:extLst>
      <p:ext uri="{BB962C8B-B14F-4D97-AF65-F5344CB8AC3E}">
        <p14:creationId xmlns:p14="http://schemas.microsoft.com/office/powerpoint/2010/main" val="21316753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71"/>
            <a:ext cx="4442460" cy="5129425"/>
          </a:xfrm>
          <a:prstGeom prst="rect">
            <a:avLst/>
          </a:prstGeom>
        </p:spPr>
        <p:txBody>
          <a:bodyPr lIns="101775" tIns="50888" rIns="101775" bIns="50888"/>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71"/>
            <a:ext cx="4442460" cy="5129425"/>
          </a:xfrm>
          <a:prstGeom prst="rect">
            <a:avLst/>
          </a:prstGeom>
        </p:spPr>
        <p:txBody>
          <a:bodyPr lIns="101775" tIns="50888" rIns="101775" bIns="50888"/>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7911031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775" tIns="50888" rIns="101775" bIns="50888" anchor="b"/>
          <a:lstStyle>
            <a:lvl1pPr marL="0" indent="0">
              <a:buNone/>
              <a:defRPr sz="2700" b="1"/>
            </a:lvl1pPr>
            <a:lvl2pPr marL="508879" indent="0">
              <a:buNone/>
              <a:defRPr sz="2200" b="1"/>
            </a:lvl2pPr>
            <a:lvl3pPr marL="1017752" indent="0">
              <a:buNone/>
              <a:defRPr sz="2000" b="1"/>
            </a:lvl3pPr>
            <a:lvl4pPr marL="1526630" indent="0">
              <a:buNone/>
              <a:defRPr sz="1800" b="1"/>
            </a:lvl4pPr>
            <a:lvl5pPr marL="2035505" indent="0">
              <a:buNone/>
              <a:defRPr sz="1800" b="1"/>
            </a:lvl5pPr>
            <a:lvl6pPr marL="2544384" indent="0">
              <a:buNone/>
              <a:defRPr sz="1800" b="1"/>
            </a:lvl6pPr>
            <a:lvl7pPr marL="3053257" indent="0">
              <a:buNone/>
              <a:defRPr sz="1800" b="1"/>
            </a:lvl7pPr>
            <a:lvl8pPr marL="3562135" indent="0">
              <a:buNone/>
              <a:defRPr sz="1800" b="1"/>
            </a:lvl8pPr>
            <a:lvl9pPr marL="4071010"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775" tIns="50888" rIns="101775" bIns="50888"/>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8" y="1739795"/>
            <a:ext cx="4445953" cy="725064"/>
          </a:xfrm>
          <a:prstGeom prst="rect">
            <a:avLst/>
          </a:prstGeom>
        </p:spPr>
        <p:txBody>
          <a:bodyPr lIns="101775" tIns="50888" rIns="101775" bIns="50888" anchor="b"/>
          <a:lstStyle>
            <a:lvl1pPr marL="0" indent="0">
              <a:buNone/>
              <a:defRPr sz="2700" b="1"/>
            </a:lvl1pPr>
            <a:lvl2pPr marL="508879" indent="0">
              <a:buNone/>
              <a:defRPr sz="2200" b="1"/>
            </a:lvl2pPr>
            <a:lvl3pPr marL="1017752" indent="0">
              <a:buNone/>
              <a:defRPr sz="2000" b="1"/>
            </a:lvl3pPr>
            <a:lvl4pPr marL="1526630" indent="0">
              <a:buNone/>
              <a:defRPr sz="1800" b="1"/>
            </a:lvl4pPr>
            <a:lvl5pPr marL="2035505" indent="0">
              <a:buNone/>
              <a:defRPr sz="1800" b="1"/>
            </a:lvl5pPr>
            <a:lvl6pPr marL="2544384" indent="0">
              <a:buNone/>
              <a:defRPr sz="1800" b="1"/>
            </a:lvl6pPr>
            <a:lvl7pPr marL="3053257" indent="0">
              <a:buNone/>
              <a:defRPr sz="1800" b="1"/>
            </a:lvl7pPr>
            <a:lvl8pPr marL="3562135" indent="0">
              <a:buNone/>
              <a:defRPr sz="1800" b="1"/>
            </a:lvl8pPr>
            <a:lvl9pPr marL="4071010" indent="0">
              <a:buNone/>
              <a:defRPr sz="1800" b="1"/>
            </a:lvl9pPr>
          </a:lstStyle>
          <a:p>
            <a:pPr lvl="0"/>
            <a:r>
              <a:rPr lang="en-US"/>
              <a:t>Образец текста</a:t>
            </a:r>
          </a:p>
        </p:txBody>
      </p:sp>
      <p:sp>
        <p:nvSpPr>
          <p:cNvPr id="6" name="Объект 5"/>
          <p:cNvSpPr>
            <a:spLocks noGrp="1"/>
          </p:cNvSpPr>
          <p:nvPr>
            <p:ph sz="quarter" idx="4"/>
          </p:nvPr>
        </p:nvSpPr>
        <p:spPr>
          <a:xfrm>
            <a:off x="5109538" y="2464859"/>
            <a:ext cx="4445953" cy="4478126"/>
          </a:xfrm>
          <a:prstGeom prst="rect">
            <a:avLst/>
          </a:prstGeom>
        </p:spPr>
        <p:txBody>
          <a:bodyPr lIns="101775" tIns="50888" rIns="101775" bIns="50888"/>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6309905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23145020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897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775" tIns="50888" rIns="101775" bIns="50888"/>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775" tIns="50888" rIns="101775" bIns="50888"/>
          <a:lstStyle>
            <a:lvl1pPr marL="0" indent="0">
              <a:buNone/>
              <a:defRPr sz="1600"/>
            </a:lvl1pPr>
            <a:lvl2pPr marL="508879" indent="0">
              <a:buNone/>
              <a:defRPr sz="1300"/>
            </a:lvl2pPr>
            <a:lvl3pPr marL="1017752" indent="0">
              <a:buNone/>
              <a:defRPr sz="1100"/>
            </a:lvl3pPr>
            <a:lvl4pPr marL="1526630" indent="0">
              <a:buNone/>
              <a:defRPr sz="1000"/>
            </a:lvl4pPr>
            <a:lvl5pPr marL="2035505" indent="0">
              <a:buNone/>
              <a:defRPr sz="1000"/>
            </a:lvl5pPr>
            <a:lvl6pPr marL="2544384" indent="0">
              <a:buNone/>
              <a:defRPr sz="1000"/>
            </a:lvl6pPr>
            <a:lvl7pPr marL="3053257" indent="0">
              <a:buNone/>
              <a:defRPr sz="1000"/>
            </a:lvl7pPr>
            <a:lvl8pPr marL="3562135" indent="0">
              <a:buNone/>
              <a:defRPr sz="1000"/>
            </a:lvl8pPr>
            <a:lvl9pPr marL="4071010" indent="0">
              <a:buNone/>
              <a:defRPr sz="1000"/>
            </a:lvl9pPr>
          </a:lstStyle>
          <a:p>
            <a:pPr lvl="0"/>
            <a:r>
              <a:rPr lang="en-US"/>
              <a:t>Образец текста</a:t>
            </a:r>
          </a:p>
        </p:txBody>
      </p:sp>
    </p:spTree>
    <p:extLst>
      <p:ext uri="{BB962C8B-B14F-4D97-AF65-F5344CB8AC3E}">
        <p14:creationId xmlns:p14="http://schemas.microsoft.com/office/powerpoint/2010/main" val="33819452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775" tIns="50888" rIns="101775" bIns="50888"/>
          <a:lstStyle>
            <a:lvl1pPr marL="0" indent="0">
              <a:buNone/>
              <a:defRPr sz="3600"/>
            </a:lvl1pPr>
            <a:lvl2pPr marL="508879" indent="0">
              <a:buNone/>
              <a:defRPr sz="3100"/>
            </a:lvl2pPr>
            <a:lvl3pPr marL="1017752" indent="0">
              <a:buNone/>
              <a:defRPr sz="2700"/>
            </a:lvl3pPr>
            <a:lvl4pPr marL="1526630" indent="0">
              <a:buNone/>
              <a:defRPr sz="2200"/>
            </a:lvl4pPr>
            <a:lvl5pPr marL="2035505" indent="0">
              <a:buNone/>
              <a:defRPr sz="2200"/>
            </a:lvl5pPr>
            <a:lvl6pPr marL="2544384" indent="0">
              <a:buNone/>
              <a:defRPr sz="2200"/>
            </a:lvl6pPr>
            <a:lvl7pPr marL="3053257" indent="0">
              <a:buNone/>
              <a:defRPr sz="2200"/>
            </a:lvl7pPr>
            <a:lvl8pPr marL="3562135" indent="0">
              <a:buNone/>
              <a:defRPr sz="2200"/>
            </a:lvl8pPr>
            <a:lvl9pPr marL="4071010"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775" tIns="50888" rIns="101775" bIns="50888"/>
          <a:lstStyle>
            <a:lvl1pPr marL="0" indent="0">
              <a:buNone/>
              <a:defRPr sz="1600"/>
            </a:lvl1pPr>
            <a:lvl2pPr marL="508879" indent="0">
              <a:buNone/>
              <a:defRPr sz="1300"/>
            </a:lvl2pPr>
            <a:lvl3pPr marL="1017752" indent="0">
              <a:buNone/>
              <a:defRPr sz="1100"/>
            </a:lvl3pPr>
            <a:lvl4pPr marL="1526630" indent="0">
              <a:buNone/>
              <a:defRPr sz="1000"/>
            </a:lvl4pPr>
            <a:lvl5pPr marL="2035505" indent="0">
              <a:buNone/>
              <a:defRPr sz="1000"/>
            </a:lvl5pPr>
            <a:lvl6pPr marL="2544384" indent="0">
              <a:buNone/>
              <a:defRPr sz="1000"/>
            </a:lvl6pPr>
            <a:lvl7pPr marL="3053257" indent="0">
              <a:buNone/>
              <a:defRPr sz="1000"/>
            </a:lvl7pPr>
            <a:lvl8pPr marL="3562135" indent="0">
              <a:buNone/>
              <a:defRPr sz="1000"/>
            </a:lvl8pPr>
            <a:lvl9pPr marL="4071010" indent="0">
              <a:buNone/>
              <a:defRPr sz="1000"/>
            </a:lvl9pPr>
          </a:lstStyle>
          <a:p>
            <a:pPr lvl="0"/>
            <a:r>
              <a:rPr lang="en-US"/>
              <a:t>Образец текста</a:t>
            </a:r>
          </a:p>
        </p:txBody>
      </p:sp>
    </p:spTree>
    <p:extLst>
      <p:ext uri="{BB962C8B-B14F-4D97-AF65-F5344CB8AC3E}">
        <p14:creationId xmlns:p14="http://schemas.microsoft.com/office/powerpoint/2010/main" val="28678590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71"/>
            <a:ext cx="9052560" cy="5129425"/>
          </a:xfrm>
          <a:prstGeom prst="rect">
            <a:avLst/>
          </a:prstGeom>
        </p:spPr>
        <p:txBody>
          <a:bodyPr vert="eaVert" lIns="101775" tIns="50888" rIns="101775" bIns="50888"/>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8739639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3" y="140335"/>
            <a:ext cx="6766719" cy="6802650"/>
          </a:xfrm>
          <a:prstGeom prst="rect">
            <a:avLst/>
          </a:prstGeom>
        </p:spPr>
        <p:txBody>
          <a:bodyPr vert="eaVert" lIns="101775" tIns="50888" rIns="101775" bIns="50888"/>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1906273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763" tIns="50882" rIns="101763" bIns="50882"/>
          <a:lstStyle>
            <a:lvl1pPr marL="0" indent="0" algn="ctr">
              <a:buNone/>
              <a:defRPr/>
            </a:lvl1pPr>
            <a:lvl2pPr marL="508819" indent="0" algn="ctr">
              <a:buNone/>
              <a:defRPr/>
            </a:lvl2pPr>
            <a:lvl3pPr marL="1017633" indent="0" algn="ctr">
              <a:buNone/>
              <a:defRPr/>
            </a:lvl3pPr>
            <a:lvl4pPr marL="1526452" indent="0" algn="ctr">
              <a:buNone/>
              <a:defRPr/>
            </a:lvl4pPr>
            <a:lvl5pPr marL="2035267" indent="0" algn="ctr">
              <a:buNone/>
              <a:defRPr/>
            </a:lvl5pPr>
            <a:lvl6pPr marL="2544086" indent="0" algn="ctr">
              <a:buNone/>
              <a:defRPr/>
            </a:lvl6pPr>
            <a:lvl7pPr marL="3052900" indent="0" algn="ctr">
              <a:buNone/>
              <a:defRPr/>
            </a:lvl7pPr>
            <a:lvl8pPr marL="3561719" indent="0" algn="ctr">
              <a:buNone/>
              <a:defRPr/>
            </a:lvl8pPr>
            <a:lvl9pPr marL="4070534"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373439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3"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858" tIns="50929" rIns="101858" bIns="50929"/>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3" y="1626447"/>
            <a:ext cx="3309144" cy="5316538"/>
          </a:xfrm>
          <a:prstGeom prst="rect">
            <a:avLst/>
          </a:prstGeom>
        </p:spPr>
        <p:txBody>
          <a:bodyPr lIns="101858" tIns="50929" rIns="101858" bIns="50929"/>
          <a:lstStyle>
            <a:lvl1pPr marL="0" indent="0">
              <a:buNone/>
              <a:defRPr sz="1600"/>
            </a:lvl1pPr>
            <a:lvl2pPr marL="509292" indent="0">
              <a:buNone/>
              <a:defRPr sz="1300"/>
            </a:lvl2pPr>
            <a:lvl3pPr marL="1018586" indent="0">
              <a:buNone/>
              <a:defRPr sz="1100"/>
            </a:lvl3pPr>
            <a:lvl4pPr marL="1527879" indent="0">
              <a:buNone/>
              <a:defRPr sz="1000"/>
            </a:lvl4pPr>
            <a:lvl5pPr marL="2037173" indent="0">
              <a:buNone/>
              <a:defRPr sz="1000"/>
            </a:lvl5pPr>
            <a:lvl6pPr marL="2546466" indent="0">
              <a:buNone/>
              <a:defRPr sz="1000"/>
            </a:lvl6pPr>
            <a:lvl7pPr marL="3055758" indent="0">
              <a:buNone/>
              <a:defRPr sz="1000"/>
            </a:lvl7pPr>
            <a:lvl8pPr marL="3565052" indent="0">
              <a:buNone/>
              <a:defRPr sz="1000"/>
            </a:lvl8pPr>
            <a:lvl9pPr marL="4074344" indent="0">
              <a:buNone/>
              <a:defRPr sz="1000"/>
            </a:lvl9pPr>
          </a:lstStyle>
          <a:p>
            <a:pPr lvl="0"/>
            <a:r>
              <a:rPr lang="en-US"/>
              <a:t>Образец текста</a:t>
            </a:r>
          </a:p>
        </p:txBody>
      </p:sp>
    </p:spTree>
    <p:extLst>
      <p:ext uri="{BB962C8B-B14F-4D97-AF65-F5344CB8AC3E}">
        <p14:creationId xmlns:p14="http://schemas.microsoft.com/office/powerpoint/2010/main" val="130467163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72"/>
            <a:ext cx="9052560" cy="5129425"/>
          </a:xfrm>
          <a:prstGeom prst="rect">
            <a:avLst/>
          </a:prstGeom>
        </p:spPr>
        <p:txBody>
          <a:bodyPr lIns="101763" tIns="50882" rIns="101763" bIns="50882"/>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0987284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499"/>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763" tIns="50882" rIns="101763" bIns="50882" anchor="b"/>
          <a:lstStyle>
            <a:lvl1pPr marL="0" indent="0">
              <a:buNone/>
              <a:defRPr sz="2200"/>
            </a:lvl1pPr>
            <a:lvl2pPr marL="508819" indent="0">
              <a:buNone/>
              <a:defRPr sz="2000"/>
            </a:lvl2pPr>
            <a:lvl3pPr marL="1017633" indent="0">
              <a:buNone/>
              <a:defRPr sz="1800"/>
            </a:lvl3pPr>
            <a:lvl4pPr marL="1526452" indent="0">
              <a:buNone/>
              <a:defRPr sz="1600"/>
            </a:lvl4pPr>
            <a:lvl5pPr marL="2035267" indent="0">
              <a:buNone/>
              <a:defRPr sz="1600"/>
            </a:lvl5pPr>
            <a:lvl6pPr marL="2544086" indent="0">
              <a:buNone/>
              <a:defRPr sz="1600"/>
            </a:lvl6pPr>
            <a:lvl7pPr marL="3052900" indent="0">
              <a:buNone/>
              <a:defRPr sz="1600"/>
            </a:lvl7pPr>
            <a:lvl8pPr marL="3561719" indent="0">
              <a:buNone/>
              <a:defRPr sz="1600"/>
            </a:lvl8pPr>
            <a:lvl9pPr marL="4070534" indent="0">
              <a:buNone/>
              <a:defRPr sz="1600"/>
            </a:lvl9pPr>
          </a:lstStyle>
          <a:p>
            <a:pPr lvl="0"/>
            <a:r>
              <a:rPr lang="en-US"/>
              <a:t>Образец текста</a:t>
            </a:r>
          </a:p>
        </p:txBody>
      </p:sp>
    </p:spTree>
    <p:extLst>
      <p:ext uri="{BB962C8B-B14F-4D97-AF65-F5344CB8AC3E}">
        <p14:creationId xmlns:p14="http://schemas.microsoft.com/office/powerpoint/2010/main" val="257389895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72"/>
            <a:ext cx="4442460" cy="5129425"/>
          </a:xfrm>
          <a:prstGeom prst="rect">
            <a:avLst/>
          </a:prstGeom>
        </p:spPr>
        <p:txBody>
          <a:bodyPr lIns="101763" tIns="50882" rIns="101763" bIns="50882"/>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72"/>
            <a:ext cx="4442460" cy="5129425"/>
          </a:xfrm>
          <a:prstGeom prst="rect">
            <a:avLst/>
          </a:prstGeom>
        </p:spPr>
        <p:txBody>
          <a:bodyPr lIns="101763" tIns="50882" rIns="101763" bIns="50882"/>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6869772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763" tIns="50882" rIns="101763" bIns="50882" anchor="b"/>
          <a:lstStyle>
            <a:lvl1pPr marL="0" indent="0">
              <a:buNone/>
              <a:defRPr sz="2700" b="1"/>
            </a:lvl1pPr>
            <a:lvl2pPr marL="508819" indent="0">
              <a:buNone/>
              <a:defRPr sz="2200" b="1"/>
            </a:lvl2pPr>
            <a:lvl3pPr marL="1017633" indent="0">
              <a:buNone/>
              <a:defRPr sz="2000" b="1"/>
            </a:lvl3pPr>
            <a:lvl4pPr marL="1526452" indent="0">
              <a:buNone/>
              <a:defRPr sz="1800" b="1"/>
            </a:lvl4pPr>
            <a:lvl5pPr marL="2035267" indent="0">
              <a:buNone/>
              <a:defRPr sz="1800" b="1"/>
            </a:lvl5pPr>
            <a:lvl6pPr marL="2544086" indent="0">
              <a:buNone/>
              <a:defRPr sz="1800" b="1"/>
            </a:lvl6pPr>
            <a:lvl7pPr marL="3052900" indent="0">
              <a:buNone/>
              <a:defRPr sz="1800" b="1"/>
            </a:lvl7pPr>
            <a:lvl8pPr marL="3561719" indent="0">
              <a:buNone/>
              <a:defRPr sz="1800" b="1"/>
            </a:lvl8pPr>
            <a:lvl9pPr marL="4070534"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763" tIns="50882" rIns="101763" bIns="50882"/>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39" y="1739795"/>
            <a:ext cx="4445953" cy="725064"/>
          </a:xfrm>
          <a:prstGeom prst="rect">
            <a:avLst/>
          </a:prstGeom>
        </p:spPr>
        <p:txBody>
          <a:bodyPr lIns="101763" tIns="50882" rIns="101763" bIns="50882" anchor="b"/>
          <a:lstStyle>
            <a:lvl1pPr marL="0" indent="0">
              <a:buNone/>
              <a:defRPr sz="2700" b="1"/>
            </a:lvl1pPr>
            <a:lvl2pPr marL="508819" indent="0">
              <a:buNone/>
              <a:defRPr sz="2200" b="1"/>
            </a:lvl2pPr>
            <a:lvl3pPr marL="1017633" indent="0">
              <a:buNone/>
              <a:defRPr sz="2000" b="1"/>
            </a:lvl3pPr>
            <a:lvl4pPr marL="1526452" indent="0">
              <a:buNone/>
              <a:defRPr sz="1800" b="1"/>
            </a:lvl4pPr>
            <a:lvl5pPr marL="2035267" indent="0">
              <a:buNone/>
              <a:defRPr sz="1800" b="1"/>
            </a:lvl5pPr>
            <a:lvl6pPr marL="2544086" indent="0">
              <a:buNone/>
              <a:defRPr sz="1800" b="1"/>
            </a:lvl6pPr>
            <a:lvl7pPr marL="3052900" indent="0">
              <a:buNone/>
              <a:defRPr sz="1800" b="1"/>
            </a:lvl7pPr>
            <a:lvl8pPr marL="3561719" indent="0">
              <a:buNone/>
              <a:defRPr sz="1800" b="1"/>
            </a:lvl8pPr>
            <a:lvl9pPr marL="4070534" indent="0">
              <a:buNone/>
              <a:defRPr sz="1800" b="1"/>
            </a:lvl9pPr>
          </a:lstStyle>
          <a:p>
            <a:pPr lvl="0"/>
            <a:r>
              <a:rPr lang="en-US"/>
              <a:t>Образец текста</a:t>
            </a:r>
          </a:p>
        </p:txBody>
      </p:sp>
      <p:sp>
        <p:nvSpPr>
          <p:cNvPr id="6" name="Объект 5"/>
          <p:cNvSpPr>
            <a:spLocks noGrp="1"/>
          </p:cNvSpPr>
          <p:nvPr>
            <p:ph sz="quarter" idx="4"/>
          </p:nvPr>
        </p:nvSpPr>
        <p:spPr>
          <a:xfrm>
            <a:off x="5109539" y="2464859"/>
            <a:ext cx="4445953" cy="4478126"/>
          </a:xfrm>
          <a:prstGeom prst="rect">
            <a:avLst/>
          </a:prstGeom>
        </p:spPr>
        <p:txBody>
          <a:bodyPr lIns="101763" tIns="50882" rIns="101763" bIns="50882"/>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1122350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1797244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0103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763" tIns="50882" rIns="101763" bIns="50882"/>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763" tIns="50882" rIns="101763" bIns="50882"/>
          <a:lstStyle>
            <a:lvl1pPr marL="0" indent="0">
              <a:buNone/>
              <a:defRPr sz="1600"/>
            </a:lvl1pPr>
            <a:lvl2pPr marL="508819" indent="0">
              <a:buNone/>
              <a:defRPr sz="1300"/>
            </a:lvl2pPr>
            <a:lvl3pPr marL="1017633" indent="0">
              <a:buNone/>
              <a:defRPr sz="1100"/>
            </a:lvl3pPr>
            <a:lvl4pPr marL="1526452" indent="0">
              <a:buNone/>
              <a:defRPr sz="1000"/>
            </a:lvl4pPr>
            <a:lvl5pPr marL="2035267" indent="0">
              <a:buNone/>
              <a:defRPr sz="1000"/>
            </a:lvl5pPr>
            <a:lvl6pPr marL="2544086" indent="0">
              <a:buNone/>
              <a:defRPr sz="1000"/>
            </a:lvl6pPr>
            <a:lvl7pPr marL="3052900" indent="0">
              <a:buNone/>
              <a:defRPr sz="1000"/>
            </a:lvl7pPr>
            <a:lvl8pPr marL="3561719" indent="0">
              <a:buNone/>
              <a:defRPr sz="1000"/>
            </a:lvl8pPr>
            <a:lvl9pPr marL="4070534" indent="0">
              <a:buNone/>
              <a:defRPr sz="1000"/>
            </a:lvl9pPr>
          </a:lstStyle>
          <a:p>
            <a:pPr lvl="0"/>
            <a:r>
              <a:rPr lang="en-US"/>
              <a:t>Образец текста</a:t>
            </a:r>
          </a:p>
        </p:txBody>
      </p:sp>
    </p:spTree>
    <p:extLst>
      <p:ext uri="{BB962C8B-B14F-4D97-AF65-F5344CB8AC3E}">
        <p14:creationId xmlns:p14="http://schemas.microsoft.com/office/powerpoint/2010/main" val="9942715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763" tIns="50882" rIns="101763" bIns="50882"/>
          <a:lstStyle>
            <a:lvl1pPr marL="0" indent="0">
              <a:buNone/>
              <a:defRPr sz="3600"/>
            </a:lvl1pPr>
            <a:lvl2pPr marL="508819" indent="0">
              <a:buNone/>
              <a:defRPr sz="3100"/>
            </a:lvl2pPr>
            <a:lvl3pPr marL="1017633" indent="0">
              <a:buNone/>
              <a:defRPr sz="2700"/>
            </a:lvl3pPr>
            <a:lvl4pPr marL="1526452" indent="0">
              <a:buNone/>
              <a:defRPr sz="2200"/>
            </a:lvl4pPr>
            <a:lvl5pPr marL="2035267" indent="0">
              <a:buNone/>
              <a:defRPr sz="2200"/>
            </a:lvl5pPr>
            <a:lvl6pPr marL="2544086" indent="0">
              <a:buNone/>
              <a:defRPr sz="2200"/>
            </a:lvl6pPr>
            <a:lvl7pPr marL="3052900" indent="0">
              <a:buNone/>
              <a:defRPr sz="2200"/>
            </a:lvl7pPr>
            <a:lvl8pPr marL="3561719" indent="0">
              <a:buNone/>
              <a:defRPr sz="2200"/>
            </a:lvl8pPr>
            <a:lvl9pPr marL="4070534"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763" tIns="50882" rIns="101763" bIns="50882"/>
          <a:lstStyle>
            <a:lvl1pPr marL="0" indent="0">
              <a:buNone/>
              <a:defRPr sz="1600"/>
            </a:lvl1pPr>
            <a:lvl2pPr marL="508819" indent="0">
              <a:buNone/>
              <a:defRPr sz="1300"/>
            </a:lvl2pPr>
            <a:lvl3pPr marL="1017633" indent="0">
              <a:buNone/>
              <a:defRPr sz="1100"/>
            </a:lvl3pPr>
            <a:lvl4pPr marL="1526452" indent="0">
              <a:buNone/>
              <a:defRPr sz="1000"/>
            </a:lvl4pPr>
            <a:lvl5pPr marL="2035267" indent="0">
              <a:buNone/>
              <a:defRPr sz="1000"/>
            </a:lvl5pPr>
            <a:lvl6pPr marL="2544086" indent="0">
              <a:buNone/>
              <a:defRPr sz="1000"/>
            </a:lvl6pPr>
            <a:lvl7pPr marL="3052900" indent="0">
              <a:buNone/>
              <a:defRPr sz="1000"/>
            </a:lvl7pPr>
            <a:lvl8pPr marL="3561719" indent="0">
              <a:buNone/>
              <a:defRPr sz="1000"/>
            </a:lvl8pPr>
            <a:lvl9pPr marL="4070534" indent="0">
              <a:buNone/>
              <a:defRPr sz="1000"/>
            </a:lvl9pPr>
          </a:lstStyle>
          <a:p>
            <a:pPr lvl="0"/>
            <a:r>
              <a:rPr lang="en-US"/>
              <a:t>Образец текста</a:t>
            </a:r>
          </a:p>
        </p:txBody>
      </p:sp>
    </p:spTree>
    <p:extLst>
      <p:ext uri="{BB962C8B-B14F-4D97-AF65-F5344CB8AC3E}">
        <p14:creationId xmlns:p14="http://schemas.microsoft.com/office/powerpoint/2010/main" val="25600611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72"/>
            <a:ext cx="9052560" cy="5129425"/>
          </a:xfrm>
          <a:prstGeom prst="rect">
            <a:avLst/>
          </a:prstGeom>
        </p:spPr>
        <p:txBody>
          <a:bodyPr vert="eaVert" lIns="101763" tIns="50882" rIns="101763" bIns="50882"/>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7402235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245192" y="140335"/>
            <a:ext cx="2310288" cy="6802650"/>
          </a:xfrm>
        </p:spPr>
        <p:txBody>
          <a:bodyPr vert="eaVert"/>
          <a:lstStyle/>
          <a:p>
            <a:r>
              <a:rPr lang="en-US"/>
              <a:t>Образец заголовка</a:t>
            </a:r>
            <a:endParaRPr lang="ru-RU"/>
          </a:p>
        </p:txBody>
      </p:sp>
      <p:sp>
        <p:nvSpPr>
          <p:cNvPr id="3" name="Вертикальный текст 2"/>
          <p:cNvSpPr>
            <a:spLocks noGrp="1"/>
          </p:cNvSpPr>
          <p:nvPr>
            <p:ph type="body" orient="vert" idx="1"/>
          </p:nvPr>
        </p:nvSpPr>
        <p:spPr>
          <a:xfrm>
            <a:off x="310844" y="140335"/>
            <a:ext cx="6766719" cy="6802650"/>
          </a:xfrm>
          <a:prstGeom prst="rect">
            <a:avLst/>
          </a:prstGeom>
        </p:spPr>
        <p:txBody>
          <a:bodyPr vert="eaVert" lIns="101763" tIns="50882" rIns="101763" bIns="50882"/>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94412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858" tIns="50929" rIns="101858" bIns="50929"/>
          <a:lstStyle>
            <a:lvl1pPr marL="0" indent="0">
              <a:buNone/>
              <a:defRPr sz="3600"/>
            </a:lvl1pPr>
            <a:lvl2pPr marL="509292" indent="0">
              <a:buNone/>
              <a:defRPr sz="3100"/>
            </a:lvl2pPr>
            <a:lvl3pPr marL="1018586" indent="0">
              <a:buNone/>
              <a:defRPr sz="2700"/>
            </a:lvl3pPr>
            <a:lvl4pPr marL="1527879" indent="0">
              <a:buNone/>
              <a:defRPr sz="2200"/>
            </a:lvl4pPr>
            <a:lvl5pPr marL="2037173" indent="0">
              <a:buNone/>
              <a:defRPr sz="2200"/>
            </a:lvl5pPr>
            <a:lvl6pPr marL="2546466" indent="0">
              <a:buNone/>
              <a:defRPr sz="2200"/>
            </a:lvl6pPr>
            <a:lvl7pPr marL="3055758" indent="0">
              <a:buNone/>
              <a:defRPr sz="2200"/>
            </a:lvl7pPr>
            <a:lvl8pPr marL="3565052" indent="0">
              <a:buNone/>
              <a:defRPr sz="2200"/>
            </a:lvl8pPr>
            <a:lvl9pPr marL="4074344"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858" tIns="50929" rIns="101858" bIns="50929"/>
          <a:lstStyle>
            <a:lvl1pPr marL="0" indent="0">
              <a:buNone/>
              <a:defRPr sz="1600"/>
            </a:lvl1pPr>
            <a:lvl2pPr marL="509292" indent="0">
              <a:buNone/>
              <a:defRPr sz="1300"/>
            </a:lvl2pPr>
            <a:lvl3pPr marL="1018586" indent="0">
              <a:buNone/>
              <a:defRPr sz="1100"/>
            </a:lvl3pPr>
            <a:lvl4pPr marL="1527879" indent="0">
              <a:buNone/>
              <a:defRPr sz="1000"/>
            </a:lvl4pPr>
            <a:lvl5pPr marL="2037173" indent="0">
              <a:buNone/>
              <a:defRPr sz="1000"/>
            </a:lvl5pPr>
            <a:lvl6pPr marL="2546466" indent="0">
              <a:buNone/>
              <a:defRPr sz="1000"/>
            </a:lvl6pPr>
            <a:lvl7pPr marL="3055758" indent="0">
              <a:buNone/>
              <a:defRPr sz="1000"/>
            </a:lvl7pPr>
            <a:lvl8pPr marL="3565052" indent="0">
              <a:buNone/>
              <a:defRPr sz="1000"/>
            </a:lvl8pPr>
            <a:lvl9pPr marL="4074344" indent="0">
              <a:buNone/>
              <a:defRPr sz="1000"/>
            </a:lvl9pPr>
          </a:lstStyle>
          <a:p>
            <a:pPr lvl="0"/>
            <a:r>
              <a:rPr lang="en-US"/>
              <a:t>Образец текста</a:t>
            </a:r>
          </a:p>
        </p:txBody>
      </p:sp>
    </p:spTree>
    <p:extLst>
      <p:ext uri="{BB962C8B-B14F-4D97-AF65-F5344CB8AC3E}">
        <p14:creationId xmlns:p14="http://schemas.microsoft.com/office/powerpoint/2010/main" val="29368369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4380" y="2414482"/>
            <a:ext cx="8549640" cy="1666028"/>
          </a:xfrm>
        </p:spPr>
        <p:txBody>
          <a:bodyPr/>
          <a:lstStyle/>
          <a:p>
            <a:r>
              <a:rPr lang="en-US"/>
              <a:t>Образец заголовка</a:t>
            </a:r>
            <a:endParaRPr lang="ru-RU"/>
          </a:p>
        </p:txBody>
      </p:sp>
      <p:sp>
        <p:nvSpPr>
          <p:cNvPr id="3" name="Подзаголовок 2"/>
          <p:cNvSpPr>
            <a:spLocks noGrp="1"/>
          </p:cNvSpPr>
          <p:nvPr>
            <p:ph type="subTitle" idx="1"/>
          </p:nvPr>
        </p:nvSpPr>
        <p:spPr>
          <a:xfrm>
            <a:off x="1508760" y="4404360"/>
            <a:ext cx="7040880" cy="1986280"/>
          </a:xfrm>
          <a:prstGeom prst="rect">
            <a:avLst/>
          </a:prstGeom>
        </p:spPr>
        <p:txBody>
          <a:bodyPr lIns="101751" tIns="50877" rIns="101751" bIns="50877"/>
          <a:lstStyle>
            <a:lvl1pPr marL="0" indent="0" algn="ctr">
              <a:buNone/>
              <a:defRPr/>
            </a:lvl1pPr>
            <a:lvl2pPr marL="508759" indent="0" algn="ctr">
              <a:buNone/>
              <a:defRPr/>
            </a:lvl2pPr>
            <a:lvl3pPr marL="1017514" indent="0" algn="ctr">
              <a:buNone/>
              <a:defRPr/>
            </a:lvl3pPr>
            <a:lvl4pPr marL="1526273" indent="0" algn="ctr">
              <a:buNone/>
              <a:defRPr/>
            </a:lvl4pPr>
            <a:lvl5pPr marL="2035029" indent="0" algn="ctr">
              <a:buNone/>
              <a:defRPr/>
            </a:lvl5pPr>
            <a:lvl6pPr marL="2543789" indent="0" algn="ctr">
              <a:buNone/>
              <a:defRPr/>
            </a:lvl6pPr>
            <a:lvl7pPr marL="3052543" indent="0" algn="ctr">
              <a:buNone/>
              <a:defRPr/>
            </a:lvl7pPr>
            <a:lvl8pPr marL="3561303" indent="0" algn="ctr">
              <a:buNone/>
              <a:defRPr/>
            </a:lvl8pPr>
            <a:lvl9pPr marL="4070058" indent="0" algn="ctr">
              <a:buNone/>
              <a:defRPr/>
            </a:lvl9pPr>
          </a:lstStyle>
          <a:p>
            <a:r>
              <a:rPr lang="en-US"/>
              <a:t>Образец подзаголовка</a:t>
            </a:r>
            <a:endParaRPr lang="ru-RU"/>
          </a:p>
        </p:txBody>
      </p:sp>
    </p:spTree>
    <p:extLst>
      <p:ext uri="{BB962C8B-B14F-4D97-AF65-F5344CB8AC3E}">
        <p14:creationId xmlns:p14="http://schemas.microsoft.com/office/powerpoint/2010/main" val="28044402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idx="1"/>
          </p:nvPr>
        </p:nvSpPr>
        <p:spPr>
          <a:xfrm>
            <a:off x="502920" y="1813573"/>
            <a:ext cx="9052560" cy="5129425"/>
          </a:xfrm>
          <a:prstGeom prst="rect">
            <a:avLst/>
          </a:prstGeom>
        </p:spPr>
        <p:txBody>
          <a:bodyPr lIns="101751" tIns="50877" rIns="101751" bIns="50877"/>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1638951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94544" y="4994500"/>
            <a:ext cx="8549640" cy="1543685"/>
          </a:xfrm>
        </p:spPr>
        <p:txBody>
          <a:bodyPr anchor="t"/>
          <a:lstStyle>
            <a:lvl1pPr algn="l">
              <a:defRPr sz="4500" b="1" cap="all"/>
            </a:lvl1pPr>
          </a:lstStyle>
          <a:p>
            <a:r>
              <a:rPr lang="en-US"/>
              <a:t>Образец заголовка</a:t>
            </a:r>
            <a:endParaRPr lang="ru-RU"/>
          </a:p>
        </p:txBody>
      </p:sp>
      <p:sp>
        <p:nvSpPr>
          <p:cNvPr id="3" name="Текст 2"/>
          <p:cNvSpPr>
            <a:spLocks noGrp="1"/>
          </p:cNvSpPr>
          <p:nvPr>
            <p:ph type="body" idx="1"/>
          </p:nvPr>
        </p:nvSpPr>
        <p:spPr>
          <a:xfrm>
            <a:off x="794544" y="3294275"/>
            <a:ext cx="8549640" cy="1700212"/>
          </a:xfrm>
          <a:prstGeom prst="rect">
            <a:avLst/>
          </a:prstGeom>
        </p:spPr>
        <p:txBody>
          <a:bodyPr lIns="101751" tIns="50877" rIns="101751" bIns="50877" anchor="b"/>
          <a:lstStyle>
            <a:lvl1pPr marL="0" indent="0">
              <a:buNone/>
              <a:defRPr sz="2200"/>
            </a:lvl1pPr>
            <a:lvl2pPr marL="508759" indent="0">
              <a:buNone/>
              <a:defRPr sz="2000"/>
            </a:lvl2pPr>
            <a:lvl3pPr marL="1017514" indent="0">
              <a:buNone/>
              <a:defRPr sz="1800"/>
            </a:lvl3pPr>
            <a:lvl4pPr marL="1526273" indent="0">
              <a:buNone/>
              <a:defRPr sz="1600"/>
            </a:lvl4pPr>
            <a:lvl5pPr marL="2035029" indent="0">
              <a:buNone/>
              <a:defRPr sz="1600"/>
            </a:lvl5pPr>
            <a:lvl6pPr marL="2543789" indent="0">
              <a:buNone/>
              <a:defRPr sz="1600"/>
            </a:lvl6pPr>
            <a:lvl7pPr marL="3052543" indent="0">
              <a:buNone/>
              <a:defRPr sz="1600"/>
            </a:lvl7pPr>
            <a:lvl8pPr marL="3561303" indent="0">
              <a:buNone/>
              <a:defRPr sz="1600"/>
            </a:lvl8pPr>
            <a:lvl9pPr marL="4070058" indent="0">
              <a:buNone/>
              <a:defRPr sz="1600"/>
            </a:lvl9pPr>
          </a:lstStyle>
          <a:p>
            <a:pPr lvl="0"/>
            <a:r>
              <a:rPr lang="en-US"/>
              <a:t>Образец текста</a:t>
            </a:r>
          </a:p>
        </p:txBody>
      </p:sp>
    </p:spTree>
    <p:extLst>
      <p:ext uri="{BB962C8B-B14F-4D97-AF65-F5344CB8AC3E}">
        <p14:creationId xmlns:p14="http://schemas.microsoft.com/office/powerpoint/2010/main" val="20902455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Объект 2"/>
          <p:cNvSpPr>
            <a:spLocks noGrp="1"/>
          </p:cNvSpPr>
          <p:nvPr>
            <p:ph sz="half" idx="1"/>
          </p:nvPr>
        </p:nvSpPr>
        <p:spPr>
          <a:xfrm>
            <a:off x="502920" y="1813573"/>
            <a:ext cx="4442460" cy="5129425"/>
          </a:xfrm>
          <a:prstGeom prst="rect">
            <a:avLst/>
          </a:prstGeom>
        </p:spPr>
        <p:txBody>
          <a:bodyPr lIns="101751" tIns="50877" rIns="101751" bIns="50877"/>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Объект 3"/>
          <p:cNvSpPr>
            <a:spLocks noGrp="1"/>
          </p:cNvSpPr>
          <p:nvPr>
            <p:ph sz="half" idx="2"/>
          </p:nvPr>
        </p:nvSpPr>
        <p:spPr>
          <a:xfrm>
            <a:off x="5113020" y="1813573"/>
            <a:ext cx="4442460" cy="5129425"/>
          </a:xfrm>
          <a:prstGeom prst="rect">
            <a:avLst/>
          </a:prstGeom>
        </p:spPr>
        <p:txBody>
          <a:bodyPr lIns="101751" tIns="50877" rIns="101751" bIns="50877"/>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36106901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311256"/>
            <a:ext cx="9052560" cy="1295400"/>
          </a:xfrm>
        </p:spPr>
        <p:txBody>
          <a:bodyPr/>
          <a:lstStyle>
            <a:lvl1pPr>
              <a:defRPr/>
            </a:lvl1pPr>
          </a:lstStyle>
          <a:p>
            <a:r>
              <a:rPr lang="en-US"/>
              <a:t>Образец заголовка</a:t>
            </a:r>
            <a:endParaRPr lang="ru-RU"/>
          </a:p>
        </p:txBody>
      </p:sp>
      <p:sp>
        <p:nvSpPr>
          <p:cNvPr id="3" name="Текст 2"/>
          <p:cNvSpPr>
            <a:spLocks noGrp="1"/>
          </p:cNvSpPr>
          <p:nvPr>
            <p:ph type="body" idx="1"/>
          </p:nvPr>
        </p:nvSpPr>
        <p:spPr>
          <a:xfrm>
            <a:off x="502921" y="1739795"/>
            <a:ext cx="4444207" cy="725064"/>
          </a:xfrm>
          <a:prstGeom prst="rect">
            <a:avLst/>
          </a:prstGeom>
        </p:spPr>
        <p:txBody>
          <a:bodyPr lIns="101751" tIns="50877" rIns="101751" bIns="50877" anchor="b"/>
          <a:lstStyle>
            <a:lvl1pPr marL="0" indent="0">
              <a:buNone/>
              <a:defRPr sz="2700" b="1"/>
            </a:lvl1pPr>
            <a:lvl2pPr marL="508759" indent="0">
              <a:buNone/>
              <a:defRPr sz="2200" b="1"/>
            </a:lvl2pPr>
            <a:lvl3pPr marL="1017514" indent="0">
              <a:buNone/>
              <a:defRPr sz="2000" b="1"/>
            </a:lvl3pPr>
            <a:lvl4pPr marL="1526273" indent="0">
              <a:buNone/>
              <a:defRPr sz="1800" b="1"/>
            </a:lvl4pPr>
            <a:lvl5pPr marL="2035029" indent="0">
              <a:buNone/>
              <a:defRPr sz="1800" b="1"/>
            </a:lvl5pPr>
            <a:lvl6pPr marL="2543789" indent="0">
              <a:buNone/>
              <a:defRPr sz="1800" b="1"/>
            </a:lvl6pPr>
            <a:lvl7pPr marL="3052543" indent="0">
              <a:buNone/>
              <a:defRPr sz="1800" b="1"/>
            </a:lvl7pPr>
            <a:lvl8pPr marL="3561303" indent="0">
              <a:buNone/>
              <a:defRPr sz="1800" b="1"/>
            </a:lvl8pPr>
            <a:lvl9pPr marL="4070058" indent="0">
              <a:buNone/>
              <a:defRPr sz="1800" b="1"/>
            </a:lvl9pPr>
          </a:lstStyle>
          <a:p>
            <a:pPr lvl="0"/>
            <a:r>
              <a:rPr lang="en-US"/>
              <a:t>Образец текста</a:t>
            </a:r>
          </a:p>
        </p:txBody>
      </p:sp>
      <p:sp>
        <p:nvSpPr>
          <p:cNvPr id="4" name="Объект 3"/>
          <p:cNvSpPr>
            <a:spLocks noGrp="1"/>
          </p:cNvSpPr>
          <p:nvPr>
            <p:ph sz="half" idx="2"/>
          </p:nvPr>
        </p:nvSpPr>
        <p:spPr>
          <a:xfrm>
            <a:off x="502921" y="2464859"/>
            <a:ext cx="4444207" cy="4478126"/>
          </a:xfrm>
          <a:prstGeom prst="rect">
            <a:avLst/>
          </a:prstGeom>
        </p:spPr>
        <p:txBody>
          <a:bodyPr lIns="101751" tIns="50877" rIns="101751" bIns="50877"/>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5" name="Текст 4"/>
          <p:cNvSpPr>
            <a:spLocks noGrp="1"/>
          </p:cNvSpPr>
          <p:nvPr>
            <p:ph type="body" sz="quarter" idx="3"/>
          </p:nvPr>
        </p:nvSpPr>
        <p:spPr>
          <a:xfrm>
            <a:off x="5109540" y="1739795"/>
            <a:ext cx="4445953" cy="725064"/>
          </a:xfrm>
          <a:prstGeom prst="rect">
            <a:avLst/>
          </a:prstGeom>
        </p:spPr>
        <p:txBody>
          <a:bodyPr lIns="101751" tIns="50877" rIns="101751" bIns="50877" anchor="b"/>
          <a:lstStyle>
            <a:lvl1pPr marL="0" indent="0">
              <a:buNone/>
              <a:defRPr sz="2700" b="1"/>
            </a:lvl1pPr>
            <a:lvl2pPr marL="508759" indent="0">
              <a:buNone/>
              <a:defRPr sz="2200" b="1"/>
            </a:lvl2pPr>
            <a:lvl3pPr marL="1017514" indent="0">
              <a:buNone/>
              <a:defRPr sz="2000" b="1"/>
            </a:lvl3pPr>
            <a:lvl4pPr marL="1526273" indent="0">
              <a:buNone/>
              <a:defRPr sz="1800" b="1"/>
            </a:lvl4pPr>
            <a:lvl5pPr marL="2035029" indent="0">
              <a:buNone/>
              <a:defRPr sz="1800" b="1"/>
            </a:lvl5pPr>
            <a:lvl6pPr marL="2543789" indent="0">
              <a:buNone/>
              <a:defRPr sz="1800" b="1"/>
            </a:lvl6pPr>
            <a:lvl7pPr marL="3052543" indent="0">
              <a:buNone/>
              <a:defRPr sz="1800" b="1"/>
            </a:lvl7pPr>
            <a:lvl8pPr marL="3561303" indent="0">
              <a:buNone/>
              <a:defRPr sz="1800" b="1"/>
            </a:lvl8pPr>
            <a:lvl9pPr marL="4070058" indent="0">
              <a:buNone/>
              <a:defRPr sz="1800" b="1"/>
            </a:lvl9pPr>
          </a:lstStyle>
          <a:p>
            <a:pPr lvl="0"/>
            <a:r>
              <a:rPr lang="en-US"/>
              <a:t>Образец текста</a:t>
            </a:r>
          </a:p>
        </p:txBody>
      </p:sp>
      <p:sp>
        <p:nvSpPr>
          <p:cNvPr id="6" name="Объект 5"/>
          <p:cNvSpPr>
            <a:spLocks noGrp="1"/>
          </p:cNvSpPr>
          <p:nvPr>
            <p:ph sz="quarter" idx="4"/>
          </p:nvPr>
        </p:nvSpPr>
        <p:spPr>
          <a:xfrm>
            <a:off x="5109540" y="2464859"/>
            <a:ext cx="4445953" cy="4478126"/>
          </a:xfrm>
          <a:prstGeom prst="rect">
            <a:avLst/>
          </a:prstGeom>
        </p:spPr>
        <p:txBody>
          <a:bodyPr lIns="101751" tIns="50877" rIns="101751" bIns="50877"/>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167081645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Tree>
    <p:extLst>
      <p:ext uri="{BB962C8B-B14F-4D97-AF65-F5344CB8AC3E}">
        <p14:creationId xmlns:p14="http://schemas.microsoft.com/office/powerpoint/2010/main" val="36209416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6834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5" y="309457"/>
            <a:ext cx="3309144" cy="1316990"/>
          </a:xfrm>
        </p:spPr>
        <p:txBody>
          <a:bodyPr anchor="b"/>
          <a:lstStyle>
            <a:lvl1pPr algn="l">
              <a:defRPr sz="2200" b="1"/>
            </a:lvl1pPr>
          </a:lstStyle>
          <a:p>
            <a:r>
              <a:rPr lang="en-US"/>
              <a:t>Образец заголовка</a:t>
            </a:r>
            <a:endParaRPr lang="ru-RU"/>
          </a:p>
        </p:txBody>
      </p:sp>
      <p:sp>
        <p:nvSpPr>
          <p:cNvPr id="3" name="Объект 2"/>
          <p:cNvSpPr>
            <a:spLocks noGrp="1"/>
          </p:cNvSpPr>
          <p:nvPr>
            <p:ph idx="1"/>
          </p:nvPr>
        </p:nvSpPr>
        <p:spPr>
          <a:xfrm>
            <a:off x="3932555" y="309457"/>
            <a:ext cx="5622925" cy="6633528"/>
          </a:xfrm>
          <a:prstGeom prst="rect">
            <a:avLst/>
          </a:prstGeom>
        </p:spPr>
        <p:txBody>
          <a:bodyPr lIns="101751" tIns="50877" rIns="101751" bIns="50877"/>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4" name="Текст 3"/>
          <p:cNvSpPr>
            <a:spLocks noGrp="1"/>
          </p:cNvSpPr>
          <p:nvPr>
            <p:ph type="body" sz="half" idx="2"/>
          </p:nvPr>
        </p:nvSpPr>
        <p:spPr>
          <a:xfrm>
            <a:off x="502925" y="1626447"/>
            <a:ext cx="3309144" cy="5316538"/>
          </a:xfrm>
          <a:prstGeom prst="rect">
            <a:avLst/>
          </a:prstGeom>
        </p:spPr>
        <p:txBody>
          <a:bodyPr lIns="101751" tIns="50877" rIns="101751" bIns="50877"/>
          <a:lstStyle>
            <a:lvl1pPr marL="0" indent="0">
              <a:buNone/>
              <a:defRPr sz="1600"/>
            </a:lvl1pPr>
            <a:lvl2pPr marL="508759" indent="0">
              <a:buNone/>
              <a:defRPr sz="1300"/>
            </a:lvl2pPr>
            <a:lvl3pPr marL="1017514" indent="0">
              <a:buNone/>
              <a:defRPr sz="1100"/>
            </a:lvl3pPr>
            <a:lvl4pPr marL="1526273" indent="0">
              <a:buNone/>
              <a:defRPr sz="1000"/>
            </a:lvl4pPr>
            <a:lvl5pPr marL="2035029" indent="0">
              <a:buNone/>
              <a:defRPr sz="1000"/>
            </a:lvl5pPr>
            <a:lvl6pPr marL="2543789" indent="0">
              <a:buNone/>
              <a:defRPr sz="1000"/>
            </a:lvl6pPr>
            <a:lvl7pPr marL="3052543" indent="0">
              <a:buNone/>
              <a:defRPr sz="1000"/>
            </a:lvl7pPr>
            <a:lvl8pPr marL="3561303" indent="0">
              <a:buNone/>
              <a:defRPr sz="1000"/>
            </a:lvl8pPr>
            <a:lvl9pPr marL="4070058" indent="0">
              <a:buNone/>
              <a:defRPr sz="1000"/>
            </a:lvl9pPr>
          </a:lstStyle>
          <a:p>
            <a:pPr lvl="0"/>
            <a:r>
              <a:rPr lang="en-US"/>
              <a:t>Образец текста</a:t>
            </a:r>
          </a:p>
        </p:txBody>
      </p:sp>
    </p:spTree>
    <p:extLst>
      <p:ext uri="{BB962C8B-B14F-4D97-AF65-F5344CB8AC3E}">
        <p14:creationId xmlns:p14="http://schemas.microsoft.com/office/powerpoint/2010/main" val="28099972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1517" y="5440680"/>
            <a:ext cx="6035040" cy="642303"/>
          </a:xfrm>
        </p:spPr>
        <p:txBody>
          <a:bodyPr anchor="b"/>
          <a:lstStyle>
            <a:lvl1pPr algn="l">
              <a:defRPr sz="2200" b="1"/>
            </a:lvl1pPr>
          </a:lstStyle>
          <a:p>
            <a:r>
              <a:rPr lang="en-US"/>
              <a:t>Образец заголовка</a:t>
            </a:r>
            <a:endParaRPr lang="ru-RU"/>
          </a:p>
        </p:txBody>
      </p:sp>
      <p:sp>
        <p:nvSpPr>
          <p:cNvPr id="3" name="Рисунок 2"/>
          <p:cNvSpPr>
            <a:spLocks noGrp="1"/>
          </p:cNvSpPr>
          <p:nvPr>
            <p:ph type="pic" idx="1"/>
          </p:nvPr>
        </p:nvSpPr>
        <p:spPr>
          <a:xfrm>
            <a:off x="1971517" y="694478"/>
            <a:ext cx="6035040" cy="4663440"/>
          </a:xfrm>
          <a:prstGeom prst="rect">
            <a:avLst/>
          </a:prstGeom>
        </p:spPr>
        <p:txBody>
          <a:bodyPr lIns="101751" tIns="50877" rIns="101751" bIns="50877"/>
          <a:lstStyle>
            <a:lvl1pPr marL="0" indent="0">
              <a:buNone/>
              <a:defRPr sz="3600"/>
            </a:lvl1pPr>
            <a:lvl2pPr marL="508759" indent="0">
              <a:buNone/>
              <a:defRPr sz="3100"/>
            </a:lvl2pPr>
            <a:lvl3pPr marL="1017514" indent="0">
              <a:buNone/>
              <a:defRPr sz="2700"/>
            </a:lvl3pPr>
            <a:lvl4pPr marL="1526273" indent="0">
              <a:buNone/>
              <a:defRPr sz="2200"/>
            </a:lvl4pPr>
            <a:lvl5pPr marL="2035029" indent="0">
              <a:buNone/>
              <a:defRPr sz="2200"/>
            </a:lvl5pPr>
            <a:lvl6pPr marL="2543789" indent="0">
              <a:buNone/>
              <a:defRPr sz="2200"/>
            </a:lvl6pPr>
            <a:lvl7pPr marL="3052543" indent="0">
              <a:buNone/>
              <a:defRPr sz="2200"/>
            </a:lvl7pPr>
            <a:lvl8pPr marL="3561303" indent="0">
              <a:buNone/>
              <a:defRPr sz="2200"/>
            </a:lvl8pPr>
            <a:lvl9pPr marL="4070058" indent="0">
              <a:buNone/>
              <a:defRPr sz="2200"/>
            </a:lvl9pPr>
          </a:lstStyle>
          <a:p>
            <a:pPr lvl="0"/>
            <a:r>
              <a:rPr lang="en-US" noProof="0"/>
              <a:t>Чтобы добавить рисунок, перетащите его на заполнитель или щелкните значок</a:t>
            </a:r>
            <a:endParaRPr lang="ru-RU" noProof="0"/>
          </a:p>
        </p:txBody>
      </p:sp>
      <p:sp>
        <p:nvSpPr>
          <p:cNvPr id="4" name="Текст 3"/>
          <p:cNvSpPr>
            <a:spLocks noGrp="1"/>
          </p:cNvSpPr>
          <p:nvPr>
            <p:ph type="body" sz="half" idx="2"/>
          </p:nvPr>
        </p:nvSpPr>
        <p:spPr>
          <a:xfrm>
            <a:off x="1971517" y="6082983"/>
            <a:ext cx="6035040" cy="912177"/>
          </a:xfrm>
          <a:prstGeom prst="rect">
            <a:avLst/>
          </a:prstGeom>
        </p:spPr>
        <p:txBody>
          <a:bodyPr lIns="101751" tIns="50877" rIns="101751" bIns="50877"/>
          <a:lstStyle>
            <a:lvl1pPr marL="0" indent="0">
              <a:buNone/>
              <a:defRPr sz="1600"/>
            </a:lvl1pPr>
            <a:lvl2pPr marL="508759" indent="0">
              <a:buNone/>
              <a:defRPr sz="1300"/>
            </a:lvl2pPr>
            <a:lvl3pPr marL="1017514" indent="0">
              <a:buNone/>
              <a:defRPr sz="1100"/>
            </a:lvl3pPr>
            <a:lvl4pPr marL="1526273" indent="0">
              <a:buNone/>
              <a:defRPr sz="1000"/>
            </a:lvl4pPr>
            <a:lvl5pPr marL="2035029" indent="0">
              <a:buNone/>
              <a:defRPr sz="1000"/>
            </a:lvl5pPr>
            <a:lvl6pPr marL="2543789" indent="0">
              <a:buNone/>
              <a:defRPr sz="1000"/>
            </a:lvl6pPr>
            <a:lvl7pPr marL="3052543" indent="0">
              <a:buNone/>
              <a:defRPr sz="1000"/>
            </a:lvl7pPr>
            <a:lvl8pPr marL="3561303" indent="0">
              <a:buNone/>
              <a:defRPr sz="1000"/>
            </a:lvl8pPr>
            <a:lvl9pPr marL="4070058" indent="0">
              <a:buNone/>
              <a:defRPr sz="1000"/>
            </a:lvl9pPr>
          </a:lstStyle>
          <a:p>
            <a:pPr lvl="0"/>
            <a:r>
              <a:rPr lang="en-US"/>
              <a:t>Образец текста</a:t>
            </a:r>
          </a:p>
        </p:txBody>
      </p:sp>
    </p:spTree>
    <p:extLst>
      <p:ext uri="{BB962C8B-B14F-4D97-AF65-F5344CB8AC3E}">
        <p14:creationId xmlns:p14="http://schemas.microsoft.com/office/powerpoint/2010/main" val="38618754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Образец заголовка</a:t>
            </a:r>
            <a:endParaRPr lang="ru-RU"/>
          </a:p>
        </p:txBody>
      </p:sp>
      <p:sp>
        <p:nvSpPr>
          <p:cNvPr id="3" name="Вертикальный текст 2"/>
          <p:cNvSpPr>
            <a:spLocks noGrp="1"/>
          </p:cNvSpPr>
          <p:nvPr>
            <p:ph type="body" orient="vert" idx="1"/>
          </p:nvPr>
        </p:nvSpPr>
        <p:spPr>
          <a:xfrm>
            <a:off x="502920" y="1813573"/>
            <a:ext cx="9052560" cy="5129425"/>
          </a:xfrm>
          <a:prstGeom prst="rect">
            <a:avLst/>
          </a:prstGeom>
        </p:spPr>
        <p:txBody>
          <a:bodyPr vert="eaVert" lIns="101751" tIns="50877" rIns="101751" bIns="50877"/>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Tree>
    <p:extLst>
      <p:ext uri="{BB962C8B-B14F-4D97-AF65-F5344CB8AC3E}">
        <p14:creationId xmlns:p14="http://schemas.microsoft.com/office/powerpoint/2010/main" val="2795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image" Target="../media/image6.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3"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58" tIns="50929" rIns="101858" bIns="50929" anchor="ctr"/>
          <a:lstStyle/>
          <a:p>
            <a:pPr>
              <a:defRPr/>
            </a:pPr>
            <a:endParaRPr lang="ru-RU"/>
          </a:p>
        </p:txBody>
      </p:sp>
      <p:sp>
        <p:nvSpPr>
          <p:cNvPr id="2" name="Text Box 2"/>
          <p:cNvSpPr txBox="1">
            <a:spLocks noChangeArrowheads="1"/>
          </p:cNvSpPr>
          <p:nvPr/>
        </p:nvSpPr>
        <p:spPr bwMode="auto">
          <a:xfrm>
            <a:off x="9148607" y="7511524"/>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902E5712-C80F-244B-B81B-8DC426D0D6BD}"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2051" name="Text Box 3"/>
          <p:cNvSpPr txBox="1">
            <a:spLocks noChangeArrowheads="1"/>
          </p:cNvSpPr>
          <p:nvPr/>
        </p:nvSpPr>
        <p:spPr bwMode="auto">
          <a:xfrm>
            <a:off x="-136001" y="6108174"/>
            <a:ext cx="371745" cy="15267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255" tIns="52133" rIns="100255" bIns="52133">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pic>
        <p:nvPicPr>
          <p:cNvPr id="2053"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0058400" cy="7772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54"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6590" y="1989878"/>
            <a:ext cx="3527425" cy="363431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55" name="Rectangle 6"/>
          <p:cNvSpPr>
            <a:spLocks noChangeArrowheads="1"/>
          </p:cNvSpPr>
          <p:nvPr/>
        </p:nvSpPr>
        <p:spPr bwMode="auto">
          <a:xfrm flipH="1">
            <a:off x="9623587" y="2750929"/>
            <a:ext cx="434816" cy="2605193"/>
          </a:xfrm>
          <a:prstGeom prst="rect">
            <a:avLst/>
          </a:prstGeom>
          <a:solidFill>
            <a:srgbClr val="F37021"/>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58" tIns="50929" rIns="101858" bIns="50929" anchor="ctr"/>
          <a:lstStyle/>
          <a:p>
            <a:pPr>
              <a:defRPr/>
            </a:pPr>
            <a:endParaRPr lang="ru-RU"/>
          </a:p>
        </p:txBody>
      </p:sp>
      <p:pic>
        <p:nvPicPr>
          <p:cNvPr id="2056" name="Picture 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13433" y="392221"/>
            <a:ext cx="1201420" cy="159406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57" name="Picture 8"/>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5935" y="215903"/>
            <a:ext cx="2416810" cy="135837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58" name="Rectangle 9"/>
          <p:cNvSpPr>
            <a:spLocks noGrp="1" noChangeArrowheads="1"/>
          </p:cNvSpPr>
          <p:nvPr>
            <p:ph type="title"/>
          </p:nvPr>
        </p:nvSpPr>
        <p:spPr bwMode="auto">
          <a:xfrm>
            <a:off x="310835" y="140338"/>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255" tIns="52133" rIns="100255" bIns="52133"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509292"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292"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292"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292"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292"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1112" indent="-254646" algn="l" defTabSz="509292"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10406" indent="-254646" algn="l" defTabSz="509292"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9698" indent="-254646" algn="l" defTabSz="509292"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8992" indent="-254646" algn="l" defTabSz="509292"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970" indent="-381970" algn="l" defTabSz="509292"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601" indent="-318309" algn="l" defTabSz="509292"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3233" indent="-254646" algn="l" defTabSz="509292"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2525" indent="-254646" algn="l" defTabSz="509292"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1819" indent="-254646" algn="l" defTabSz="509292"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801112" indent="-254646" algn="l" defTabSz="509292"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10406" indent="-254646" algn="l" defTabSz="509292"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9698" indent="-254646" algn="l" defTabSz="509292"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8992" indent="-254646" algn="l" defTabSz="509292"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8586" rtl="0" eaLnBrk="1" latinLnBrk="0" hangingPunct="1">
        <a:defRPr sz="2000" kern="1200">
          <a:solidFill>
            <a:schemeClr val="tx1"/>
          </a:solidFill>
          <a:latin typeface="+mn-lt"/>
          <a:ea typeface="+mn-ea"/>
          <a:cs typeface="+mn-cs"/>
        </a:defRPr>
      </a:lvl1pPr>
      <a:lvl2pPr marL="509292" algn="l" defTabSz="1018586" rtl="0" eaLnBrk="1" latinLnBrk="0" hangingPunct="1">
        <a:defRPr sz="2000" kern="1200">
          <a:solidFill>
            <a:schemeClr val="tx1"/>
          </a:solidFill>
          <a:latin typeface="+mn-lt"/>
          <a:ea typeface="+mn-ea"/>
          <a:cs typeface="+mn-cs"/>
        </a:defRPr>
      </a:lvl2pPr>
      <a:lvl3pPr marL="1018586" algn="l" defTabSz="1018586" rtl="0" eaLnBrk="1" latinLnBrk="0" hangingPunct="1">
        <a:defRPr sz="2000" kern="1200">
          <a:solidFill>
            <a:schemeClr val="tx1"/>
          </a:solidFill>
          <a:latin typeface="+mn-lt"/>
          <a:ea typeface="+mn-ea"/>
          <a:cs typeface="+mn-cs"/>
        </a:defRPr>
      </a:lvl3pPr>
      <a:lvl4pPr marL="1527879" algn="l" defTabSz="1018586" rtl="0" eaLnBrk="1" latinLnBrk="0" hangingPunct="1">
        <a:defRPr sz="2000" kern="1200">
          <a:solidFill>
            <a:schemeClr val="tx1"/>
          </a:solidFill>
          <a:latin typeface="+mn-lt"/>
          <a:ea typeface="+mn-ea"/>
          <a:cs typeface="+mn-cs"/>
        </a:defRPr>
      </a:lvl4pPr>
      <a:lvl5pPr marL="2037173" algn="l" defTabSz="1018586" rtl="0" eaLnBrk="1" latinLnBrk="0" hangingPunct="1">
        <a:defRPr sz="2000" kern="1200">
          <a:solidFill>
            <a:schemeClr val="tx1"/>
          </a:solidFill>
          <a:latin typeface="+mn-lt"/>
          <a:ea typeface="+mn-ea"/>
          <a:cs typeface="+mn-cs"/>
        </a:defRPr>
      </a:lvl5pPr>
      <a:lvl6pPr marL="2546466" algn="l" defTabSz="1018586" rtl="0" eaLnBrk="1" latinLnBrk="0" hangingPunct="1">
        <a:defRPr sz="2000" kern="1200">
          <a:solidFill>
            <a:schemeClr val="tx1"/>
          </a:solidFill>
          <a:latin typeface="+mn-lt"/>
          <a:ea typeface="+mn-ea"/>
          <a:cs typeface="+mn-cs"/>
        </a:defRPr>
      </a:lvl6pPr>
      <a:lvl7pPr marL="3055758" algn="l" defTabSz="1018586" rtl="0" eaLnBrk="1" latinLnBrk="0" hangingPunct="1">
        <a:defRPr sz="2000" kern="1200">
          <a:solidFill>
            <a:schemeClr val="tx1"/>
          </a:solidFill>
          <a:latin typeface="+mn-lt"/>
          <a:ea typeface="+mn-ea"/>
          <a:cs typeface="+mn-cs"/>
        </a:defRPr>
      </a:lvl7pPr>
      <a:lvl8pPr marL="3565052" algn="l" defTabSz="1018586" rtl="0" eaLnBrk="1" latinLnBrk="0" hangingPunct="1">
        <a:defRPr sz="2000" kern="1200">
          <a:solidFill>
            <a:schemeClr val="tx1"/>
          </a:solidFill>
          <a:latin typeface="+mn-lt"/>
          <a:ea typeface="+mn-ea"/>
          <a:cs typeface="+mn-cs"/>
        </a:defRPr>
      </a:lvl8pPr>
      <a:lvl9pPr marL="4074344" algn="l" defTabSz="1018586" rtl="0" eaLnBrk="1" latinLnBrk="0" hangingPunct="1">
        <a:defRPr sz="20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51" tIns="50877" rIns="101751" bIns="50877" anchor="ctr"/>
          <a:lstStyle/>
          <a:p>
            <a:pPr>
              <a:defRPr/>
            </a:pPr>
            <a:endParaRPr lang="ru-RU"/>
          </a:p>
        </p:txBody>
      </p:sp>
      <p:sp>
        <p:nvSpPr>
          <p:cNvPr id="2" name="Text Box 2"/>
          <p:cNvSpPr txBox="1">
            <a:spLocks noChangeArrowheads="1"/>
          </p:cNvSpPr>
          <p:nvPr/>
        </p:nvSpPr>
        <p:spPr bwMode="auto">
          <a:xfrm>
            <a:off x="9148617"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C629DDA8-91DE-FE46-8A10-08AAC733F9A7}"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10243" name="Text Box 3"/>
          <p:cNvSpPr txBox="1">
            <a:spLocks noChangeArrowheads="1"/>
          </p:cNvSpPr>
          <p:nvPr/>
        </p:nvSpPr>
        <p:spPr bwMode="auto">
          <a:xfrm>
            <a:off x="-135783" y="6108182"/>
            <a:ext cx="371533" cy="15266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150" tIns="52078" rIns="100150" bIns="5207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pic>
        <p:nvPicPr>
          <p:cNvPr id="10245"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0058400" cy="7772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246" name="Rectangle 5"/>
          <p:cNvSpPr>
            <a:spLocks noChangeArrowheads="1"/>
          </p:cNvSpPr>
          <p:nvPr/>
        </p:nvSpPr>
        <p:spPr bwMode="auto">
          <a:xfrm flipH="1">
            <a:off x="9623589" y="2750939"/>
            <a:ext cx="434816" cy="1707409"/>
          </a:xfrm>
          <a:prstGeom prst="rect">
            <a:avLst/>
          </a:prstGeom>
          <a:solidFill>
            <a:srgbClr val="F37021"/>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51" tIns="50877" rIns="101751" bIns="50877" anchor="ctr"/>
          <a:lstStyle/>
          <a:p>
            <a:pPr>
              <a:defRPr/>
            </a:pPr>
            <a:endParaRPr lang="ru-RU"/>
          </a:p>
        </p:txBody>
      </p:sp>
      <p:pic>
        <p:nvPicPr>
          <p:cNvPr id="10247"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13433" y="392222"/>
            <a:ext cx="1201420" cy="159406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0248" name="Picture 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72799" y="2817495"/>
            <a:ext cx="1550670" cy="159766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249" name="Rectangle 8"/>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150" tIns="52078" rIns="100150" bIns="52078"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508759"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875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875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875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875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798166" indent="-254381" algn="l" defTabSz="50875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6924" indent="-254381" algn="l" defTabSz="50875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5680" indent="-254381" algn="l" defTabSz="50875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4435" indent="-254381" algn="l" defTabSz="50875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568" indent="-381568" algn="l" defTabSz="50875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730" indent="-317972" algn="l" defTabSz="50875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1894" indent="-254381" algn="l" defTabSz="50875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0651" indent="-254381" algn="l" defTabSz="50875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407" indent="-254381" algn="l" defTabSz="50875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166" indent="-254381" algn="l" defTabSz="50875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6924" indent="-254381" algn="l" defTabSz="50875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5680" indent="-254381" algn="l" defTabSz="50875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4435" indent="-254381" algn="l" defTabSz="50875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7514" rtl="0" eaLnBrk="1" latinLnBrk="0" hangingPunct="1">
        <a:defRPr sz="2000" kern="1200">
          <a:solidFill>
            <a:schemeClr val="tx1"/>
          </a:solidFill>
          <a:latin typeface="+mn-lt"/>
          <a:ea typeface="+mn-ea"/>
          <a:cs typeface="+mn-cs"/>
        </a:defRPr>
      </a:lvl1pPr>
      <a:lvl2pPr marL="508759" algn="l" defTabSz="1017514" rtl="0" eaLnBrk="1" latinLnBrk="0" hangingPunct="1">
        <a:defRPr sz="2000" kern="1200">
          <a:solidFill>
            <a:schemeClr val="tx1"/>
          </a:solidFill>
          <a:latin typeface="+mn-lt"/>
          <a:ea typeface="+mn-ea"/>
          <a:cs typeface="+mn-cs"/>
        </a:defRPr>
      </a:lvl2pPr>
      <a:lvl3pPr marL="1017514" algn="l" defTabSz="1017514" rtl="0" eaLnBrk="1" latinLnBrk="0" hangingPunct="1">
        <a:defRPr sz="2000" kern="1200">
          <a:solidFill>
            <a:schemeClr val="tx1"/>
          </a:solidFill>
          <a:latin typeface="+mn-lt"/>
          <a:ea typeface="+mn-ea"/>
          <a:cs typeface="+mn-cs"/>
        </a:defRPr>
      </a:lvl3pPr>
      <a:lvl4pPr marL="1526273" algn="l" defTabSz="1017514" rtl="0" eaLnBrk="1" latinLnBrk="0" hangingPunct="1">
        <a:defRPr sz="2000" kern="1200">
          <a:solidFill>
            <a:schemeClr val="tx1"/>
          </a:solidFill>
          <a:latin typeface="+mn-lt"/>
          <a:ea typeface="+mn-ea"/>
          <a:cs typeface="+mn-cs"/>
        </a:defRPr>
      </a:lvl4pPr>
      <a:lvl5pPr marL="2035029" algn="l" defTabSz="1017514" rtl="0" eaLnBrk="1" latinLnBrk="0" hangingPunct="1">
        <a:defRPr sz="2000" kern="1200">
          <a:solidFill>
            <a:schemeClr val="tx1"/>
          </a:solidFill>
          <a:latin typeface="+mn-lt"/>
          <a:ea typeface="+mn-ea"/>
          <a:cs typeface="+mn-cs"/>
        </a:defRPr>
      </a:lvl5pPr>
      <a:lvl6pPr marL="2543789" algn="l" defTabSz="1017514" rtl="0" eaLnBrk="1" latinLnBrk="0" hangingPunct="1">
        <a:defRPr sz="2000" kern="1200">
          <a:solidFill>
            <a:schemeClr val="tx1"/>
          </a:solidFill>
          <a:latin typeface="+mn-lt"/>
          <a:ea typeface="+mn-ea"/>
          <a:cs typeface="+mn-cs"/>
        </a:defRPr>
      </a:lvl6pPr>
      <a:lvl7pPr marL="3052543" algn="l" defTabSz="1017514" rtl="0" eaLnBrk="1" latinLnBrk="0" hangingPunct="1">
        <a:defRPr sz="2000" kern="1200">
          <a:solidFill>
            <a:schemeClr val="tx1"/>
          </a:solidFill>
          <a:latin typeface="+mn-lt"/>
          <a:ea typeface="+mn-ea"/>
          <a:cs typeface="+mn-cs"/>
        </a:defRPr>
      </a:lvl7pPr>
      <a:lvl8pPr marL="3561303" algn="l" defTabSz="1017514" rtl="0" eaLnBrk="1" latinLnBrk="0" hangingPunct="1">
        <a:defRPr sz="2000" kern="1200">
          <a:solidFill>
            <a:schemeClr val="tx1"/>
          </a:solidFill>
          <a:latin typeface="+mn-lt"/>
          <a:ea typeface="+mn-ea"/>
          <a:cs typeface="+mn-cs"/>
        </a:defRPr>
      </a:lvl8pPr>
      <a:lvl9pPr marL="4070058" algn="l" defTabSz="101751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46" tIns="50923" rIns="101846" bIns="50923" anchor="ctr"/>
          <a:lstStyle/>
          <a:p>
            <a:pPr>
              <a:defRPr/>
            </a:pPr>
            <a:endParaRPr lang="ru-RU"/>
          </a:p>
        </p:txBody>
      </p:sp>
      <p:sp>
        <p:nvSpPr>
          <p:cNvPr id="2" name="Text Box 2"/>
          <p:cNvSpPr txBox="1">
            <a:spLocks noChangeArrowheads="1"/>
          </p:cNvSpPr>
          <p:nvPr/>
        </p:nvSpPr>
        <p:spPr bwMode="auto">
          <a:xfrm>
            <a:off x="9148608"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6F20DEED-D6B6-2845-B068-AA8463B8FDA5}"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3075" name="Text Box 3"/>
          <p:cNvSpPr txBox="1">
            <a:spLocks noChangeArrowheads="1"/>
          </p:cNvSpPr>
          <p:nvPr/>
        </p:nvSpPr>
        <p:spPr bwMode="auto">
          <a:xfrm>
            <a:off x="-135976" y="6108176"/>
            <a:ext cx="371721" cy="15267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243" tIns="52127" rIns="100243" bIns="52127">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3077" name="Rectangle 4"/>
          <p:cNvSpPr>
            <a:spLocks noChangeArrowheads="1"/>
          </p:cNvSpPr>
          <p:nvPr/>
        </p:nvSpPr>
        <p:spPr bwMode="auto">
          <a:xfrm>
            <a:off x="4" y="0"/>
            <a:ext cx="235744" cy="7772400"/>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46" tIns="50923" rIns="101846" bIns="50923" anchor="ctr"/>
          <a:lstStyle/>
          <a:p>
            <a:pPr>
              <a:defRPr/>
            </a:pPr>
            <a:endParaRPr lang="ru-RU"/>
          </a:p>
        </p:txBody>
      </p:sp>
      <p:pic>
        <p:nvPicPr>
          <p:cNvPr id="3078"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08198" y="323854"/>
            <a:ext cx="1100138" cy="12414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079"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5748" y="0"/>
            <a:ext cx="9822656" cy="77724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080" name="Rectangle 7"/>
          <p:cNvSpPr>
            <a:spLocks noChangeArrowheads="1"/>
          </p:cNvSpPr>
          <p:nvPr/>
        </p:nvSpPr>
        <p:spPr bwMode="auto">
          <a:xfrm flipH="1">
            <a:off x="9597394" y="2750929"/>
            <a:ext cx="270669" cy="2176992"/>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46" tIns="50923" rIns="101846" bIns="50923" anchor="ctr"/>
          <a:lstStyle/>
          <a:p>
            <a:pPr>
              <a:defRPr/>
            </a:pPr>
            <a:endParaRPr lang="ru-RU"/>
          </a:p>
        </p:txBody>
      </p:sp>
      <p:pic>
        <p:nvPicPr>
          <p:cNvPr id="3081" name="Picture 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413433" y="392222"/>
            <a:ext cx="1201420" cy="159406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082" name="Rectangle 9"/>
          <p:cNvSpPr>
            <a:spLocks noGrp="1" noChangeArrowheads="1"/>
          </p:cNvSpPr>
          <p:nvPr>
            <p:ph type="title"/>
          </p:nvPr>
        </p:nvSpPr>
        <p:spPr bwMode="auto">
          <a:xfrm>
            <a:off x="310836" y="140339"/>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243" tIns="52127" rIns="100243" bIns="52127"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509233"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233"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233"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233"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233"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0785" indent="-254616" algn="l" defTabSz="509233"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10019" indent="-254616" algn="l" defTabSz="509233"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9251" indent="-254616" algn="l" defTabSz="509233"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8485" indent="-254616" algn="l" defTabSz="509233"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925" indent="-381925" algn="l" defTabSz="509233"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504" indent="-318271" algn="l" defTabSz="509233"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3084" indent="-254616" algn="l" defTabSz="509233"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2317" indent="-254616" algn="l" defTabSz="509233"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1551" indent="-254616" algn="l" defTabSz="509233"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800785" indent="-254616" algn="l" defTabSz="509233"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10019" indent="-254616" algn="l" defTabSz="509233"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9251" indent="-254616" algn="l" defTabSz="509233"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8485" indent="-254616" algn="l" defTabSz="509233"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8467" rtl="0" eaLnBrk="1" latinLnBrk="0" hangingPunct="1">
        <a:defRPr sz="2000" kern="1200">
          <a:solidFill>
            <a:schemeClr val="tx1"/>
          </a:solidFill>
          <a:latin typeface="+mn-lt"/>
          <a:ea typeface="+mn-ea"/>
          <a:cs typeface="+mn-cs"/>
        </a:defRPr>
      </a:lvl1pPr>
      <a:lvl2pPr marL="509233" algn="l" defTabSz="1018467" rtl="0" eaLnBrk="1" latinLnBrk="0" hangingPunct="1">
        <a:defRPr sz="2000" kern="1200">
          <a:solidFill>
            <a:schemeClr val="tx1"/>
          </a:solidFill>
          <a:latin typeface="+mn-lt"/>
          <a:ea typeface="+mn-ea"/>
          <a:cs typeface="+mn-cs"/>
        </a:defRPr>
      </a:lvl2pPr>
      <a:lvl3pPr marL="1018467" algn="l" defTabSz="1018467" rtl="0" eaLnBrk="1" latinLnBrk="0" hangingPunct="1">
        <a:defRPr sz="2000" kern="1200">
          <a:solidFill>
            <a:schemeClr val="tx1"/>
          </a:solidFill>
          <a:latin typeface="+mn-lt"/>
          <a:ea typeface="+mn-ea"/>
          <a:cs typeface="+mn-cs"/>
        </a:defRPr>
      </a:lvl3pPr>
      <a:lvl4pPr marL="1527701" algn="l" defTabSz="1018467" rtl="0" eaLnBrk="1" latinLnBrk="0" hangingPunct="1">
        <a:defRPr sz="2000" kern="1200">
          <a:solidFill>
            <a:schemeClr val="tx1"/>
          </a:solidFill>
          <a:latin typeface="+mn-lt"/>
          <a:ea typeface="+mn-ea"/>
          <a:cs typeface="+mn-cs"/>
        </a:defRPr>
      </a:lvl4pPr>
      <a:lvl5pPr marL="2036935" algn="l" defTabSz="1018467" rtl="0" eaLnBrk="1" latinLnBrk="0" hangingPunct="1">
        <a:defRPr sz="2000" kern="1200">
          <a:solidFill>
            <a:schemeClr val="tx1"/>
          </a:solidFill>
          <a:latin typeface="+mn-lt"/>
          <a:ea typeface="+mn-ea"/>
          <a:cs typeface="+mn-cs"/>
        </a:defRPr>
      </a:lvl5pPr>
      <a:lvl6pPr marL="2546169" algn="l" defTabSz="1018467" rtl="0" eaLnBrk="1" latinLnBrk="0" hangingPunct="1">
        <a:defRPr sz="2000" kern="1200">
          <a:solidFill>
            <a:schemeClr val="tx1"/>
          </a:solidFill>
          <a:latin typeface="+mn-lt"/>
          <a:ea typeface="+mn-ea"/>
          <a:cs typeface="+mn-cs"/>
        </a:defRPr>
      </a:lvl6pPr>
      <a:lvl7pPr marL="3055400" algn="l" defTabSz="1018467" rtl="0" eaLnBrk="1" latinLnBrk="0" hangingPunct="1">
        <a:defRPr sz="2000" kern="1200">
          <a:solidFill>
            <a:schemeClr val="tx1"/>
          </a:solidFill>
          <a:latin typeface="+mn-lt"/>
          <a:ea typeface="+mn-ea"/>
          <a:cs typeface="+mn-cs"/>
        </a:defRPr>
      </a:lvl7pPr>
      <a:lvl8pPr marL="3564636" algn="l" defTabSz="1018467" rtl="0" eaLnBrk="1" latinLnBrk="0" hangingPunct="1">
        <a:defRPr sz="2000" kern="1200">
          <a:solidFill>
            <a:schemeClr val="tx1"/>
          </a:solidFill>
          <a:latin typeface="+mn-lt"/>
          <a:ea typeface="+mn-ea"/>
          <a:cs typeface="+mn-cs"/>
        </a:defRPr>
      </a:lvl8pPr>
      <a:lvl9pPr marL="4073867" algn="l" defTabSz="1018467"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35" tIns="50917" rIns="101835" bIns="50917" anchor="ctr"/>
          <a:lstStyle/>
          <a:p>
            <a:pPr>
              <a:defRPr/>
            </a:pPr>
            <a:endParaRPr lang="ru-RU"/>
          </a:p>
        </p:txBody>
      </p:sp>
      <p:sp>
        <p:nvSpPr>
          <p:cNvPr id="2" name="Text Box 2"/>
          <p:cNvSpPr txBox="1">
            <a:spLocks noChangeArrowheads="1"/>
          </p:cNvSpPr>
          <p:nvPr/>
        </p:nvSpPr>
        <p:spPr bwMode="auto">
          <a:xfrm>
            <a:off x="9148609"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0B67DEE7-80EC-E34D-9626-16F4D426E27C}"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1027" name="Text Box 3"/>
          <p:cNvSpPr txBox="1">
            <a:spLocks noChangeArrowheads="1"/>
          </p:cNvSpPr>
          <p:nvPr/>
        </p:nvSpPr>
        <p:spPr bwMode="auto">
          <a:xfrm>
            <a:off x="-135951" y="6108177"/>
            <a:ext cx="371697" cy="15267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231" tIns="52121" rIns="100231" bIns="52121">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1029" name="Rectangle 4"/>
          <p:cNvSpPr>
            <a:spLocks noGrp="1" noChangeArrowheads="1"/>
          </p:cNvSpPr>
          <p:nvPr>
            <p:ph type="title"/>
          </p:nvPr>
        </p:nvSpPr>
        <p:spPr bwMode="auto">
          <a:xfrm>
            <a:off x="310837"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231" tIns="52121" rIns="100231" bIns="52121" numCol="1" anchor="ctr" anchorCtr="0" compatLnSpc="1">
            <a:prstTxWarp prst="textNoShape">
              <a:avLst/>
            </a:prstTxWarp>
          </a:bodyPr>
          <a:lstStyle/>
          <a:p>
            <a:pPr lvl="0"/>
            <a:r>
              <a:rPr lang="en-GB"/>
              <a:t>Click to edit the title text format</a:t>
            </a:r>
          </a:p>
        </p:txBody>
      </p:sp>
      <p:sp>
        <p:nvSpPr>
          <p:cNvPr id="1030" name="Rectangle 5"/>
          <p:cNvSpPr>
            <a:spLocks noGrp="1" noChangeArrowheads="1"/>
          </p:cNvSpPr>
          <p:nvPr>
            <p:ph type="body" idx="1"/>
          </p:nvPr>
        </p:nvSpPr>
        <p:spPr bwMode="auto">
          <a:xfrm>
            <a:off x="502921" y="1818963"/>
            <a:ext cx="9012397" cy="51060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0457"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9632"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8805"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7978"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880" indent="-381880" algn="l" defTabSz="509174"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407" indent="-318233" algn="l" defTabSz="509174"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936" indent="-254586" algn="l" defTabSz="509174"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2108" indent="-254586" algn="l" defTabSz="509174"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1283" indent="-254586" algn="l" defTabSz="509174"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800457" indent="-254586" algn="l" defTabSz="509174"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9632" indent="-254586" algn="l" defTabSz="509174"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8805" indent="-254586" algn="l" defTabSz="509174"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7978" indent="-254586" algn="l" defTabSz="509174"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8348" rtl="0" eaLnBrk="1" latinLnBrk="0" hangingPunct="1">
        <a:defRPr sz="2000" kern="1200">
          <a:solidFill>
            <a:schemeClr val="tx1"/>
          </a:solidFill>
          <a:latin typeface="+mn-lt"/>
          <a:ea typeface="+mn-ea"/>
          <a:cs typeface="+mn-cs"/>
        </a:defRPr>
      </a:lvl1pPr>
      <a:lvl2pPr marL="509174" algn="l" defTabSz="1018348" rtl="0" eaLnBrk="1" latinLnBrk="0" hangingPunct="1">
        <a:defRPr sz="2000" kern="1200">
          <a:solidFill>
            <a:schemeClr val="tx1"/>
          </a:solidFill>
          <a:latin typeface="+mn-lt"/>
          <a:ea typeface="+mn-ea"/>
          <a:cs typeface="+mn-cs"/>
        </a:defRPr>
      </a:lvl2pPr>
      <a:lvl3pPr marL="1018348" algn="l" defTabSz="1018348" rtl="0" eaLnBrk="1" latinLnBrk="0" hangingPunct="1">
        <a:defRPr sz="2000" kern="1200">
          <a:solidFill>
            <a:schemeClr val="tx1"/>
          </a:solidFill>
          <a:latin typeface="+mn-lt"/>
          <a:ea typeface="+mn-ea"/>
          <a:cs typeface="+mn-cs"/>
        </a:defRPr>
      </a:lvl3pPr>
      <a:lvl4pPr marL="1527523" algn="l" defTabSz="1018348" rtl="0" eaLnBrk="1" latinLnBrk="0" hangingPunct="1">
        <a:defRPr sz="2000" kern="1200">
          <a:solidFill>
            <a:schemeClr val="tx1"/>
          </a:solidFill>
          <a:latin typeface="+mn-lt"/>
          <a:ea typeface="+mn-ea"/>
          <a:cs typeface="+mn-cs"/>
        </a:defRPr>
      </a:lvl4pPr>
      <a:lvl5pPr marL="2036696" algn="l" defTabSz="1018348" rtl="0" eaLnBrk="1" latinLnBrk="0" hangingPunct="1">
        <a:defRPr sz="2000" kern="1200">
          <a:solidFill>
            <a:schemeClr val="tx1"/>
          </a:solidFill>
          <a:latin typeface="+mn-lt"/>
          <a:ea typeface="+mn-ea"/>
          <a:cs typeface="+mn-cs"/>
        </a:defRPr>
      </a:lvl5pPr>
      <a:lvl6pPr marL="2545871" algn="l" defTabSz="1018348" rtl="0" eaLnBrk="1" latinLnBrk="0" hangingPunct="1">
        <a:defRPr sz="2000" kern="1200">
          <a:solidFill>
            <a:schemeClr val="tx1"/>
          </a:solidFill>
          <a:latin typeface="+mn-lt"/>
          <a:ea typeface="+mn-ea"/>
          <a:cs typeface="+mn-cs"/>
        </a:defRPr>
      </a:lvl6pPr>
      <a:lvl7pPr marL="3055043" algn="l" defTabSz="1018348" rtl="0" eaLnBrk="1" latinLnBrk="0" hangingPunct="1">
        <a:defRPr sz="2000" kern="1200">
          <a:solidFill>
            <a:schemeClr val="tx1"/>
          </a:solidFill>
          <a:latin typeface="+mn-lt"/>
          <a:ea typeface="+mn-ea"/>
          <a:cs typeface="+mn-cs"/>
        </a:defRPr>
      </a:lvl7pPr>
      <a:lvl8pPr marL="3564219" algn="l" defTabSz="1018348" rtl="0" eaLnBrk="1" latinLnBrk="0" hangingPunct="1">
        <a:defRPr sz="2000" kern="1200">
          <a:solidFill>
            <a:schemeClr val="tx1"/>
          </a:solidFill>
          <a:latin typeface="+mn-lt"/>
          <a:ea typeface="+mn-ea"/>
          <a:cs typeface="+mn-cs"/>
        </a:defRPr>
      </a:lvl8pPr>
      <a:lvl9pPr marL="4073390" algn="l" defTabSz="1018348"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23" tIns="50911" rIns="101823" bIns="50911" anchor="ctr"/>
          <a:lstStyle/>
          <a:p>
            <a:pPr>
              <a:defRPr/>
            </a:pPr>
            <a:endParaRPr lang="ru-RU"/>
          </a:p>
        </p:txBody>
      </p:sp>
      <p:sp>
        <p:nvSpPr>
          <p:cNvPr id="2" name="Text Box 2"/>
          <p:cNvSpPr txBox="1">
            <a:spLocks noChangeArrowheads="1"/>
          </p:cNvSpPr>
          <p:nvPr/>
        </p:nvSpPr>
        <p:spPr bwMode="auto">
          <a:xfrm>
            <a:off x="9148610"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69433469-EE92-564C-8DE3-A0A598A4E880}"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4099" name="Text Box 3"/>
          <p:cNvSpPr txBox="1">
            <a:spLocks noChangeArrowheads="1"/>
          </p:cNvSpPr>
          <p:nvPr/>
        </p:nvSpPr>
        <p:spPr bwMode="auto">
          <a:xfrm>
            <a:off x="-135926" y="6108179"/>
            <a:ext cx="371673" cy="15267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219" tIns="52114" rIns="100219" bIns="5211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4101" name="Rectangle 4"/>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219" tIns="52114" rIns="100219" bIns="52114"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509115"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115"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115"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115"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115"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0129" indent="-254556" algn="l" defTabSz="509115"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9245" indent="-254556" algn="l" defTabSz="509115"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8359" indent="-254556" algn="l" defTabSz="509115"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7471" indent="-254556" algn="l" defTabSz="509115"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835" indent="-381835" algn="l" defTabSz="509115"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310" indent="-318195" algn="l" defTabSz="509115"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787" indent="-254556" algn="l" defTabSz="509115"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900" indent="-254556" algn="l" defTabSz="509115"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1015" indent="-254556" algn="l" defTabSz="509115"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800129" indent="-254556" algn="l" defTabSz="509115"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9245" indent="-254556" algn="l" defTabSz="509115"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8359" indent="-254556" algn="l" defTabSz="509115"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7471" indent="-254556" algn="l" defTabSz="509115"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8228" rtl="0" eaLnBrk="1" latinLnBrk="0" hangingPunct="1">
        <a:defRPr sz="2000" kern="1200">
          <a:solidFill>
            <a:schemeClr val="tx1"/>
          </a:solidFill>
          <a:latin typeface="+mn-lt"/>
          <a:ea typeface="+mn-ea"/>
          <a:cs typeface="+mn-cs"/>
        </a:defRPr>
      </a:lvl1pPr>
      <a:lvl2pPr marL="509115" algn="l" defTabSz="1018228" rtl="0" eaLnBrk="1" latinLnBrk="0" hangingPunct="1">
        <a:defRPr sz="2000" kern="1200">
          <a:solidFill>
            <a:schemeClr val="tx1"/>
          </a:solidFill>
          <a:latin typeface="+mn-lt"/>
          <a:ea typeface="+mn-ea"/>
          <a:cs typeface="+mn-cs"/>
        </a:defRPr>
      </a:lvl2pPr>
      <a:lvl3pPr marL="1018228" algn="l" defTabSz="1018228" rtl="0" eaLnBrk="1" latinLnBrk="0" hangingPunct="1">
        <a:defRPr sz="2000" kern="1200">
          <a:solidFill>
            <a:schemeClr val="tx1"/>
          </a:solidFill>
          <a:latin typeface="+mn-lt"/>
          <a:ea typeface="+mn-ea"/>
          <a:cs typeface="+mn-cs"/>
        </a:defRPr>
      </a:lvl3pPr>
      <a:lvl4pPr marL="1527344" algn="l" defTabSz="1018228" rtl="0" eaLnBrk="1" latinLnBrk="0" hangingPunct="1">
        <a:defRPr sz="2000" kern="1200">
          <a:solidFill>
            <a:schemeClr val="tx1"/>
          </a:solidFill>
          <a:latin typeface="+mn-lt"/>
          <a:ea typeface="+mn-ea"/>
          <a:cs typeface="+mn-cs"/>
        </a:defRPr>
      </a:lvl4pPr>
      <a:lvl5pPr marL="2036458" algn="l" defTabSz="1018228" rtl="0" eaLnBrk="1" latinLnBrk="0" hangingPunct="1">
        <a:defRPr sz="2000" kern="1200">
          <a:solidFill>
            <a:schemeClr val="tx1"/>
          </a:solidFill>
          <a:latin typeface="+mn-lt"/>
          <a:ea typeface="+mn-ea"/>
          <a:cs typeface="+mn-cs"/>
        </a:defRPr>
      </a:lvl5pPr>
      <a:lvl6pPr marL="2545574" algn="l" defTabSz="1018228" rtl="0" eaLnBrk="1" latinLnBrk="0" hangingPunct="1">
        <a:defRPr sz="2000" kern="1200">
          <a:solidFill>
            <a:schemeClr val="tx1"/>
          </a:solidFill>
          <a:latin typeface="+mn-lt"/>
          <a:ea typeface="+mn-ea"/>
          <a:cs typeface="+mn-cs"/>
        </a:defRPr>
      </a:lvl6pPr>
      <a:lvl7pPr marL="3054686" algn="l" defTabSz="1018228" rtl="0" eaLnBrk="1" latinLnBrk="0" hangingPunct="1">
        <a:defRPr sz="2000" kern="1200">
          <a:solidFill>
            <a:schemeClr val="tx1"/>
          </a:solidFill>
          <a:latin typeface="+mn-lt"/>
          <a:ea typeface="+mn-ea"/>
          <a:cs typeface="+mn-cs"/>
        </a:defRPr>
      </a:lvl7pPr>
      <a:lvl8pPr marL="3563802" algn="l" defTabSz="1018228" rtl="0" eaLnBrk="1" latinLnBrk="0" hangingPunct="1">
        <a:defRPr sz="2000" kern="1200">
          <a:solidFill>
            <a:schemeClr val="tx1"/>
          </a:solidFill>
          <a:latin typeface="+mn-lt"/>
          <a:ea typeface="+mn-ea"/>
          <a:cs typeface="+mn-cs"/>
        </a:defRPr>
      </a:lvl8pPr>
      <a:lvl9pPr marL="4072914" algn="l" defTabSz="1018228"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2" name="Text Box 2"/>
          <p:cNvSpPr txBox="1">
            <a:spLocks noChangeArrowheads="1"/>
          </p:cNvSpPr>
          <p:nvPr/>
        </p:nvSpPr>
        <p:spPr bwMode="auto">
          <a:xfrm>
            <a:off x="9148611"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49899077-399F-7647-99D5-E88BD46B59AB}"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5123" name="Text Box 3"/>
          <p:cNvSpPr txBox="1">
            <a:spLocks noChangeArrowheads="1"/>
          </p:cNvSpPr>
          <p:nvPr/>
        </p:nvSpPr>
        <p:spPr bwMode="auto">
          <a:xfrm>
            <a:off x="-135902" y="6108180"/>
            <a:ext cx="371650" cy="15266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208" tIns="52108" rIns="100208" bIns="52108">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5125" name="Rectangle 4"/>
          <p:cNvSpPr>
            <a:spLocks noChangeArrowheads="1"/>
          </p:cNvSpPr>
          <p:nvPr/>
        </p:nvSpPr>
        <p:spPr bwMode="auto">
          <a:xfrm>
            <a:off x="282898" y="424611"/>
            <a:ext cx="9744075" cy="6153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5126" name="Rectangle 5"/>
          <p:cNvSpPr>
            <a:spLocks noChangeArrowheads="1"/>
          </p:cNvSpPr>
          <p:nvPr/>
        </p:nvSpPr>
        <p:spPr bwMode="auto">
          <a:xfrm flipH="1">
            <a:off x="558800" y="1577870"/>
            <a:ext cx="195580" cy="897784"/>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5127" name="Rectangle 6"/>
          <p:cNvSpPr>
            <a:spLocks noChangeArrowheads="1"/>
          </p:cNvSpPr>
          <p:nvPr/>
        </p:nvSpPr>
        <p:spPr bwMode="auto">
          <a:xfrm flipH="1">
            <a:off x="555313" y="2558423"/>
            <a:ext cx="202565" cy="904981"/>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5128" name="Rectangle 7"/>
          <p:cNvSpPr>
            <a:spLocks noChangeArrowheads="1"/>
          </p:cNvSpPr>
          <p:nvPr/>
        </p:nvSpPr>
        <p:spPr bwMode="auto">
          <a:xfrm flipH="1">
            <a:off x="551815" y="3537169"/>
            <a:ext cx="202565" cy="895985"/>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5129" name="Rectangle 8"/>
          <p:cNvSpPr>
            <a:spLocks noChangeArrowheads="1"/>
          </p:cNvSpPr>
          <p:nvPr/>
        </p:nvSpPr>
        <p:spPr bwMode="auto">
          <a:xfrm flipH="1">
            <a:off x="551815" y="4517708"/>
            <a:ext cx="202565" cy="890587"/>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5130" name="Rectangle 9"/>
          <p:cNvSpPr>
            <a:spLocks noChangeArrowheads="1"/>
          </p:cNvSpPr>
          <p:nvPr/>
        </p:nvSpPr>
        <p:spPr bwMode="auto">
          <a:xfrm flipH="1">
            <a:off x="558800" y="5487458"/>
            <a:ext cx="195580" cy="906780"/>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811" tIns="50906" rIns="101811" bIns="50906" anchor="ctr"/>
          <a:lstStyle/>
          <a:p>
            <a:pPr>
              <a:defRPr/>
            </a:pPr>
            <a:endParaRPr lang="ru-RU"/>
          </a:p>
        </p:txBody>
      </p:sp>
      <p:sp>
        <p:nvSpPr>
          <p:cNvPr id="5131" name="Rectangle 10"/>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208" tIns="52108" rIns="100208" bIns="52108"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509056"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056"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056"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056"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056"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799802" indent="-254527" algn="l" defTabSz="509056"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8858" indent="-254527" algn="l" defTabSz="509056"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7912" indent="-254527" algn="l" defTabSz="509056"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6965" indent="-254527" algn="l" defTabSz="509056"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791" indent="-381791" algn="l" defTabSz="509056"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213" indent="-318158" algn="l" defTabSz="509056"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638" indent="-254527" algn="l" defTabSz="509056"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692" indent="-254527" algn="l" defTabSz="509056"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0747" indent="-254527" algn="l" defTabSz="509056"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9802" indent="-254527" algn="l" defTabSz="509056"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8858" indent="-254527" algn="l" defTabSz="509056"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7912" indent="-254527" algn="l" defTabSz="509056"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6965" indent="-254527" algn="l" defTabSz="509056"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8109" rtl="0" eaLnBrk="1" latinLnBrk="0" hangingPunct="1">
        <a:defRPr sz="2000" kern="1200">
          <a:solidFill>
            <a:schemeClr val="tx1"/>
          </a:solidFill>
          <a:latin typeface="+mn-lt"/>
          <a:ea typeface="+mn-ea"/>
          <a:cs typeface="+mn-cs"/>
        </a:defRPr>
      </a:lvl1pPr>
      <a:lvl2pPr marL="509056" algn="l" defTabSz="1018109" rtl="0" eaLnBrk="1" latinLnBrk="0" hangingPunct="1">
        <a:defRPr sz="2000" kern="1200">
          <a:solidFill>
            <a:schemeClr val="tx1"/>
          </a:solidFill>
          <a:latin typeface="+mn-lt"/>
          <a:ea typeface="+mn-ea"/>
          <a:cs typeface="+mn-cs"/>
        </a:defRPr>
      </a:lvl2pPr>
      <a:lvl3pPr marL="1018109" algn="l" defTabSz="1018109" rtl="0" eaLnBrk="1" latinLnBrk="0" hangingPunct="1">
        <a:defRPr sz="2000" kern="1200">
          <a:solidFill>
            <a:schemeClr val="tx1"/>
          </a:solidFill>
          <a:latin typeface="+mn-lt"/>
          <a:ea typeface="+mn-ea"/>
          <a:cs typeface="+mn-cs"/>
        </a:defRPr>
      </a:lvl3pPr>
      <a:lvl4pPr marL="1527166" algn="l" defTabSz="1018109" rtl="0" eaLnBrk="1" latinLnBrk="0" hangingPunct="1">
        <a:defRPr sz="2000" kern="1200">
          <a:solidFill>
            <a:schemeClr val="tx1"/>
          </a:solidFill>
          <a:latin typeface="+mn-lt"/>
          <a:ea typeface="+mn-ea"/>
          <a:cs typeface="+mn-cs"/>
        </a:defRPr>
      </a:lvl4pPr>
      <a:lvl5pPr marL="2036219" algn="l" defTabSz="1018109" rtl="0" eaLnBrk="1" latinLnBrk="0" hangingPunct="1">
        <a:defRPr sz="2000" kern="1200">
          <a:solidFill>
            <a:schemeClr val="tx1"/>
          </a:solidFill>
          <a:latin typeface="+mn-lt"/>
          <a:ea typeface="+mn-ea"/>
          <a:cs typeface="+mn-cs"/>
        </a:defRPr>
      </a:lvl5pPr>
      <a:lvl6pPr marL="2545276" algn="l" defTabSz="1018109" rtl="0" eaLnBrk="1" latinLnBrk="0" hangingPunct="1">
        <a:defRPr sz="2000" kern="1200">
          <a:solidFill>
            <a:schemeClr val="tx1"/>
          </a:solidFill>
          <a:latin typeface="+mn-lt"/>
          <a:ea typeface="+mn-ea"/>
          <a:cs typeface="+mn-cs"/>
        </a:defRPr>
      </a:lvl6pPr>
      <a:lvl7pPr marL="3054329" algn="l" defTabSz="1018109" rtl="0" eaLnBrk="1" latinLnBrk="0" hangingPunct="1">
        <a:defRPr sz="2000" kern="1200">
          <a:solidFill>
            <a:schemeClr val="tx1"/>
          </a:solidFill>
          <a:latin typeface="+mn-lt"/>
          <a:ea typeface="+mn-ea"/>
          <a:cs typeface="+mn-cs"/>
        </a:defRPr>
      </a:lvl7pPr>
      <a:lvl8pPr marL="3563385" algn="l" defTabSz="1018109" rtl="0" eaLnBrk="1" latinLnBrk="0" hangingPunct="1">
        <a:defRPr sz="2000" kern="1200">
          <a:solidFill>
            <a:schemeClr val="tx1"/>
          </a:solidFill>
          <a:latin typeface="+mn-lt"/>
          <a:ea typeface="+mn-ea"/>
          <a:cs typeface="+mn-cs"/>
        </a:defRPr>
      </a:lvl8pPr>
      <a:lvl9pPr marL="4072438" algn="l" defTabSz="1018109"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99" tIns="50900" rIns="101799" bIns="50900" anchor="ctr"/>
          <a:lstStyle/>
          <a:p>
            <a:pPr>
              <a:defRPr/>
            </a:pPr>
            <a:endParaRPr lang="ru-RU"/>
          </a:p>
        </p:txBody>
      </p:sp>
      <p:sp>
        <p:nvSpPr>
          <p:cNvPr id="2" name="Text Box 2"/>
          <p:cNvSpPr txBox="1">
            <a:spLocks noChangeArrowheads="1"/>
          </p:cNvSpPr>
          <p:nvPr/>
        </p:nvSpPr>
        <p:spPr bwMode="auto">
          <a:xfrm>
            <a:off x="9148612"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91C279B4-9483-934F-A6DB-A71D92E7F182}"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6147" name="Text Box 3"/>
          <p:cNvSpPr txBox="1">
            <a:spLocks noChangeArrowheads="1"/>
          </p:cNvSpPr>
          <p:nvPr/>
        </p:nvSpPr>
        <p:spPr bwMode="auto">
          <a:xfrm>
            <a:off x="-135879" y="6108181"/>
            <a:ext cx="371628" cy="15266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197" tIns="52102" rIns="100197" bIns="52102">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6149" name="Rectangle 4"/>
          <p:cNvSpPr>
            <a:spLocks noChangeArrowheads="1"/>
          </p:cNvSpPr>
          <p:nvPr/>
        </p:nvSpPr>
        <p:spPr bwMode="auto">
          <a:xfrm>
            <a:off x="5" y="161925"/>
            <a:ext cx="235744" cy="6800850"/>
          </a:xfrm>
          <a:prstGeom prst="rect">
            <a:avLst/>
          </a:prstGeom>
          <a:solidFill>
            <a:srgbClr val="004280"/>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99" tIns="50900" rIns="101799" bIns="50900" anchor="ctr"/>
          <a:lstStyle/>
          <a:p>
            <a:pPr>
              <a:defRPr/>
            </a:pPr>
            <a:endParaRPr lang="ru-RU"/>
          </a:p>
        </p:txBody>
      </p:sp>
      <p:sp>
        <p:nvSpPr>
          <p:cNvPr id="6150" name="Rectangle 5"/>
          <p:cNvSpPr>
            <a:spLocks noChangeArrowheads="1"/>
          </p:cNvSpPr>
          <p:nvPr/>
        </p:nvSpPr>
        <p:spPr bwMode="auto">
          <a:xfrm>
            <a:off x="551820" y="1437536"/>
            <a:ext cx="3001804" cy="856403"/>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99" tIns="50900" rIns="101799" bIns="50900" anchor="ctr"/>
          <a:lstStyle/>
          <a:p>
            <a:pPr>
              <a:defRPr/>
            </a:pPr>
            <a:endParaRPr lang="ru-RU"/>
          </a:p>
        </p:txBody>
      </p:sp>
      <p:sp>
        <p:nvSpPr>
          <p:cNvPr id="6151" name="Rectangle 6"/>
          <p:cNvSpPr>
            <a:spLocks noChangeArrowheads="1"/>
          </p:cNvSpPr>
          <p:nvPr/>
        </p:nvSpPr>
        <p:spPr bwMode="auto">
          <a:xfrm>
            <a:off x="6810375" y="1437536"/>
            <a:ext cx="2928462" cy="856403"/>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99" tIns="50900" rIns="101799" bIns="50900" anchor="ctr"/>
          <a:lstStyle/>
          <a:p>
            <a:pPr>
              <a:defRPr/>
            </a:pPr>
            <a:endParaRPr lang="ru-RU"/>
          </a:p>
        </p:txBody>
      </p:sp>
      <p:sp>
        <p:nvSpPr>
          <p:cNvPr id="6152" name="Rectangle 7"/>
          <p:cNvSpPr>
            <a:spLocks noChangeArrowheads="1"/>
          </p:cNvSpPr>
          <p:nvPr/>
        </p:nvSpPr>
        <p:spPr bwMode="auto">
          <a:xfrm>
            <a:off x="3689828" y="1437536"/>
            <a:ext cx="3001803" cy="856403"/>
          </a:xfrm>
          <a:prstGeom prst="rect">
            <a:avLst/>
          </a:prstGeom>
          <a:solidFill>
            <a:srgbClr val="F36F23"/>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99" tIns="50900" rIns="101799" bIns="50900" anchor="ctr"/>
          <a:lstStyle/>
          <a:p>
            <a:pPr>
              <a:defRPr/>
            </a:pPr>
            <a:endParaRPr lang="ru-RU"/>
          </a:p>
        </p:txBody>
      </p:sp>
      <p:sp>
        <p:nvSpPr>
          <p:cNvPr id="6153" name="Rectangle 8"/>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197" tIns="52102" rIns="100197" bIns="52102"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508997"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8997"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8997"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8997"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8997"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799474" indent="-254498" algn="l" defTabSz="508997"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8471" indent="-254498" algn="l" defTabSz="508997"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7465" indent="-254498" algn="l" defTabSz="508997"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6459" indent="-254498" algn="l" defTabSz="508997"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746" indent="-381746" algn="l" defTabSz="508997"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116" indent="-318121" algn="l" defTabSz="508997"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489" indent="-254498" algn="l" defTabSz="508997"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483" indent="-254498" algn="l" defTabSz="508997"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0479" indent="-254498" algn="l" defTabSz="508997"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9474" indent="-254498" algn="l" defTabSz="508997"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8471" indent="-254498" algn="l" defTabSz="508997"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7465" indent="-254498" algn="l" defTabSz="508997"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6459" indent="-254498" algn="l" defTabSz="508997"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7990" rtl="0" eaLnBrk="1" latinLnBrk="0" hangingPunct="1">
        <a:defRPr sz="2000" kern="1200">
          <a:solidFill>
            <a:schemeClr val="tx1"/>
          </a:solidFill>
          <a:latin typeface="+mn-lt"/>
          <a:ea typeface="+mn-ea"/>
          <a:cs typeface="+mn-cs"/>
        </a:defRPr>
      </a:lvl1pPr>
      <a:lvl2pPr marL="508997" algn="l" defTabSz="1017990" rtl="0" eaLnBrk="1" latinLnBrk="0" hangingPunct="1">
        <a:defRPr sz="2000" kern="1200">
          <a:solidFill>
            <a:schemeClr val="tx1"/>
          </a:solidFill>
          <a:latin typeface="+mn-lt"/>
          <a:ea typeface="+mn-ea"/>
          <a:cs typeface="+mn-cs"/>
        </a:defRPr>
      </a:lvl2pPr>
      <a:lvl3pPr marL="1017990" algn="l" defTabSz="1017990" rtl="0" eaLnBrk="1" latinLnBrk="0" hangingPunct="1">
        <a:defRPr sz="2000" kern="1200">
          <a:solidFill>
            <a:schemeClr val="tx1"/>
          </a:solidFill>
          <a:latin typeface="+mn-lt"/>
          <a:ea typeface="+mn-ea"/>
          <a:cs typeface="+mn-cs"/>
        </a:defRPr>
      </a:lvl3pPr>
      <a:lvl4pPr marL="1526988" algn="l" defTabSz="1017990" rtl="0" eaLnBrk="1" latinLnBrk="0" hangingPunct="1">
        <a:defRPr sz="2000" kern="1200">
          <a:solidFill>
            <a:schemeClr val="tx1"/>
          </a:solidFill>
          <a:latin typeface="+mn-lt"/>
          <a:ea typeface="+mn-ea"/>
          <a:cs typeface="+mn-cs"/>
        </a:defRPr>
      </a:lvl4pPr>
      <a:lvl5pPr marL="2035981" algn="l" defTabSz="1017990" rtl="0" eaLnBrk="1" latinLnBrk="0" hangingPunct="1">
        <a:defRPr sz="2000" kern="1200">
          <a:solidFill>
            <a:schemeClr val="tx1"/>
          </a:solidFill>
          <a:latin typeface="+mn-lt"/>
          <a:ea typeface="+mn-ea"/>
          <a:cs typeface="+mn-cs"/>
        </a:defRPr>
      </a:lvl5pPr>
      <a:lvl6pPr marL="2544979" algn="l" defTabSz="1017990" rtl="0" eaLnBrk="1" latinLnBrk="0" hangingPunct="1">
        <a:defRPr sz="2000" kern="1200">
          <a:solidFill>
            <a:schemeClr val="tx1"/>
          </a:solidFill>
          <a:latin typeface="+mn-lt"/>
          <a:ea typeface="+mn-ea"/>
          <a:cs typeface="+mn-cs"/>
        </a:defRPr>
      </a:lvl6pPr>
      <a:lvl7pPr marL="3053972" algn="l" defTabSz="1017990" rtl="0" eaLnBrk="1" latinLnBrk="0" hangingPunct="1">
        <a:defRPr sz="2000" kern="1200">
          <a:solidFill>
            <a:schemeClr val="tx1"/>
          </a:solidFill>
          <a:latin typeface="+mn-lt"/>
          <a:ea typeface="+mn-ea"/>
          <a:cs typeface="+mn-cs"/>
        </a:defRPr>
      </a:lvl7pPr>
      <a:lvl8pPr marL="3562969" algn="l" defTabSz="1017990" rtl="0" eaLnBrk="1" latinLnBrk="0" hangingPunct="1">
        <a:defRPr sz="2000" kern="1200">
          <a:solidFill>
            <a:schemeClr val="tx1"/>
          </a:solidFill>
          <a:latin typeface="+mn-lt"/>
          <a:ea typeface="+mn-ea"/>
          <a:cs typeface="+mn-cs"/>
        </a:defRPr>
      </a:lvl8pPr>
      <a:lvl9pPr marL="4071962" algn="l" defTabSz="1017990"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87" tIns="50894" rIns="101787" bIns="50894" anchor="ctr"/>
          <a:lstStyle/>
          <a:p>
            <a:pPr>
              <a:defRPr/>
            </a:pPr>
            <a:endParaRPr lang="ru-RU"/>
          </a:p>
        </p:txBody>
      </p:sp>
      <p:sp>
        <p:nvSpPr>
          <p:cNvPr id="2" name="Text Box 2"/>
          <p:cNvSpPr txBox="1">
            <a:spLocks noChangeArrowheads="1"/>
          </p:cNvSpPr>
          <p:nvPr/>
        </p:nvSpPr>
        <p:spPr bwMode="auto">
          <a:xfrm>
            <a:off x="9148614"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0447C468-D127-D340-BEC0-E53B659209D4}"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7171" name="Text Box 3"/>
          <p:cNvSpPr txBox="1">
            <a:spLocks noChangeArrowheads="1"/>
          </p:cNvSpPr>
          <p:nvPr/>
        </p:nvSpPr>
        <p:spPr bwMode="auto">
          <a:xfrm>
            <a:off x="-135857" y="6108180"/>
            <a:ext cx="371606" cy="1526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186" tIns="52096" rIns="100186" bIns="52096">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7173" name="Rectangle 4"/>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186" tIns="52096" rIns="100186" bIns="52096"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508938"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8938"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8938"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8938"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8938"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799147" indent="-254469" algn="l" defTabSz="508938"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8084" indent="-254469" algn="l" defTabSz="508938"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7019" indent="-254469" algn="l" defTabSz="508938"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5953" indent="-254469" algn="l" defTabSz="508938"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702" indent="-381702" algn="l" defTabSz="508938"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7019" indent="-318084" algn="l" defTabSz="508938"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341" indent="-254469" algn="l" defTabSz="508938"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275" indent="-254469" algn="l" defTabSz="508938"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90211" indent="-254469" algn="l" defTabSz="508938"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9147" indent="-254469" algn="l" defTabSz="508938"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8084" indent="-254469" algn="l" defTabSz="508938"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7019" indent="-254469" algn="l" defTabSz="508938"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953" indent="-254469" algn="l" defTabSz="508938"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7871" rtl="0" eaLnBrk="1" latinLnBrk="0" hangingPunct="1">
        <a:defRPr sz="2000" kern="1200">
          <a:solidFill>
            <a:schemeClr val="tx1"/>
          </a:solidFill>
          <a:latin typeface="+mn-lt"/>
          <a:ea typeface="+mn-ea"/>
          <a:cs typeface="+mn-cs"/>
        </a:defRPr>
      </a:lvl1pPr>
      <a:lvl2pPr marL="508938" algn="l" defTabSz="1017871" rtl="0" eaLnBrk="1" latinLnBrk="0" hangingPunct="1">
        <a:defRPr sz="2000" kern="1200">
          <a:solidFill>
            <a:schemeClr val="tx1"/>
          </a:solidFill>
          <a:latin typeface="+mn-lt"/>
          <a:ea typeface="+mn-ea"/>
          <a:cs typeface="+mn-cs"/>
        </a:defRPr>
      </a:lvl2pPr>
      <a:lvl3pPr marL="1017871" algn="l" defTabSz="1017871" rtl="0" eaLnBrk="1" latinLnBrk="0" hangingPunct="1">
        <a:defRPr sz="2000" kern="1200">
          <a:solidFill>
            <a:schemeClr val="tx1"/>
          </a:solidFill>
          <a:latin typeface="+mn-lt"/>
          <a:ea typeface="+mn-ea"/>
          <a:cs typeface="+mn-cs"/>
        </a:defRPr>
      </a:lvl3pPr>
      <a:lvl4pPr marL="1526809" algn="l" defTabSz="1017871" rtl="0" eaLnBrk="1" latinLnBrk="0" hangingPunct="1">
        <a:defRPr sz="2000" kern="1200">
          <a:solidFill>
            <a:schemeClr val="tx1"/>
          </a:solidFill>
          <a:latin typeface="+mn-lt"/>
          <a:ea typeface="+mn-ea"/>
          <a:cs typeface="+mn-cs"/>
        </a:defRPr>
      </a:lvl4pPr>
      <a:lvl5pPr marL="2035743" algn="l" defTabSz="1017871" rtl="0" eaLnBrk="1" latinLnBrk="0" hangingPunct="1">
        <a:defRPr sz="2000" kern="1200">
          <a:solidFill>
            <a:schemeClr val="tx1"/>
          </a:solidFill>
          <a:latin typeface="+mn-lt"/>
          <a:ea typeface="+mn-ea"/>
          <a:cs typeface="+mn-cs"/>
        </a:defRPr>
      </a:lvl5pPr>
      <a:lvl6pPr marL="2544681" algn="l" defTabSz="1017871" rtl="0" eaLnBrk="1" latinLnBrk="0" hangingPunct="1">
        <a:defRPr sz="2000" kern="1200">
          <a:solidFill>
            <a:schemeClr val="tx1"/>
          </a:solidFill>
          <a:latin typeface="+mn-lt"/>
          <a:ea typeface="+mn-ea"/>
          <a:cs typeface="+mn-cs"/>
        </a:defRPr>
      </a:lvl6pPr>
      <a:lvl7pPr marL="3053614" algn="l" defTabSz="1017871" rtl="0" eaLnBrk="1" latinLnBrk="0" hangingPunct="1">
        <a:defRPr sz="2000" kern="1200">
          <a:solidFill>
            <a:schemeClr val="tx1"/>
          </a:solidFill>
          <a:latin typeface="+mn-lt"/>
          <a:ea typeface="+mn-ea"/>
          <a:cs typeface="+mn-cs"/>
        </a:defRPr>
      </a:lvl7pPr>
      <a:lvl8pPr marL="3562552" algn="l" defTabSz="1017871" rtl="0" eaLnBrk="1" latinLnBrk="0" hangingPunct="1">
        <a:defRPr sz="2000" kern="1200">
          <a:solidFill>
            <a:schemeClr val="tx1"/>
          </a:solidFill>
          <a:latin typeface="+mn-lt"/>
          <a:ea typeface="+mn-ea"/>
          <a:cs typeface="+mn-cs"/>
        </a:defRPr>
      </a:lvl8pPr>
      <a:lvl9pPr marL="4071486" algn="l" defTabSz="1017871" rtl="0" eaLnBrk="1" latinLnBrk="0" hangingPunct="1">
        <a:defRPr sz="20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75" tIns="50888" rIns="101775" bIns="50888" anchor="ctr"/>
          <a:lstStyle/>
          <a:p>
            <a:pPr>
              <a:defRPr/>
            </a:pPr>
            <a:endParaRPr lang="ru-RU"/>
          </a:p>
        </p:txBody>
      </p:sp>
      <p:sp>
        <p:nvSpPr>
          <p:cNvPr id="2" name="Text Box 2"/>
          <p:cNvSpPr txBox="1">
            <a:spLocks noChangeArrowheads="1"/>
          </p:cNvSpPr>
          <p:nvPr/>
        </p:nvSpPr>
        <p:spPr bwMode="auto">
          <a:xfrm>
            <a:off x="9148615"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978C29C3-80A0-0E4B-BDCC-C9948B78B31F}"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8195" name="Text Box 3"/>
          <p:cNvSpPr txBox="1">
            <a:spLocks noChangeArrowheads="1"/>
          </p:cNvSpPr>
          <p:nvPr/>
        </p:nvSpPr>
        <p:spPr bwMode="auto">
          <a:xfrm>
            <a:off x="-135833" y="6108181"/>
            <a:ext cx="371582" cy="15266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174" tIns="52090" rIns="100174" bIns="5209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8197" name="Rectangle 4"/>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174" tIns="52090" rIns="100174" bIns="52090"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508879"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887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887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887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887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798820" indent="-254439" algn="l" defTabSz="50887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7698" indent="-254439" algn="l" defTabSz="50887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6573" indent="-254439" algn="l" defTabSz="50887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5447" indent="-254439" algn="l" defTabSz="50887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7752" rtl="0" eaLnBrk="1" latinLnBrk="0" hangingPunct="1">
        <a:defRPr sz="2000" kern="1200">
          <a:solidFill>
            <a:schemeClr val="tx1"/>
          </a:solidFill>
          <a:latin typeface="+mn-lt"/>
          <a:ea typeface="+mn-ea"/>
          <a:cs typeface="+mn-cs"/>
        </a:defRPr>
      </a:lvl1pPr>
      <a:lvl2pPr marL="508879" algn="l" defTabSz="1017752" rtl="0" eaLnBrk="1" latinLnBrk="0" hangingPunct="1">
        <a:defRPr sz="2000" kern="1200">
          <a:solidFill>
            <a:schemeClr val="tx1"/>
          </a:solidFill>
          <a:latin typeface="+mn-lt"/>
          <a:ea typeface="+mn-ea"/>
          <a:cs typeface="+mn-cs"/>
        </a:defRPr>
      </a:lvl2pPr>
      <a:lvl3pPr marL="1017752" algn="l" defTabSz="1017752" rtl="0" eaLnBrk="1" latinLnBrk="0" hangingPunct="1">
        <a:defRPr sz="2000" kern="1200">
          <a:solidFill>
            <a:schemeClr val="tx1"/>
          </a:solidFill>
          <a:latin typeface="+mn-lt"/>
          <a:ea typeface="+mn-ea"/>
          <a:cs typeface="+mn-cs"/>
        </a:defRPr>
      </a:lvl3pPr>
      <a:lvl4pPr marL="1526630" algn="l" defTabSz="1017752" rtl="0" eaLnBrk="1" latinLnBrk="0" hangingPunct="1">
        <a:defRPr sz="2000" kern="1200">
          <a:solidFill>
            <a:schemeClr val="tx1"/>
          </a:solidFill>
          <a:latin typeface="+mn-lt"/>
          <a:ea typeface="+mn-ea"/>
          <a:cs typeface="+mn-cs"/>
        </a:defRPr>
      </a:lvl4pPr>
      <a:lvl5pPr marL="2035505" algn="l" defTabSz="1017752" rtl="0" eaLnBrk="1" latinLnBrk="0" hangingPunct="1">
        <a:defRPr sz="2000" kern="1200">
          <a:solidFill>
            <a:schemeClr val="tx1"/>
          </a:solidFill>
          <a:latin typeface="+mn-lt"/>
          <a:ea typeface="+mn-ea"/>
          <a:cs typeface="+mn-cs"/>
        </a:defRPr>
      </a:lvl5pPr>
      <a:lvl6pPr marL="2544384" algn="l" defTabSz="1017752" rtl="0" eaLnBrk="1" latinLnBrk="0" hangingPunct="1">
        <a:defRPr sz="2000" kern="1200">
          <a:solidFill>
            <a:schemeClr val="tx1"/>
          </a:solidFill>
          <a:latin typeface="+mn-lt"/>
          <a:ea typeface="+mn-ea"/>
          <a:cs typeface="+mn-cs"/>
        </a:defRPr>
      </a:lvl6pPr>
      <a:lvl7pPr marL="3053257" algn="l" defTabSz="1017752" rtl="0" eaLnBrk="1" latinLnBrk="0" hangingPunct="1">
        <a:defRPr sz="2000" kern="1200">
          <a:solidFill>
            <a:schemeClr val="tx1"/>
          </a:solidFill>
          <a:latin typeface="+mn-lt"/>
          <a:ea typeface="+mn-ea"/>
          <a:cs typeface="+mn-cs"/>
        </a:defRPr>
      </a:lvl7pPr>
      <a:lvl8pPr marL="3562135" algn="l" defTabSz="1017752" rtl="0" eaLnBrk="1" latinLnBrk="0" hangingPunct="1">
        <a:defRPr sz="2000" kern="1200">
          <a:solidFill>
            <a:schemeClr val="tx1"/>
          </a:solidFill>
          <a:latin typeface="+mn-lt"/>
          <a:ea typeface="+mn-ea"/>
          <a:cs typeface="+mn-cs"/>
        </a:defRPr>
      </a:lvl8pPr>
      <a:lvl9pPr marL="4071010" algn="l" defTabSz="1017752" rtl="0" eaLnBrk="1" latinLnBrk="0" hangingPunct="1">
        <a:defRPr sz="20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5" y="0"/>
            <a:ext cx="235744" cy="7772400"/>
          </a:xfrm>
          <a:prstGeom prst="rect">
            <a:avLst/>
          </a:prstGeom>
          <a:solidFill>
            <a:srgbClr val="1F497D"/>
          </a:solidFill>
          <a:ln>
            <a:noFill/>
          </a:ln>
          <a:effectLst/>
          <a:extLs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101763" tIns="50882" rIns="101763" bIns="50882" anchor="ctr"/>
          <a:lstStyle/>
          <a:p>
            <a:pPr>
              <a:defRPr/>
            </a:pPr>
            <a:endParaRPr lang="ru-RU"/>
          </a:p>
        </p:txBody>
      </p:sp>
      <p:sp>
        <p:nvSpPr>
          <p:cNvPr id="2" name="Text Box 2"/>
          <p:cNvSpPr txBox="1">
            <a:spLocks noChangeArrowheads="1"/>
          </p:cNvSpPr>
          <p:nvPr/>
        </p:nvSpPr>
        <p:spPr bwMode="auto">
          <a:xfrm>
            <a:off x="9148616" y="7511525"/>
            <a:ext cx="805021" cy="295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algn="r" eaLnBrk="1" hangingPunct="1">
              <a:buClrTx/>
              <a:buFontTx/>
              <a:buNone/>
              <a:defRPr/>
            </a:pPr>
            <a:fld id="{33BCF508-7F95-3F4C-86F5-7AABC3912F55}" type="slidenum">
              <a:rPr lang="en-US" sz="1200" smtClean="0">
                <a:solidFill>
                  <a:srgbClr val="000000"/>
                </a:solidFill>
                <a:latin typeface="Myriad Pro" charset="0"/>
              </a:rPr>
              <a:pPr algn="r" eaLnBrk="1" hangingPunct="1">
                <a:buClrTx/>
                <a:buFontTx/>
                <a:buNone/>
                <a:defRPr/>
              </a:pPr>
              <a:t>‹#›</a:t>
            </a:fld>
            <a:r>
              <a:rPr lang="en-US" sz="1300">
                <a:solidFill>
                  <a:srgbClr val="000000"/>
                </a:solidFill>
                <a:latin typeface="Myriad Pro" charset="0"/>
              </a:rPr>
              <a:t> </a:t>
            </a:r>
          </a:p>
        </p:txBody>
      </p:sp>
      <p:sp>
        <p:nvSpPr>
          <p:cNvPr id="9219" name="Text Box 3"/>
          <p:cNvSpPr txBox="1">
            <a:spLocks noChangeArrowheads="1"/>
          </p:cNvSpPr>
          <p:nvPr/>
        </p:nvSpPr>
        <p:spPr bwMode="auto">
          <a:xfrm>
            <a:off x="-135808" y="6108181"/>
            <a:ext cx="371557" cy="15266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eaVert" wrap="none" lIns="100162" tIns="52084" rIns="100162" bIns="5208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9pPr>
          </a:lstStyle>
          <a:p>
            <a:pPr eaLnBrk="1" hangingPunct="1">
              <a:buClrTx/>
              <a:buFontTx/>
              <a:buNone/>
              <a:defRPr/>
            </a:pPr>
            <a:r>
              <a:rPr lang="en-US" sz="1100">
                <a:solidFill>
                  <a:srgbClr val="FFFFFF"/>
                </a:solidFill>
              </a:rPr>
              <a:t>© Luxoft Training 2012</a:t>
            </a:r>
          </a:p>
        </p:txBody>
      </p:sp>
      <p:sp>
        <p:nvSpPr>
          <p:cNvPr id="9221" name="Rectangle 4"/>
          <p:cNvSpPr>
            <a:spLocks noGrp="1" noChangeArrowheads="1"/>
          </p:cNvSpPr>
          <p:nvPr>
            <p:ph type="title"/>
          </p:nvPr>
        </p:nvSpPr>
        <p:spPr bwMode="auto">
          <a:xfrm>
            <a:off x="310838" y="140340"/>
            <a:ext cx="8989695" cy="9337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0162" tIns="52084" rIns="100162" bIns="52084" numCol="1" anchor="ctr" anchorCtr="0" compatLnSpc="1">
            <a:prstTxWarp prst="textNoShape">
              <a:avLst/>
            </a:prstTxWarp>
          </a:bodyPr>
          <a:lstStyle/>
          <a:p>
            <a:pPr lvl="0"/>
            <a:r>
              <a:rPr lang="en-GB"/>
              <a:t>Click to edit the title text format</a:t>
            </a: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508819"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881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881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881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8819"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798493" indent="-254410" algn="l" defTabSz="50881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7311" indent="-254410" algn="l" defTabSz="50881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6127" indent="-254410" algn="l" defTabSz="50881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4941" indent="-254410" algn="l" defTabSz="508819"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p:titleStyle>
    <p:bodyStyle>
      <a:lvl1pPr marL="381612" indent="-381612" algn="l" defTabSz="50881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826" indent="-318009" algn="l" defTabSz="50881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043" indent="-254410" algn="l" defTabSz="50881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0859" indent="-254410" algn="l" defTabSz="50881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675" indent="-254410" algn="l" defTabSz="50881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493" indent="-254410" algn="l" defTabSz="50881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311" indent="-254410" algn="l" defTabSz="50881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127" indent="-254410" algn="l" defTabSz="50881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4941" indent="-254410" algn="l" defTabSz="50881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p:bodyStyle>
    <p:otherStyle>
      <a:defPPr>
        <a:defRPr lang="ru-RU"/>
      </a:defPPr>
      <a:lvl1pPr marL="0" algn="l" defTabSz="1017633" rtl="0" eaLnBrk="1" latinLnBrk="0" hangingPunct="1">
        <a:defRPr sz="2000" kern="1200">
          <a:solidFill>
            <a:schemeClr val="tx1"/>
          </a:solidFill>
          <a:latin typeface="+mn-lt"/>
          <a:ea typeface="+mn-ea"/>
          <a:cs typeface="+mn-cs"/>
        </a:defRPr>
      </a:lvl1pPr>
      <a:lvl2pPr marL="508819" algn="l" defTabSz="1017633" rtl="0" eaLnBrk="1" latinLnBrk="0" hangingPunct="1">
        <a:defRPr sz="2000" kern="1200">
          <a:solidFill>
            <a:schemeClr val="tx1"/>
          </a:solidFill>
          <a:latin typeface="+mn-lt"/>
          <a:ea typeface="+mn-ea"/>
          <a:cs typeface="+mn-cs"/>
        </a:defRPr>
      </a:lvl2pPr>
      <a:lvl3pPr marL="1017633" algn="l" defTabSz="1017633" rtl="0" eaLnBrk="1" latinLnBrk="0" hangingPunct="1">
        <a:defRPr sz="2000" kern="1200">
          <a:solidFill>
            <a:schemeClr val="tx1"/>
          </a:solidFill>
          <a:latin typeface="+mn-lt"/>
          <a:ea typeface="+mn-ea"/>
          <a:cs typeface="+mn-cs"/>
        </a:defRPr>
      </a:lvl3pPr>
      <a:lvl4pPr marL="1526452" algn="l" defTabSz="1017633" rtl="0" eaLnBrk="1" latinLnBrk="0" hangingPunct="1">
        <a:defRPr sz="2000" kern="1200">
          <a:solidFill>
            <a:schemeClr val="tx1"/>
          </a:solidFill>
          <a:latin typeface="+mn-lt"/>
          <a:ea typeface="+mn-ea"/>
          <a:cs typeface="+mn-cs"/>
        </a:defRPr>
      </a:lvl4pPr>
      <a:lvl5pPr marL="2035267" algn="l" defTabSz="1017633" rtl="0" eaLnBrk="1" latinLnBrk="0" hangingPunct="1">
        <a:defRPr sz="2000" kern="1200">
          <a:solidFill>
            <a:schemeClr val="tx1"/>
          </a:solidFill>
          <a:latin typeface="+mn-lt"/>
          <a:ea typeface="+mn-ea"/>
          <a:cs typeface="+mn-cs"/>
        </a:defRPr>
      </a:lvl5pPr>
      <a:lvl6pPr marL="2544086" algn="l" defTabSz="1017633" rtl="0" eaLnBrk="1" latinLnBrk="0" hangingPunct="1">
        <a:defRPr sz="2000" kern="1200">
          <a:solidFill>
            <a:schemeClr val="tx1"/>
          </a:solidFill>
          <a:latin typeface="+mn-lt"/>
          <a:ea typeface="+mn-ea"/>
          <a:cs typeface="+mn-cs"/>
        </a:defRPr>
      </a:lvl6pPr>
      <a:lvl7pPr marL="3052900" algn="l" defTabSz="1017633" rtl="0" eaLnBrk="1" latinLnBrk="0" hangingPunct="1">
        <a:defRPr sz="2000" kern="1200">
          <a:solidFill>
            <a:schemeClr val="tx1"/>
          </a:solidFill>
          <a:latin typeface="+mn-lt"/>
          <a:ea typeface="+mn-ea"/>
          <a:cs typeface="+mn-cs"/>
        </a:defRPr>
      </a:lvl7pPr>
      <a:lvl8pPr marL="3561719" algn="l" defTabSz="1017633" rtl="0" eaLnBrk="1" latinLnBrk="0" hangingPunct="1">
        <a:defRPr sz="2000" kern="1200">
          <a:solidFill>
            <a:schemeClr val="tx1"/>
          </a:solidFill>
          <a:latin typeface="+mn-lt"/>
          <a:ea typeface="+mn-ea"/>
          <a:cs typeface="+mn-cs"/>
        </a:defRPr>
      </a:lvl8pPr>
      <a:lvl9pPr marL="4070534" algn="l" defTabSz="101763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package" Target="../embeddings/Microsoft_Word_Document.docx"/><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Подзаголовок 1"/>
          <p:cNvSpPr>
            <a:spLocks noGrp="1"/>
          </p:cNvSpPr>
          <p:nvPr>
            <p:ph type="subTitle" idx="1"/>
          </p:nvPr>
        </p:nvSpPr>
        <p:spPr>
          <a:xfrm>
            <a:off x="4363882" y="5170805"/>
            <a:ext cx="5275421" cy="383223"/>
          </a:xfrm>
        </p:spPr>
        <p:txBody>
          <a:bodyPr/>
          <a:lstStyle/>
          <a:p>
            <a:endParaRPr lang="ru-RU">
              <a:latin typeface="Arial" charset="0"/>
              <a:ea typeface="ＭＳ Ｐゴシック" charset="0"/>
              <a:cs typeface="Arial" charset="0"/>
            </a:endParaRPr>
          </a:p>
        </p:txBody>
      </p:sp>
      <p:sp>
        <p:nvSpPr>
          <p:cNvPr id="72706" name="Название 2"/>
          <p:cNvSpPr>
            <a:spLocks noGrp="1"/>
          </p:cNvSpPr>
          <p:nvPr>
            <p:ph type="title"/>
          </p:nvPr>
        </p:nvSpPr>
        <p:spPr/>
        <p:txBody>
          <a:bodyPr/>
          <a:lstStyle/>
          <a:p>
            <a:r>
              <a:rPr lang="en-US" dirty="0">
                <a:latin typeface="Arial" charset="0"/>
                <a:ea typeface="ＭＳ Ｐゴシック" charset="0"/>
                <a:cs typeface="Arial" charset="0"/>
              </a:rPr>
              <a:t>Java 8</a:t>
            </a:r>
            <a:br>
              <a:rPr lang="en-US" dirty="0">
                <a:latin typeface="Arial" charset="0"/>
                <a:ea typeface="ＭＳ Ｐゴシック" charset="0"/>
                <a:cs typeface="Arial" charset="0"/>
              </a:rPr>
            </a:br>
            <a:r>
              <a:rPr lang="en-US" dirty="0">
                <a:latin typeface="Arial" charset="0"/>
                <a:ea typeface="ＭＳ Ｐゴシック" charset="0"/>
                <a:cs typeface="Arial" charset="0"/>
              </a:rPr>
              <a:t>Lambda expressions</a:t>
            </a:r>
            <a:endParaRPr lang="ru-RU" dirty="0">
              <a:latin typeface="Arial" charset="0"/>
              <a:ea typeface="ＭＳ Ｐゴシック" charset="0"/>
              <a:cs typeface="Arial" charset="0"/>
            </a:endParaRPr>
          </a:p>
        </p:txBody>
      </p:sp>
      <p:sp>
        <p:nvSpPr>
          <p:cNvPr id="72707" name="Текст 3"/>
          <p:cNvSpPr>
            <a:spLocks noGrp="1"/>
          </p:cNvSpPr>
          <p:nvPr>
            <p:ph type="body" sz="quarter" idx="11"/>
          </p:nvPr>
        </p:nvSpPr>
        <p:spPr>
          <a:xfrm>
            <a:off x="4585652" y="6530978"/>
            <a:ext cx="5037932" cy="408411"/>
          </a:xfrm>
        </p:spPr>
        <p:txBody>
          <a:bodyPr/>
          <a:lstStyle/>
          <a:p>
            <a:endParaRPr lang="ru-RU">
              <a:latin typeface="Arial" charset="0"/>
              <a:ea typeface="ＭＳ Ｐゴシック" charset="0"/>
              <a:cs typeface="Arial" charset="0"/>
            </a:endParaRPr>
          </a:p>
        </p:txBody>
      </p:sp>
      <p:sp>
        <p:nvSpPr>
          <p:cNvPr id="72708" name="Текст 4"/>
          <p:cNvSpPr>
            <a:spLocks noGrp="1"/>
          </p:cNvSpPr>
          <p:nvPr>
            <p:ph type="body" sz="quarter" idx="12"/>
          </p:nvPr>
        </p:nvSpPr>
        <p:spPr/>
        <p:txBody>
          <a:bodyPr/>
          <a:lstStyle/>
          <a:p>
            <a:endParaRPr lang="ru-RU">
              <a:latin typeface="Arial" charset="0"/>
              <a:ea typeface="ＭＳ Ｐゴシック" charset="0"/>
              <a:cs typeface="Arial" charset="0"/>
            </a:endParaRPr>
          </a:p>
        </p:txBody>
      </p:sp>
    </p:spTree>
    <p:extLst>
      <p:ext uri="{BB962C8B-B14F-4D97-AF65-F5344CB8AC3E}">
        <p14:creationId xmlns:p14="http://schemas.microsoft.com/office/powerpoint/2010/main" val="2093526274"/>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Lambda example</a:t>
            </a:r>
          </a:p>
        </p:txBody>
      </p:sp>
      <p:sp>
        <p:nvSpPr>
          <p:cNvPr id="5" name="Rectangle 1"/>
          <p:cNvSpPr>
            <a:spLocks noChangeArrowheads="1"/>
          </p:cNvSpPr>
          <p:nvPr/>
        </p:nvSpPr>
        <p:spPr bwMode="auto">
          <a:xfrm>
            <a:off x="684213" y="1196975"/>
            <a:ext cx="4134465"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b="1" dirty="0" err="1">
                <a:solidFill>
                  <a:srgbClr val="000000"/>
                </a:solidFill>
                <a:latin typeface="Myriad Pro" charset="0"/>
              </a:rPr>
              <a:t>FirstLambda</a:t>
            </a:r>
            <a:endParaRPr lang="en-US" sz="3600" b="1" dirty="0">
              <a:solidFill>
                <a:srgbClr val="000000"/>
              </a:solidFill>
              <a:latin typeface="Myriad Pro" charset="0"/>
            </a:endParaRPr>
          </a:p>
          <a:p>
            <a:r>
              <a:rPr lang="ru-RU" sz="3600" b="1" dirty="0">
                <a:solidFill>
                  <a:srgbClr val="000000"/>
                </a:solidFill>
                <a:latin typeface="Myriad Pro" charset="0"/>
              </a:rPr>
              <a:t>	</a:t>
            </a:r>
            <a:r>
              <a:rPr lang="en-US" sz="3600" b="1" dirty="0">
                <a:solidFill>
                  <a:srgbClr val="000000"/>
                </a:solidFill>
                <a:latin typeface="Myriad Pro" charset="0"/>
              </a:rPr>
              <a:t>FirstLambda1</a:t>
            </a:r>
          </a:p>
          <a:p>
            <a:endParaRPr lang="en-US" b="1" dirty="0">
              <a:solidFill>
                <a:srgbClr val="000000"/>
              </a:solidFill>
              <a:latin typeface="Myriad Pro" charset="0"/>
            </a:endParaRPr>
          </a:p>
        </p:txBody>
      </p:sp>
    </p:spTree>
    <p:extLst>
      <p:ext uri="{BB962C8B-B14F-4D97-AF65-F5344CB8AC3E}">
        <p14:creationId xmlns:p14="http://schemas.microsoft.com/office/powerpoint/2010/main" val="417391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Lambda example</a:t>
            </a:r>
          </a:p>
        </p:txBody>
      </p:sp>
      <p:sp>
        <p:nvSpPr>
          <p:cNvPr id="5" name="Rectangle 1"/>
          <p:cNvSpPr>
            <a:spLocks noChangeArrowheads="1"/>
          </p:cNvSpPr>
          <p:nvPr/>
        </p:nvSpPr>
        <p:spPr bwMode="auto">
          <a:xfrm>
            <a:off x="684213" y="1196975"/>
            <a:ext cx="5237331"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b="1" dirty="0" err="1">
                <a:solidFill>
                  <a:srgbClr val="000000"/>
                </a:solidFill>
                <a:latin typeface="Myriad Pro" charset="0"/>
              </a:rPr>
              <a:t>RunnableLambda</a:t>
            </a:r>
            <a:endParaRPr lang="en-US" sz="3600" b="1" dirty="0">
              <a:solidFill>
                <a:srgbClr val="000000"/>
              </a:solidFill>
              <a:latin typeface="Myriad Pro" charset="0"/>
            </a:endParaRPr>
          </a:p>
          <a:p>
            <a:r>
              <a:rPr lang="ru-RU" sz="3600" b="1" dirty="0">
                <a:solidFill>
                  <a:srgbClr val="000000"/>
                </a:solidFill>
                <a:latin typeface="Myriad Pro" charset="0"/>
              </a:rPr>
              <a:t>	</a:t>
            </a:r>
            <a:r>
              <a:rPr lang="en-US" sz="3600" b="1" dirty="0">
                <a:solidFill>
                  <a:srgbClr val="000000"/>
                </a:solidFill>
                <a:latin typeface="Myriad Pro" charset="0"/>
              </a:rPr>
              <a:t>RunnableLambda1</a:t>
            </a:r>
          </a:p>
          <a:p>
            <a:endParaRPr lang="en-US" b="1" dirty="0">
              <a:solidFill>
                <a:srgbClr val="000000"/>
              </a:solidFill>
              <a:latin typeface="Myriad Pro" charset="0"/>
            </a:endParaRPr>
          </a:p>
        </p:txBody>
      </p:sp>
    </p:spTree>
    <p:extLst>
      <p:ext uri="{BB962C8B-B14F-4D97-AF65-F5344CB8AC3E}">
        <p14:creationId xmlns:p14="http://schemas.microsoft.com/office/powerpoint/2010/main" val="152085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Three Questions about Lambdas</a:t>
            </a:r>
          </a:p>
        </p:txBody>
      </p:sp>
      <p:sp>
        <p:nvSpPr>
          <p:cNvPr id="7" name="Content Placeholder 87039"/>
          <p:cNvSpPr txBox="1">
            <a:spLocks noGrp="1"/>
          </p:cNvSpPr>
          <p:nvPr>
            <p:ph idx="1"/>
          </p:nvPr>
        </p:nvSpPr>
        <p:spPr>
          <a:xfrm>
            <a:off x="502921" y="1114793"/>
            <a:ext cx="9012397" cy="5579719"/>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marL="457200" indent="-457200">
              <a:lnSpc>
                <a:spcPts val="2998"/>
              </a:lnSpc>
              <a:buFont typeface="Arial" panose="020B0604020202020204" pitchFamily="34" charset="0"/>
              <a:buChar char="•"/>
              <a:tabLst>
                <a:tab pos="457093" algn="l"/>
              </a:tabLst>
            </a:pPr>
            <a:r>
              <a:rPr lang="en-CA" sz="2800" spc="-10" dirty="0">
                <a:latin typeface="Arial"/>
                <a:cs typeface="Arial"/>
              </a:rPr>
              <a:t>What is the type of a lambda expression?</a:t>
            </a:r>
          </a:p>
          <a:p>
            <a:pPr marL="457200" indent="-457200">
              <a:lnSpc>
                <a:spcPts val="2998"/>
              </a:lnSpc>
              <a:buFont typeface="Arial" panose="020B0604020202020204" pitchFamily="34" charset="0"/>
              <a:buChar char="•"/>
              <a:tabLst>
                <a:tab pos="457093" algn="l"/>
              </a:tabLst>
            </a:pPr>
            <a:endParaRPr lang="en-CA" sz="2800" spc="-10" dirty="0">
              <a:latin typeface="Arial"/>
              <a:cs typeface="Arial"/>
            </a:endParaRPr>
          </a:p>
          <a:p>
            <a:pPr marL="457200" indent="-457200">
              <a:lnSpc>
                <a:spcPts val="2998"/>
              </a:lnSpc>
              <a:buFont typeface="Arial" panose="020B0604020202020204" pitchFamily="34" charset="0"/>
              <a:buChar char="•"/>
              <a:tabLst>
                <a:tab pos="457093" algn="l"/>
              </a:tabLst>
            </a:pPr>
            <a:r>
              <a:rPr lang="en-CA" sz="2800" spc="-10" dirty="0">
                <a:latin typeface="Arial"/>
                <a:cs typeface="Arial"/>
              </a:rPr>
              <a:t>Can a lambda be put in a variable?</a:t>
            </a:r>
          </a:p>
          <a:p>
            <a:pPr marL="457200" indent="-457200">
              <a:lnSpc>
                <a:spcPts val="2998"/>
              </a:lnSpc>
              <a:buFont typeface="Arial" panose="020B0604020202020204" pitchFamily="34" charset="0"/>
              <a:buChar char="•"/>
              <a:tabLst>
                <a:tab pos="457093" algn="l"/>
              </a:tabLst>
            </a:pPr>
            <a:endParaRPr lang="en-CA" sz="2800" spc="-10" dirty="0">
              <a:latin typeface="Arial"/>
              <a:cs typeface="Arial"/>
            </a:endParaRPr>
          </a:p>
          <a:p>
            <a:pPr marL="457200" indent="-457200">
              <a:lnSpc>
                <a:spcPts val="2998"/>
              </a:lnSpc>
              <a:buFont typeface="Arial" panose="020B0604020202020204" pitchFamily="34" charset="0"/>
              <a:buChar char="•"/>
              <a:tabLst>
                <a:tab pos="457093" algn="l"/>
              </a:tabLst>
            </a:pPr>
            <a:r>
              <a:rPr lang="en-CA" sz="2800" spc="-10" dirty="0">
                <a:latin typeface="Arial"/>
                <a:cs typeface="Arial"/>
              </a:rPr>
              <a:t>Is a lambda expression an object?</a:t>
            </a:r>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Tree>
    <p:extLst>
      <p:ext uri="{BB962C8B-B14F-4D97-AF65-F5344CB8AC3E}">
        <p14:creationId xmlns:p14="http://schemas.microsoft.com/office/powerpoint/2010/main" val="47356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marL="457200" indent="-457200">
              <a:lnSpc>
                <a:spcPts val="2998"/>
              </a:lnSpc>
              <a:tabLst>
                <a:tab pos="457093" algn="l"/>
              </a:tabLst>
            </a:pPr>
            <a:r>
              <a:rPr lang="en-CA" sz="3600" spc="-10" dirty="0">
                <a:latin typeface="Arial"/>
                <a:cs typeface="Arial"/>
              </a:rPr>
              <a:t>What is the type of a lambda expression?</a:t>
            </a:r>
          </a:p>
        </p:txBody>
      </p:sp>
      <p:sp>
        <p:nvSpPr>
          <p:cNvPr id="7" name="Content Placeholder 87039"/>
          <p:cNvSpPr txBox="1">
            <a:spLocks noGrp="1"/>
          </p:cNvSpPr>
          <p:nvPr>
            <p:ph idx="1"/>
          </p:nvPr>
        </p:nvSpPr>
        <p:spPr>
          <a:xfrm>
            <a:off x="502921" y="901043"/>
            <a:ext cx="9012397" cy="1187231"/>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marL="0" indent="0">
              <a:lnSpc>
                <a:spcPts val="2998"/>
              </a:lnSpc>
              <a:tabLst>
                <a:tab pos="457093" algn="l"/>
              </a:tabLst>
            </a:pPr>
            <a:r>
              <a:rPr lang="en-US" sz="2800" dirty="0"/>
              <a:t>Answer: a functional interface</a:t>
            </a:r>
            <a:endParaRPr lang="en-CA" sz="2800" spc="-10" dirty="0">
              <a:latin typeface="Arial"/>
              <a:cs typeface="Arial"/>
            </a:endParaRPr>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
        <p:nvSpPr>
          <p:cNvPr id="4" name="Content Placeholder 87039"/>
          <p:cNvSpPr txBox="1">
            <a:spLocks/>
          </p:cNvSpPr>
          <p:nvPr/>
        </p:nvSpPr>
        <p:spPr bwMode="auto">
          <a:xfrm>
            <a:off x="508181" y="2007114"/>
            <a:ext cx="9012397" cy="781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4198"/>
              </a:lnSpc>
              <a:tabLst>
                <a:tab pos="393608" algn="l"/>
              </a:tabLst>
            </a:pPr>
            <a:r>
              <a:rPr lang="en-US" sz="2800" dirty="0"/>
              <a:t>What is a functional interface? </a:t>
            </a:r>
            <a:endParaRPr lang="en-CA" sz="2800" kern="0" dirty="0"/>
          </a:p>
        </p:txBody>
      </p:sp>
      <p:sp>
        <p:nvSpPr>
          <p:cNvPr id="5" name="Content Placeholder 87039"/>
          <p:cNvSpPr txBox="1">
            <a:spLocks/>
          </p:cNvSpPr>
          <p:nvPr/>
        </p:nvSpPr>
        <p:spPr bwMode="auto">
          <a:xfrm>
            <a:off x="506206" y="2741388"/>
            <a:ext cx="9347530" cy="48172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lnSpc>
                <a:spcPts val="4198"/>
              </a:lnSpc>
              <a:tabLst>
                <a:tab pos="393608" algn="l"/>
              </a:tabLst>
            </a:pPr>
            <a:r>
              <a:rPr lang="en-CA" sz="2800" spc="-10" dirty="0">
                <a:latin typeface="Arial"/>
                <a:cs typeface="Arial"/>
              </a:rPr>
              <a:t>A functional interface is an interface with only one </a:t>
            </a:r>
            <a:r>
              <a:rPr lang="en-CA" sz="2800" i="1" spc="-10" dirty="0">
                <a:latin typeface="Arial Italic"/>
                <a:cs typeface="Arial Italic"/>
              </a:rPr>
              <a:t>abstract </a:t>
            </a:r>
            <a:r>
              <a:rPr lang="en-CA" sz="2800" spc="-10" dirty="0">
                <a:latin typeface="Arial" panose="020B0604020202020204" pitchFamily="34" charset="0"/>
                <a:cs typeface="Arial" panose="020B0604020202020204" pitchFamily="34" charset="0"/>
              </a:rPr>
              <a:t>method (methods from class </a:t>
            </a:r>
            <a:r>
              <a:rPr lang="en-CA" sz="2800" spc="-10" dirty="0">
                <a:latin typeface="Consolas Bold" panose="020B0709020204030204" pitchFamily="49" charset="0"/>
                <a:cs typeface="Consolas Bold" panose="020B0709020204030204" pitchFamily="49" charset="0"/>
              </a:rPr>
              <a:t>Object</a:t>
            </a:r>
            <a:r>
              <a:rPr lang="en-CA" sz="2800" spc="-10" dirty="0">
                <a:latin typeface="Arial" panose="020B0604020202020204" pitchFamily="34" charset="0"/>
                <a:cs typeface="Arial" panose="020B0604020202020204" pitchFamily="34" charset="0"/>
              </a:rPr>
              <a:t> do not count)</a:t>
            </a:r>
          </a:p>
          <a:p>
            <a:pPr marL="0">
              <a:spcBef>
                <a:spcPts val="0"/>
              </a:spcBef>
              <a:spcAft>
                <a:spcPts val="0"/>
              </a:spcAft>
              <a:tabLst>
                <a:tab pos="393608" algn="l"/>
              </a:tabLst>
            </a:pPr>
            <a:endParaRPr lang="en-CA" sz="1800" b="1" dirty="0">
              <a:solidFill>
                <a:srgbClr val="7E0055"/>
              </a:solidFill>
              <a:latin typeface="Consolas Bold"/>
              <a:cs typeface="Consolas Bold"/>
            </a:endParaRPr>
          </a:p>
          <a:p>
            <a:pPr marL="0">
              <a:spcBef>
                <a:spcPts val="0"/>
              </a:spcBef>
              <a:spcAft>
                <a:spcPts val="0"/>
              </a:spcAft>
              <a:tabLst>
                <a:tab pos="393608" algn="l"/>
              </a:tabLst>
            </a:pPr>
            <a:r>
              <a:rPr lang="en-CA" sz="1800" b="1" dirty="0">
                <a:solidFill>
                  <a:srgbClr val="7E0055"/>
                </a:solidFill>
                <a:latin typeface="Consolas Bold"/>
                <a:cs typeface="Consolas Bold"/>
              </a:rPr>
              <a:t>public interface</a:t>
            </a:r>
            <a:r>
              <a:rPr lang="en-CA" sz="1800" b="1" dirty="0">
                <a:latin typeface="Consolas Bold"/>
                <a:cs typeface="Consolas Bold"/>
              </a:rPr>
              <a:t> Runnable {</a:t>
            </a:r>
          </a:p>
          <a:p>
            <a:pPr marL="0">
              <a:spcBef>
                <a:spcPts val="0"/>
              </a:spcBef>
              <a:spcAft>
                <a:spcPts val="0"/>
              </a:spcAft>
              <a:tabLst>
                <a:tab pos="393608" algn="l"/>
              </a:tabLst>
            </a:pPr>
            <a:r>
              <a:rPr lang="en-CA" sz="1800" b="1" dirty="0">
                <a:latin typeface="Consolas Bold"/>
                <a:cs typeface="Consolas Bold"/>
              </a:rPr>
              <a:t>    run();</a:t>
            </a:r>
          </a:p>
          <a:p>
            <a:pPr marL="0">
              <a:spcBef>
                <a:spcPts val="0"/>
              </a:spcBef>
              <a:spcAft>
                <a:spcPts val="0"/>
              </a:spcAft>
              <a:tabLst>
                <a:tab pos="393608" algn="l"/>
              </a:tabLst>
            </a:pPr>
            <a:r>
              <a:rPr lang="en-CA" sz="1800" b="1" dirty="0">
                <a:latin typeface="Consolas Bold"/>
                <a:cs typeface="Consolas Bold"/>
              </a:rPr>
              <a:t>}</a:t>
            </a:r>
          </a:p>
          <a:p>
            <a:pPr marL="0">
              <a:spcBef>
                <a:spcPts val="0"/>
              </a:spcBef>
              <a:spcAft>
                <a:spcPts val="0"/>
              </a:spcAft>
              <a:tabLst>
                <a:tab pos="393608" algn="l"/>
              </a:tabLst>
            </a:pPr>
            <a:endParaRPr lang="en-CA" sz="1800" b="1" dirty="0">
              <a:latin typeface="Consolas Bold"/>
              <a:cs typeface="Consolas Bold"/>
            </a:endParaRPr>
          </a:p>
          <a:p>
            <a:pPr marL="0">
              <a:spcBef>
                <a:spcPts val="0"/>
              </a:spcBef>
              <a:spcAft>
                <a:spcPts val="0"/>
              </a:spcAft>
              <a:tabLst>
                <a:tab pos="393608" algn="l"/>
              </a:tabLst>
            </a:pPr>
            <a:r>
              <a:rPr lang="en-CA" sz="1800" b="1" dirty="0">
                <a:solidFill>
                  <a:srgbClr val="7E0055"/>
                </a:solidFill>
                <a:latin typeface="Consolas Bold"/>
                <a:cs typeface="Consolas Bold"/>
              </a:rPr>
              <a:t>public interface</a:t>
            </a:r>
            <a:r>
              <a:rPr lang="en-CA" sz="1800" b="1" dirty="0">
                <a:latin typeface="Consolas Bold"/>
                <a:cs typeface="Consolas Bold"/>
              </a:rPr>
              <a:t> Comparator&lt;T&gt; {</a:t>
            </a:r>
          </a:p>
          <a:p>
            <a:pPr marL="0">
              <a:spcBef>
                <a:spcPts val="0"/>
              </a:spcBef>
              <a:spcAft>
                <a:spcPts val="0"/>
              </a:spcAft>
              <a:tabLst>
                <a:tab pos="393608" algn="l"/>
              </a:tabLst>
            </a:pPr>
            <a:r>
              <a:rPr lang="en-CA" sz="1800" b="1" dirty="0">
                <a:solidFill>
                  <a:srgbClr val="7E0055"/>
                </a:solidFill>
                <a:latin typeface="Consolas Bold"/>
                <a:cs typeface="Consolas Bold"/>
              </a:rPr>
              <a:t>    </a:t>
            </a:r>
            <a:r>
              <a:rPr lang="en-CA" sz="1800" b="1" dirty="0" err="1">
                <a:solidFill>
                  <a:srgbClr val="7E0055"/>
                </a:solidFill>
                <a:latin typeface="Consolas Bold"/>
                <a:cs typeface="Consolas Bold"/>
              </a:rPr>
              <a:t>int</a:t>
            </a:r>
            <a:r>
              <a:rPr lang="en-CA" sz="1800" b="1" dirty="0">
                <a:latin typeface="Consolas Bold"/>
                <a:cs typeface="Consolas Bold"/>
              </a:rPr>
              <a:t> </a:t>
            </a:r>
            <a:r>
              <a:rPr lang="en-CA" sz="1800" b="1" dirty="0" err="1">
                <a:latin typeface="Consolas Bold"/>
                <a:cs typeface="Consolas Bold"/>
              </a:rPr>
              <a:t>compareTo</a:t>
            </a:r>
            <a:r>
              <a:rPr lang="en-CA" sz="1800" b="1" dirty="0">
                <a:latin typeface="Consolas Bold"/>
                <a:cs typeface="Consolas Bold"/>
              </a:rPr>
              <a:t>(T t1, T t2);</a:t>
            </a:r>
            <a:br>
              <a:rPr lang="en-CA" sz="1800" dirty="0">
                <a:latin typeface="Times New Roman"/>
              </a:rPr>
            </a:br>
            <a:r>
              <a:rPr lang="en-CA" sz="1800" b="1" dirty="0">
                <a:latin typeface="Consolas Bold"/>
                <a:cs typeface="Consolas Bold"/>
              </a:rPr>
              <a:t>}</a:t>
            </a:r>
          </a:p>
          <a:p>
            <a:pPr marL="0">
              <a:spcBef>
                <a:spcPts val="0"/>
              </a:spcBef>
              <a:spcAft>
                <a:spcPts val="0"/>
              </a:spcAft>
              <a:tabLst>
                <a:tab pos="393608" algn="l"/>
              </a:tabLst>
            </a:pPr>
            <a:endParaRPr lang="en-CA" sz="1800" b="1" dirty="0">
              <a:latin typeface="Consolas Bold"/>
              <a:cs typeface="Consolas Bold"/>
            </a:endParaRPr>
          </a:p>
          <a:p>
            <a:pPr>
              <a:lnSpc>
                <a:spcPts val="1840"/>
              </a:lnSpc>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a:t>
            </a:r>
          </a:p>
          <a:p>
            <a:pPr>
              <a:lnSpc>
                <a:spcPts val="1840"/>
              </a:lnSpc>
            </a:pPr>
            <a:r>
              <a:rPr lang="en-CA" sz="1800" b="1" dirty="0">
                <a:solidFill>
                  <a:srgbClr val="7E0055"/>
                </a:solidFill>
                <a:latin typeface="Consolas Bold"/>
                <a:cs typeface="Consolas Bold"/>
              </a:rPr>
              <a:t>    </a:t>
            </a:r>
            <a:r>
              <a:rPr lang="en-CA" sz="1800" b="1" dirty="0" err="1">
                <a:solidFill>
                  <a:srgbClr val="7E0055"/>
                </a:solidFill>
                <a:latin typeface="Consolas Bold"/>
                <a:cs typeface="Consolas Bold"/>
              </a:rPr>
              <a:t>boolean</a:t>
            </a:r>
            <a:r>
              <a:rPr lang="en-CA" sz="1800" b="1" dirty="0">
                <a:latin typeface="Consolas Bold"/>
                <a:cs typeface="Consolas Bold"/>
              </a:rPr>
              <a:t> accept(File pathname);</a:t>
            </a:r>
            <a:endParaRPr lang="en-CA" sz="1800" dirty="0">
              <a:latin typeface="Times New Roman"/>
              <a:cs typeface="Consolas Bold"/>
            </a:endParaRPr>
          </a:p>
          <a:p>
            <a:pPr>
              <a:lnSpc>
                <a:spcPts val="1840"/>
              </a:lnSpc>
            </a:pPr>
            <a:r>
              <a:rPr lang="en-CA" sz="1800" b="1" dirty="0">
                <a:latin typeface="Consolas Bold"/>
                <a:cs typeface="Consolas Bold"/>
              </a:rPr>
              <a:t>}</a:t>
            </a:r>
          </a:p>
          <a:p>
            <a:pPr>
              <a:lnSpc>
                <a:spcPts val="1900"/>
              </a:lnSpc>
            </a:pPr>
            <a:endParaRPr lang="en-CA" sz="1800" dirty="0"/>
          </a:p>
          <a:p>
            <a:pPr>
              <a:lnSpc>
                <a:spcPts val="1840"/>
              </a:lnSpc>
            </a:pPr>
            <a:endParaRPr lang="en-CA" sz="1800" dirty="0"/>
          </a:p>
          <a:p>
            <a:pPr marL="0">
              <a:spcBef>
                <a:spcPts val="0"/>
              </a:spcBef>
              <a:spcAft>
                <a:spcPts val="0"/>
              </a:spcAft>
              <a:tabLst>
                <a:tab pos="393608" algn="l"/>
              </a:tabLst>
            </a:pPr>
            <a:endParaRPr lang="en-CA" sz="1800" b="1" dirty="0">
              <a:latin typeface="Consolas Bold"/>
              <a:cs typeface="Consolas Bold"/>
            </a:endParaRPr>
          </a:p>
          <a:p>
            <a:pPr marL="0">
              <a:spcBef>
                <a:spcPts val="0"/>
              </a:spcBef>
              <a:spcAft>
                <a:spcPts val="0"/>
              </a:spcAft>
              <a:tabLst>
                <a:tab pos="393608" algn="l"/>
              </a:tabLst>
            </a:pPr>
            <a:endParaRPr lang="en-CA" sz="1800" b="1" dirty="0">
              <a:latin typeface="Consolas Bold"/>
              <a:cs typeface="Consolas Bold"/>
            </a:endParaRPr>
          </a:p>
          <a:p>
            <a:pPr marL="0">
              <a:spcBef>
                <a:spcPts val="0"/>
              </a:spcBef>
              <a:spcAft>
                <a:spcPts val="0"/>
              </a:spcAft>
              <a:tabLst>
                <a:tab pos="393608" algn="l"/>
              </a:tabLst>
            </a:pPr>
            <a:endParaRPr lang="en-CA" sz="1800" b="1" dirty="0">
              <a:latin typeface="Consolas Bold"/>
              <a:cs typeface="Consolas Bold"/>
            </a:endParaRPr>
          </a:p>
          <a:p>
            <a:pPr marL="0">
              <a:lnSpc>
                <a:spcPts val="4198"/>
              </a:lnSpc>
              <a:tabLst>
                <a:tab pos="393608" algn="l"/>
              </a:tabLst>
            </a:pPr>
            <a:endParaRPr lang="en-CA" sz="2800" b="1" dirty="0">
              <a:latin typeface="Consolas Bold"/>
              <a:cs typeface="Consolas Bold"/>
            </a:endParaRPr>
          </a:p>
          <a:p>
            <a:pPr marL="0">
              <a:lnSpc>
                <a:spcPts val="4198"/>
              </a:lnSpc>
              <a:tabLst>
                <a:tab pos="393608" algn="l"/>
              </a:tabLst>
            </a:pPr>
            <a:br>
              <a:rPr lang="en-CA" sz="2800" dirty="0">
                <a:latin typeface="Arial" panose="020B0604020202020204" pitchFamily="34" charset="0"/>
                <a:cs typeface="Arial" panose="020B0604020202020204" pitchFamily="34" charset="0"/>
              </a:rPr>
            </a:br>
            <a:r>
              <a:rPr lang="en-US" sz="2800" dirty="0"/>
              <a:t> </a:t>
            </a:r>
            <a:endParaRPr lang="en-CA" sz="2800" kern="0" dirty="0"/>
          </a:p>
        </p:txBody>
      </p:sp>
    </p:spTree>
    <p:extLst>
      <p:ext uri="{BB962C8B-B14F-4D97-AF65-F5344CB8AC3E}">
        <p14:creationId xmlns:p14="http://schemas.microsoft.com/office/powerpoint/2010/main" val="261501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marL="457200" indent="-457200">
              <a:lnSpc>
                <a:spcPts val="2998"/>
              </a:lnSpc>
              <a:tabLst>
                <a:tab pos="457093" algn="l"/>
              </a:tabLst>
            </a:pPr>
            <a:r>
              <a:rPr lang="en-CA" sz="3600" spc="-10" dirty="0">
                <a:latin typeface="Arial"/>
                <a:cs typeface="Arial"/>
              </a:rPr>
              <a:t>Functional interface</a:t>
            </a:r>
          </a:p>
        </p:txBody>
      </p:sp>
      <p:sp>
        <p:nvSpPr>
          <p:cNvPr id="7" name="Content Placeholder 87039"/>
          <p:cNvSpPr txBox="1">
            <a:spLocks noGrp="1"/>
          </p:cNvSpPr>
          <p:nvPr>
            <p:ph idx="1"/>
          </p:nvPr>
        </p:nvSpPr>
        <p:spPr>
          <a:xfrm>
            <a:off x="502921" y="901043"/>
            <a:ext cx="9012397" cy="1187231"/>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marL="0" indent="0">
              <a:lnSpc>
                <a:spcPts val="2998"/>
              </a:lnSpc>
              <a:tabLst>
                <a:tab pos="457093" algn="l"/>
              </a:tabLst>
            </a:pPr>
            <a:r>
              <a:rPr lang="en-US" sz="2800" dirty="0"/>
              <a:t>A functional interface can be annotated:</a:t>
            </a:r>
            <a:endParaRPr lang="en-CA" sz="2800" spc="-10" dirty="0">
              <a:latin typeface="Arial"/>
              <a:cs typeface="Arial"/>
            </a:endParaRPr>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
        <p:nvSpPr>
          <p:cNvPr id="5" name="Content Placeholder 87039"/>
          <p:cNvSpPr txBox="1">
            <a:spLocks/>
          </p:cNvSpPr>
          <p:nvPr/>
        </p:nvSpPr>
        <p:spPr bwMode="auto">
          <a:xfrm>
            <a:off x="506206" y="2123888"/>
            <a:ext cx="9347530" cy="48172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tabLst>
                <a:tab pos="393608" algn="l"/>
              </a:tabLst>
            </a:pPr>
            <a:r>
              <a:rPr lang="en-CA" sz="1800" b="1" dirty="0">
                <a:solidFill>
                  <a:srgbClr val="767676"/>
                </a:solidFill>
                <a:latin typeface="Consolas Bold"/>
                <a:cs typeface="Consolas Bold"/>
              </a:rPr>
              <a:t>@</a:t>
            </a:r>
            <a:r>
              <a:rPr lang="en-CA" sz="1800" b="1" dirty="0" err="1">
                <a:solidFill>
                  <a:srgbClr val="767676"/>
                </a:solidFill>
                <a:latin typeface="Consolas Bold"/>
                <a:cs typeface="Consolas Bold"/>
              </a:rPr>
              <a:t>FunctionalInterface</a:t>
            </a:r>
            <a:endParaRPr lang="en-CA" sz="1800" b="1" dirty="0">
              <a:solidFill>
                <a:srgbClr val="767676"/>
              </a:solidFill>
              <a:latin typeface="Consolas Bold"/>
              <a:cs typeface="Consolas Bold"/>
            </a:endParaRPr>
          </a:p>
          <a:p>
            <a:pPr marL="0">
              <a:spcBef>
                <a:spcPts val="0"/>
              </a:spcBef>
              <a:spcAft>
                <a:spcPts val="0"/>
              </a:spcAft>
              <a:tabLst>
                <a:tab pos="393608" algn="l"/>
              </a:tabLs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MyFunctionalInterface</a:t>
            </a:r>
            <a:r>
              <a:rPr lang="en-CA" sz="1800" b="1" dirty="0">
                <a:latin typeface="Consolas Bold"/>
                <a:cs typeface="Consolas Bold"/>
              </a:rPr>
              <a:t> {</a:t>
            </a:r>
          </a:p>
          <a:p>
            <a:pPr>
              <a:spcBef>
                <a:spcPts val="0"/>
              </a:spcBef>
              <a:spcAft>
                <a:spcPts val="0"/>
              </a:spcAft>
            </a:pPr>
            <a:r>
              <a:rPr lang="en-CA" sz="1800" b="1" dirty="0">
                <a:latin typeface="Consolas Bold"/>
                <a:cs typeface="Consolas Bold"/>
              </a:rPr>
              <a:t>    </a:t>
            </a:r>
            <a:r>
              <a:rPr lang="en-CA" sz="1800" b="1" dirty="0" err="1">
                <a:latin typeface="Consolas Bold"/>
                <a:cs typeface="Consolas Bold"/>
              </a:rPr>
              <a:t>someMethod</a:t>
            </a:r>
            <a:r>
              <a:rPr lang="en-CA" sz="1800" b="1" dirty="0">
                <a:latin typeface="Consolas Bold"/>
                <a:cs typeface="Consolas Bold"/>
              </a:rPr>
              <a:t>();</a:t>
            </a:r>
          </a:p>
          <a:p>
            <a:pPr>
              <a:spcBef>
                <a:spcPts val="0"/>
              </a:spcBef>
              <a:spcAft>
                <a:spcPts val="0"/>
              </a:spcAft>
            </a:pPr>
            <a:r>
              <a:rPr lang="en-CA" sz="1800" b="1" dirty="0">
                <a:solidFill>
                  <a:srgbClr val="2F74FF"/>
                </a:solidFill>
                <a:latin typeface="Consolas Bold"/>
                <a:cs typeface="Consolas Bold"/>
              </a:rPr>
              <a:t>     /** </a:t>
            </a:r>
          </a:p>
          <a:p>
            <a:pPr>
              <a:spcBef>
                <a:spcPts val="0"/>
              </a:spcBef>
              <a:spcAft>
                <a:spcPts val="0"/>
              </a:spcAft>
            </a:pPr>
            <a:r>
              <a:rPr lang="en-CA" sz="1800" b="1" dirty="0">
                <a:solidFill>
                  <a:srgbClr val="2F74FF"/>
                </a:solidFill>
                <a:latin typeface="Consolas Bold"/>
                <a:cs typeface="Consolas Bold"/>
              </a:rPr>
              <a:t>      * Some more documentation </a:t>
            </a:r>
          </a:p>
          <a:p>
            <a:pPr>
              <a:spcBef>
                <a:spcPts val="0"/>
              </a:spcBef>
              <a:spcAft>
                <a:spcPts val="0"/>
              </a:spcAft>
            </a:pPr>
            <a:r>
              <a:rPr lang="en-CA" sz="1800" b="1" dirty="0">
                <a:solidFill>
                  <a:srgbClr val="2F74FF"/>
                </a:solidFill>
                <a:latin typeface="Consolas Bold"/>
                <a:cs typeface="Consolas Bold"/>
              </a:rPr>
              <a:t>     */</a:t>
            </a:r>
          </a:p>
          <a:p>
            <a:pPr>
              <a:spcBef>
                <a:spcPts val="0"/>
              </a:spcBef>
              <a:spcAft>
                <a:spcPts val="0"/>
              </a:spcAft>
            </a:pPr>
            <a:r>
              <a:rPr lang="en-CA" sz="1800" b="1" dirty="0">
                <a:latin typeface="Consolas Bold"/>
                <a:cs typeface="Consolas Bold"/>
              </a:rPr>
              <a:t>    equals(Object o);</a:t>
            </a:r>
          </a:p>
          <a:p>
            <a:pPr>
              <a:spcBef>
                <a:spcPts val="0"/>
              </a:spcBef>
              <a:spcAft>
                <a:spcPts val="0"/>
              </a:spcAft>
            </a:pPr>
            <a:r>
              <a:rPr lang="en-CA" sz="1800" b="1" dirty="0">
                <a:latin typeface="Consolas Bold"/>
                <a:cs typeface="Consolas Bold"/>
              </a:rPr>
              <a:t>};</a:t>
            </a:r>
          </a:p>
          <a:p>
            <a:pPr algn="just">
              <a:lnSpc>
                <a:spcPts val="2000"/>
              </a:lnSpc>
            </a:pPr>
            <a:endParaRPr lang="en-CA" dirty="0"/>
          </a:p>
          <a:p>
            <a:pPr marL="0" algn="just">
              <a:spcBef>
                <a:spcPts val="0"/>
              </a:spcBef>
              <a:spcAft>
                <a:spcPts val="0"/>
              </a:spcAft>
            </a:pPr>
            <a:r>
              <a:rPr lang="en-CA" spc="-10" dirty="0">
                <a:cs typeface="Arial Unicode MS"/>
              </a:rPr>
              <a:t>The annotation </a:t>
            </a:r>
            <a:r>
              <a:rPr lang="en-CA" spc="-10" dirty="0">
                <a:cs typeface="Arial"/>
              </a:rPr>
              <a:t>is here just for convenience, the compiler can tell me whether the interface is functional or not</a:t>
            </a:r>
          </a:p>
          <a:p>
            <a:pPr>
              <a:lnSpc>
                <a:spcPts val="2000"/>
              </a:lnSpc>
            </a:pPr>
            <a:endParaRPr lang="en-CA" sz="1800" dirty="0"/>
          </a:p>
          <a:p>
            <a:pPr>
              <a:lnSpc>
                <a:spcPts val="1840"/>
              </a:lnSpc>
            </a:pPr>
            <a:endParaRPr lang="en-CA" sz="1800" b="1" dirty="0">
              <a:latin typeface="Consolas Bold"/>
              <a:cs typeface="Consolas Bold"/>
            </a:endParaRPr>
          </a:p>
          <a:p>
            <a:pPr>
              <a:lnSpc>
                <a:spcPts val="1840"/>
              </a:lnSpc>
            </a:pPr>
            <a:endParaRPr lang="en-CA" sz="1800" dirty="0"/>
          </a:p>
        </p:txBody>
      </p:sp>
    </p:spTree>
    <p:extLst>
      <p:ext uri="{BB962C8B-B14F-4D97-AF65-F5344CB8AC3E}">
        <p14:creationId xmlns:p14="http://schemas.microsoft.com/office/powerpoint/2010/main" val="319265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37" y="140340"/>
            <a:ext cx="9747563" cy="793532"/>
          </a:xfrm>
        </p:spPr>
        <p:txBody>
          <a:bodyPr/>
          <a:lstStyle/>
          <a:p>
            <a:pPr indent="-457200" algn="ctr">
              <a:tabLst>
                <a:tab pos="457093" algn="l"/>
              </a:tabLst>
            </a:pPr>
            <a:r>
              <a:rPr lang="en-CA" spc="-10" dirty="0">
                <a:latin typeface="Arial"/>
                <a:cs typeface="Arial"/>
              </a:rPr>
              <a:t>Can I put a Lambda Expression into a variable?</a:t>
            </a:r>
          </a:p>
        </p:txBody>
      </p:sp>
      <p:sp>
        <p:nvSpPr>
          <p:cNvPr id="7" name="Content Placeholder 87039"/>
          <p:cNvSpPr txBox="1">
            <a:spLocks noGrp="1"/>
          </p:cNvSpPr>
          <p:nvPr>
            <p:ph idx="1"/>
          </p:nvPr>
        </p:nvSpPr>
        <p:spPr>
          <a:xfrm>
            <a:off x="502921" y="901043"/>
            <a:ext cx="9012397" cy="1187231"/>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marL="0" indent="0">
              <a:lnSpc>
                <a:spcPts val="2998"/>
              </a:lnSpc>
              <a:tabLst>
                <a:tab pos="457093" algn="l"/>
              </a:tabLst>
            </a:pPr>
            <a:r>
              <a:rPr lang="en-US" dirty="0"/>
              <a:t>Answer is yes!</a:t>
            </a:r>
            <a:endParaRPr lang="en-CA" spc="-10" dirty="0">
              <a:latin typeface="Arial"/>
              <a:cs typeface="Arial"/>
            </a:endParaRPr>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
        <p:nvSpPr>
          <p:cNvPr id="5" name="Content Placeholder 87039"/>
          <p:cNvSpPr txBox="1">
            <a:spLocks/>
          </p:cNvSpPr>
          <p:nvPr/>
        </p:nvSpPr>
        <p:spPr bwMode="auto">
          <a:xfrm>
            <a:off x="506206" y="2123888"/>
            <a:ext cx="9347530" cy="48172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US" sz="1800" b="1" dirty="0">
                <a:solidFill>
                  <a:schemeClr val="tx1"/>
                </a:solidFill>
                <a:latin typeface="Consolas Bold"/>
                <a:cs typeface="Consolas Bold"/>
              </a:rPr>
              <a:t>Comparator&lt;String&gt; c = </a:t>
            </a:r>
          </a:p>
          <a:p>
            <a:pPr>
              <a:spcBef>
                <a:spcPts val="0"/>
              </a:spcBef>
              <a:spcAft>
                <a:spcPts val="0"/>
              </a:spcAft>
            </a:pPr>
            <a:r>
              <a:rPr lang="en-US" sz="1800" b="1" dirty="0">
                <a:solidFill>
                  <a:schemeClr val="tx1"/>
                </a:solidFill>
                <a:latin typeface="Consolas Bold"/>
                <a:cs typeface="Consolas Bold"/>
              </a:rPr>
              <a:t>(String s1, String s2) -&gt; </a:t>
            </a:r>
            <a:r>
              <a:rPr lang="en-US" sz="1800" b="1" dirty="0" err="1">
                <a:solidFill>
                  <a:schemeClr val="tx1"/>
                </a:solidFill>
                <a:latin typeface="Consolas Bold"/>
                <a:cs typeface="Consolas Bold"/>
              </a:rPr>
              <a:t>Integer.</a:t>
            </a:r>
            <a:r>
              <a:rPr lang="en-US" sz="1800" b="1" dirty="0" err="1">
                <a:solidFill>
                  <a:schemeClr val="accent2"/>
                </a:solidFill>
                <a:latin typeface="Consolas Bold"/>
                <a:cs typeface="Consolas Bold"/>
              </a:rPr>
              <a:t>compare</a:t>
            </a:r>
            <a:r>
              <a:rPr lang="en-US" sz="1800" b="1" dirty="0">
                <a:solidFill>
                  <a:schemeClr val="tx1"/>
                </a:solidFill>
                <a:latin typeface="Consolas Bold"/>
                <a:cs typeface="Consolas Bold"/>
              </a:rPr>
              <a:t>(s1.length(), s2.length());</a:t>
            </a:r>
            <a:endParaRPr lang="en-CA" sz="1800" dirty="0"/>
          </a:p>
          <a:p>
            <a:pPr>
              <a:spcBef>
                <a:spcPts val="0"/>
              </a:spcBef>
              <a:spcAft>
                <a:spcPts val="0"/>
              </a:spcAft>
            </a:pPr>
            <a:endParaRPr lang="en-CA" sz="1800" b="1" dirty="0">
              <a:latin typeface="Consolas Bold"/>
              <a:cs typeface="Consolas Bold"/>
            </a:endParaRPr>
          </a:p>
          <a:p>
            <a:pPr algn="just">
              <a:lnSpc>
                <a:spcPts val="2000"/>
              </a:lnSpc>
            </a:pPr>
            <a:endParaRPr lang="en-CA" dirty="0"/>
          </a:p>
          <a:p>
            <a:pPr marL="0" algn="just">
              <a:spcBef>
                <a:spcPts val="0"/>
              </a:spcBef>
              <a:spcAft>
                <a:spcPts val="0"/>
              </a:spcAft>
            </a:pPr>
            <a:r>
              <a:rPr lang="en-CA" spc="-10" dirty="0">
                <a:cs typeface="Arial"/>
              </a:rPr>
              <a:t>Consequences: a lambda can be taken as a method parameter, and</a:t>
            </a:r>
            <a:r>
              <a:rPr lang="en-CA" dirty="0">
                <a:cs typeface="Arial"/>
              </a:rPr>
              <a:t> </a:t>
            </a:r>
            <a:r>
              <a:rPr lang="en-CA" spc="-10" dirty="0">
                <a:cs typeface="Arial"/>
              </a:rPr>
              <a:t>can be returned by a method</a:t>
            </a:r>
          </a:p>
          <a:p>
            <a:pPr marL="0" algn="just">
              <a:spcBef>
                <a:spcPts val="0"/>
              </a:spcBef>
              <a:spcAft>
                <a:spcPts val="0"/>
              </a:spcAft>
            </a:pPr>
            <a:endParaRPr lang="en-CA" spc="-10" dirty="0">
              <a:cs typeface="Arial"/>
            </a:endParaRPr>
          </a:p>
          <a:p>
            <a:pPr>
              <a:lnSpc>
                <a:spcPts val="2000"/>
              </a:lnSpc>
            </a:pPr>
            <a:endParaRPr lang="en-CA" sz="1800" dirty="0"/>
          </a:p>
          <a:p>
            <a:pPr>
              <a:lnSpc>
                <a:spcPts val="1840"/>
              </a:lnSpc>
            </a:pPr>
            <a:endParaRPr lang="en-CA" sz="1800" b="1" dirty="0">
              <a:latin typeface="Consolas Bold"/>
              <a:cs typeface="Consolas Bold"/>
            </a:endParaRPr>
          </a:p>
          <a:p>
            <a:pPr>
              <a:lnSpc>
                <a:spcPts val="1840"/>
              </a:lnSpc>
            </a:pPr>
            <a:endParaRPr lang="en-CA" sz="1800" dirty="0"/>
          </a:p>
        </p:txBody>
      </p:sp>
    </p:spTree>
    <p:extLst>
      <p:ext uri="{BB962C8B-B14F-4D97-AF65-F5344CB8AC3E}">
        <p14:creationId xmlns:p14="http://schemas.microsoft.com/office/powerpoint/2010/main" val="411695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Is Lambda an Object?</a:t>
            </a:r>
          </a:p>
        </p:txBody>
      </p:sp>
      <p:sp>
        <p:nvSpPr>
          <p:cNvPr id="7" name="Content Placeholder 87039"/>
          <p:cNvSpPr txBox="1">
            <a:spLocks noGrp="1"/>
          </p:cNvSpPr>
          <p:nvPr>
            <p:ph idx="1"/>
          </p:nvPr>
        </p:nvSpPr>
        <p:spPr>
          <a:xfrm>
            <a:off x="502921" y="901043"/>
            <a:ext cx="9012397" cy="896925"/>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marL="0" indent="0">
              <a:lnSpc>
                <a:spcPts val="2998"/>
              </a:lnSpc>
              <a:tabLst>
                <a:tab pos="457093" algn="l"/>
              </a:tabLst>
            </a:pPr>
            <a:r>
              <a:rPr lang="en-US" dirty="0"/>
              <a:t>Let’s compare the following:</a:t>
            </a:r>
            <a:endParaRPr lang="en-CA" spc="-10" dirty="0">
              <a:latin typeface="Arial"/>
              <a:cs typeface="Arial"/>
            </a:endParaRPr>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
        <p:nvSpPr>
          <p:cNvPr id="5" name="Content Placeholder 87039"/>
          <p:cNvSpPr txBox="1">
            <a:spLocks/>
          </p:cNvSpPr>
          <p:nvPr/>
        </p:nvSpPr>
        <p:spPr bwMode="auto">
          <a:xfrm>
            <a:off x="506206" y="2123889"/>
            <a:ext cx="9347530" cy="7541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US" sz="1800" b="1" dirty="0">
                <a:solidFill>
                  <a:schemeClr val="tx1"/>
                </a:solidFill>
                <a:latin typeface="Consolas Bold"/>
                <a:cs typeface="Consolas Bold"/>
              </a:rPr>
              <a:t>Comparator&lt;String&gt; c = </a:t>
            </a:r>
          </a:p>
          <a:p>
            <a:pPr>
              <a:spcBef>
                <a:spcPts val="0"/>
              </a:spcBef>
              <a:spcAft>
                <a:spcPts val="0"/>
              </a:spcAft>
            </a:pPr>
            <a:r>
              <a:rPr lang="en-US" sz="1800" b="1" dirty="0">
                <a:solidFill>
                  <a:schemeClr val="tx1"/>
                </a:solidFill>
                <a:latin typeface="Consolas Bold"/>
                <a:cs typeface="Consolas Bold"/>
              </a:rPr>
              <a:t>(String s1, String s2) -&gt; </a:t>
            </a:r>
            <a:r>
              <a:rPr lang="en-US" sz="1800" b="1" dirty="0" err="1">
                <a:solidFill>
                  <a:schemeClr val="tx1"/>
                </a:solidFill>
                <a:latin typeface="Consolas Bold"/>
                <a:cs typeface="Consolas Bold"/>
              </a:rPr>
              <a:t>Integer.</a:t>
            </a:r>
            <a:r>
              <a:rPr lang="en-US" sz="1800" b="1" dirty="0" err="1">
                <a:solidFill>
                  <a:schemeClr val="accent2"/>
                </a:solidFill>
                <a:latin typeface="Consolas Bold"/>
                <a:cs typeface="Consolas Bold"/>
              </a:rPr>
              <a:t>compare</a:t>
            </a:r>
            <a:r>
              <a:rPr lang="en-US" sz="1800" b="1" dirty="0">
                <a:solidFill>
                  <a:schemeClr val="tx1"/>
                </a:solidFill>
                <a:latin typeface="Consolas Bold"/>
                <a:cs typeface="Consolas Bold"/>
              </a:rPr>
              <a:t>(s1.length(), s2.length());</a:t>
            </a:r>
            <a:endParaRPr lang="en-CA" sz="1800" dirty="0"/>
          </a:p>
          <a:p>
            <a:pPr>
              <a:spcBef>
                <a:spcPts val="0"/>
              </a:spcBef>
              <a:spcAft>
                <a:spcPts val="0"/>
              </a:spcAft>
            </a:pPr>
            <a:endParaRPr lang="en-CA" sz="1800" b="1" dirty="0">
              <a:latin typeface="Consolas Bold" panose="020B0709020204030204" pitchFamily="49" charset="0"/>
              <a:cs typeface="Consolas Bold" panose="020B0709020204030204" pitchFamily="49" charset="0"/>
            </a:endParaRPr>
          </a:p>
          <a:p>
            <a:pPr>
              <a:lnSpc>
                <a:spcPts val="1900"/>
              </a:lnSpc>
            </a:pPr>
            <a:endParaRPr lang="en-CA" sz="2800" dirty="0"/>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6" name="Content Placeholder 87039"/>
          <p:cNvSpPr txBox="1">
            <a:spLocks/>
          </p:cNvSpPr>
          <p:nvPr/>
        </p:nvSpPr>
        <p:spPr bwMode="auto">
          <a:xfrm>
            <a:off x="504231" y="3107539"/>
            <a:ext cx="9347530" cy="18183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z="1800" b="1" dirty="0">
                <a:latin typeface="Consolas Bold" panose="020B0709020204030204" pitchFamily="49" charset="0"/>
                <a:cs typeface="Consolas Bold" panose="020B0709020204030204" pitchFamily="49" charset="0"/>
              </a:rPr>
              <a:t>Comparator&lt;String&gt; c =</a:t>
            </a:r>
          </a:p>
          <a:p>
            <a:pPr marL="0">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new</a:t>
            </a:r>
            <a:r>
              <a:rPr lang="en-CA" sz="1800" b="1" dirty="0">
                <a:latin typeface="Consolas Bold" panose="020B0709020204030204" pitchFamily="49" charset="0"/>
                <a:cs typeface="Consolas Bold" panose="020B0709020204030204" pitchFamily="49" charset="0"/>
              </a:rPr>
              <a:t> Comparator&lt;String&gt;(String s1, String s2) {</a:t>
            </a:r>
          </a:p>
          <a:p>
            <a:pPr marL="445265" lvl="1" indent="20">
              <a:spcBef>
                <a:spcPts val="0"/>
              </a:spcBef>
              <a:spcAft>
                <a:spcPts val="0"/>
              </a:spcAft>
              <a:tabLst>
                <a:tab pos="342819" algn="l"/>
              </a:tabLst>
            </a:pPr>
            <a:r>
              <a:rPr lang="en-CA" sz="1800" b="1" dirty="0">
                <a:solidFill>
                  <a:srgbClr val="7E0055"/>
                </a:solidFill>
                <a:latin typeface="Consolas Bold" panose="020B0709020204030204" pitchFamily="49" charset="0"/>
                <a:cs typeface="Consolas Bold" panose="020B0709020204030204" pitchFamily="49" charset="0"/>
              </a:rPr>
              <a:t>public </a:t>
            </a:r>
            <a:r>
              <a:rPr lang="en-CA" sz="1800" b="1" dirty="0" err="1">
                <a:solidFill>
                  <a:srgbClr val="7E0055"/>
                </a:solidFill>
                <a:latin typeface="Consolas Bold" panose="020B0709020204030204" pitchFamily="49" charset="0"/>
                <a:cs typeface="Consolas Bold" panose="020B0709020204030204" pitchFamily="49" charset="0"/>
              </a:rPr>
              <a:t>boolean</a:t>
            </a: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compareTo</a:t>
            </a:r>
            <a:r>
              <a:rPr lang="en-CA" sz="1800" b="1" dirty="0">
                <a:latin typeface="Consolas Bold" panose="020B0709020204030204" pitchFamily="49" charset="0"/>
                <a:cs typeface="Consolas Bold" panose="020B0709020204030204" pitchFamily="49" charset="0"/>
              </a:rPr>
              <a:t>(String s1, String s2) {</a:t>
            </a:r>
            <a:br>
              <a:rPr lang="en-CA" sz="1800" dirty="0">
                <a:latin typeface="Consolas Bold" panose="020B0709020204030204" pitchFamily="49" charset="0"/>
                <a:cs typeface="Consolas Bold" panose="020B0709020204030204" pitchFamily="49" charset="0"/>
              </a:rPr>
            </a:b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Integer.</a:t>
            </a:r>
            <a:r>
              <a:rPr lang="en-CA" sz="1800" b="1" i="1" dirty="0" err="1">
                <a:solidFill>
                  <a:srgbClr val="0000C0"/>
                </a:solidFill>
                <a:latin typeface="Consolas Bold" panose="020B0709020204030204" pitchFamily="49" charset="0"/>
                <a:cs typeface="Consolas Bold" panose="020B0709020204030204" pitchFamily="49" charset="0"/>
              </a:rPr>
              <a:t>compare</a:t>
            </a:r>
            <a:r>
              <a:rPr lang="en-CA" sz="1800" b="1" dirty="0">
                <a:latin typeface="Consolas Bold" panose="020B0709020204030204" pitchFamily="49" charset="0"/>
                <a:cs typeface="Consolas Bold" panose="020B0709020204030204" pitchFamily="49" charset="0"/>
              </a:rPr>
              <a:t>(s1.length(), s2.length());</a:t>
            </a:r>
            <a:br>
              <a:rPr lang="en-CA" sz="1800" dirty="0">
                <a:latin typeface="Consolas Bold" panose="020B0709020204030204" pitchFamily="49" charset="0"/>
                <a:cs typeface="Consolas Bold" panose="020B0709020204030204" pitchFamily="49" charset="0"/>
              </a:rPr>
            </a:br>
            <a:r>
              <a:rPr lang="en-CA" sz="1800" b="1" dirty="0">
                <a:latin typeface="Consolas Bold" panose="020B0709020204030204" pitchFamily="49" charset="0"/>
                <a:cs typeface="Consolas Bold" panose="020B0709020204030204" pitchFamily="49" charset="0"/>
              </a:rPr>
              <a:t>}</a:t>
            </a:r>
          </a:p>
          <a:p>
            <a:pPr marL="0" indent="20">
              <a:spcBef>
                <a:spcPts val="0"/>
              </a:spcBef>
              <a:spcAft>
                <a:spcPts val="0"/>
              </a:spcAft>
              <a:tabLst>
                <a:tab pos="342819" algn="l"/>
              </a:tabLst>
            </a:pPr>
            <a:r>
              <a:rPr lang="en-CA" sz="1800" b="1" dirty="0">
                <a:latin typeface="Consolas Bold" panose="020B0709020204030204" pitchFamily="49" charset="0"/>
                <a:cs typeface="Consolas Bold" panose="020B0709020204030204" pitchFamily="49" charset="0"/>
              </a:rPr>
              <a:t>}</a:t>
            </a:r>
          </a:p>
          <a:p>
            <a:pPr>
              <a:lnSpc>
                <a:spcPts val="1900"/>
              </a:lnSpc>
            </a:pPr>
            <a:endParaRPr lang="en-CA" sz="2800" dirty="0"/>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8" name="Content Placeholder 87039"/>
          <p:cNvSpPr txBox="1">
            <a:spLocks/>
          </p:cNvSpPr>
          <p:nvPr/>
        </p:nvSpPr>
        <p:spPr bwMode="auto">
          <a:xfrm>
            <a:off x="467430" y="5254352"/>
            <a:ext cx="9012397" cy="896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kern="0" spc="-10" dirty="0">
              <a:cs typeface="Arial"/>
            </a:endParaRPr>
          </a:p>
          <a:p>
            <a:pPr marL="0" indent="0">
              <a:lnSpc>
                <a:spcPts val="2998"/>
              </a:lnSpc>
              <a:tabLst>
                <a:tab pos="457093" algn="l"/>
              </a:tabLst>
            </a:pPr>
            <a:r>
              <a:rPr lang="en-US" kern="0" dirty="0"/>
              <a:t>A lambda expression is created without using </a:t>
            </a:r>
            <a:r>
              <a:rPr lang="en-US" b="1" kern="0" dirty="0">
                <a:solidFill>
                  <a:srgbClr val="7E0055"/>
                </a:solidFill>
                <a:latin typeface="Consolas Bold" panose="020B0709020204030204" pitchFamily="49" charset="0"/>
                <a:cs typeface="Consolas Bold" panose="020B0709020204030204" pitchFamily="49" charset="0"/>
              </a:rPr>
              <a:t>new</a:t>
            </a:r>
            <a:endParaRPr lang="en-CA" b="1" kern="0" spc="-10" dirty="0">
              <a:solidFill>
                <a:srgbClr val="7E0055"/>
              </a:solidFill>
              <a:latin typeface="Consolas Bold" panose="020B0709020204030204" pitchFamily="49" charset="0"/>
              <a:cs typeface="Consolas Bold" panose="020B0709020204030204" pitchFamily="49" charset="0"/>
            </a:endParaRPr>
          </a:p>
          <a:p>
            <a:pPr>
              <a:lnSpc>
                <a:spcPts val="2998"/>
              </a:lnSpc>
              <a:tabLst>
                <a:tab pos="457093" algn="l"/>
              </a:tabLst>
            </a:pPr>
            <a:br>
              <a:rPr lang="en-CA" sz="2800" kern="0" dirty="0">
                <a:latin typeface="Times New Roman"/>
              </a:rPr>
            </a:br>
            <a:endParaRPr lang="en-CA" sz="2800" kern="0" dirty="0"/>
          </a:p>
          <a:p>
            <a:pPr>
              <a:lnSpc>
                <a:spcPts val="2998"/>
              </a:lnSpc>
              <a:tabLst>
                <a:tab pos="457093" algn="l"/>
              </a:tabLst>
            </a:pPr>
            <a:br>
              <a:rPr lang="en-CA" sz="2800" kern="0" dirty="0">
                <a:latin typeface="Times New Roman"/>
              </a:rPr>
            </a:br>
            <a:endParaRPr lang="en-CA" sz="2800" kern="0" dirty="0"/>
          </a:p>
        </p:txBody>
      </p:sp>
    </p:spTree>
    <p:extLst>
      <p:ext uri="{BB962C8B-B14F-4D97-AF65-F5344CB8AC3E}">
        <p14:creationId xmlns:p14="http://schemas.microsoft.com/office/powerpoint/2010/main" val="24855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Three Questions about Lambdas</a:t>
            </a:r>
          </a:p>
        </p:txBody>
      </p:sp>
      <p:sp>
        <p:nvSpPr>
          <p:cNvPr id="7" name="Content Placeholder 87039"/>
          <p:cNvSpPr txBox="1">
            <a:spLocks noGrp="1"/>
          </p:cNvSpPr>
          <p:nvPr>
            <p:ph idx="1"/>
          </p:nvPr>
        </p:nvSpPr>
        <p:spPr>
          <a:xfrm>
            <a:off x="502921" y="1114793"/>
            <a:ext cx="9012397" cy="5579719"/>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gn="just">
              <a:spcBef>
                <a:spcPts val="0"/>
              </a:spcBef>
              <a:spcAft>
                <a:spcPts val="0"/>
              </a:spcAft>
              <a:buFont typeface="Arial" panose="020B0604020202020204" pitchFamily="34" charset="0"/>
              <a:buChar char="•"/>
            </a:pPr>
            <a:endParaRPr lang="en-CA" spc="-10" dirty="0">
              <a:cs typeface="Arial"/>
            </a:endParaRPr>
          </a:p>
          <a:p>
            <a:pPr marL="457200" indent="-457200" algn="just">
              <a:spcBef>
                <a:spcPts val="0"/>
              </a:spcBef>
              <a:spcAft>
                <a:spcPts val="0"/>
              </a:spcAft>
              <a:buFont typeface="Arial" panose="020B0604020202020204" pitchFamily="34" charset="0"/>
              <a:buChar char="•"/>
              <a:tabLst>
                <a:tab pos="457093" algn="l"/>
              </a:tabLst>
            </a:pPr>
            <a:r>
              <a:rPr lang="en-CA" sz="2800" spc="-10" dirty="0">
                <a:latin typeface="Arial"/>
                <a:cs typeface="Arial"/>
              </a:rPr>
              <a:t>What is the type of a lambda expression?</a:t>
            </a:r>
          </a:p>
          <a:p>
            <a:pPr marL="457200" indent="-457200" algn="just">
              <a:spcBef>
                <a:spcPts val="0"/>
              </a:spcBef>
              <a:spcAft>
                <a:spcPts val="0"/>
              </a:spcAft>
              <a:buFont typeface="Arial" panose="020B0604020202020204" pitchFamily="34" charset="0"/>
              <a:buChar char="•"/>
              <a:tabLst>
                <a:tab pos="457093" algn="l"/>
              </a:tabLst>
            </a:pPr>
            <a:r>
              <a:rPr lang="en-CA" sz="2800" spc="-10" dirty="0">
                <a:latin typeface="Arial"/>
                <a:cs typeface="Arial"/>
              </a:rPr>
              <a:t>Answer: a functional interface</a:t>
            </a:r>
          </a:p>
          <a:p>
            <a:pPr marL="457200" indent="-457200" algn="just">
              <a:spcBef>
                <a:spcPts val="0"/>
              </a:spcBef>
              <a:spcAft>
                <a:spcPts val="0"/>
              </a:spcAft>
              <a:buFont typeface="Arial" panose="020B0604020202020204" pitchFamily="34" charset="0"/>
              <a:buChar char="•"/>
              <a:tabLst>
                <a:tab pos="457093" algn="l"/>
              </a:tabLst>
            </a:pPr>
            <a:endParaRPr lang="en-CA" sz="2800" spc="-10" dirty="0">
              <a:latin typeface="Arial"/>
              <a:cs typeface="Arial"/>
            </a:endParaRPr>
          </a:p>
          <a:p>
            <a:pPr marL="457200" indent="-457200" algn="just">
              <a:spcBef>
                <a:spcPts val="0"/>
              </a:spcBef>
              <a:spcAft>
                <a:spcPts val="0"/>
              </a:spcAft>
              <a:buFont typeface="Arial" panose="020B0604020202020204" pitchFamily="34" charset="0"/>
              <a:buChar char="•"/>
              <a:tabLst>
                <a:tab pos="457093" algn="l"/>
              </a:tabLst>
            </a:pPr>
            <a:r>
              <a:rPr lang="en-CA" sz="2800" spc="-10" dirty="0">
                <a:latin typeface="Arial"/>
                <a:cs typeface="Arial"/>
              </a:rPr>
              <a:t>Can a lambda be put in a variable?</a:t>
            </a:r>
          </a:p>
          <a:p>
            <a:pPr marL="457200" indent="-457200" algn="just">
              <a:spcBef>
                <a:spcPts val="0"/>
              </a:spcBef>
              <a:spcAft>
                <a:spcPts val="0"/>
              </a:spcAft>
              <a:buFont typeface="Arial" panose="020B0604020202020204" pitchFamily="34" charset="0"/>
              <a:buChar char="•"/>
              <a:tabLst>
                <a:tab pos="457093" algn="l"/>
              </a:tabLst>
            </a:pPr>
            <a:r>
              <a:rPr lang="en-CA" sz="2800" spc="-10" dirty="0">
                <a:latin typeface="Arial"/>
                <a:cs typeface="Arial"/>
              </a:rPr>
              <a:t>Answer: yes</a:t>
            </a:r>
          </a:p>
          <a:p>
            <a:pPr marL="457200" indent="-457200" algn="just">
              <a:spcBef>
                <a:spcPts val="0"/>
              </a:spcBef>
              <a:spcAft>
                <a:spcPts val="0"/>
              </a:spcAft>
              <a:buFont typeface="Arial" panose="020B0604020202020204" pitchFamily="34" charset="0"/>
              <a:buChar char="•"/>
              <a:tabLst>
                <a:tab pos="457093" algn="l"/>
              </a:tabLst>
            </a:pPr>
            <a:endParaRPr lang="en-CA" sz="2800" spc="-10" dirty="0">
              <a:latin typeface="Arial"/>
              <a:cs typeface="Arial"/>
            </a:endParaRPr>
          </a:p>
          <a:p>
            <a:pPr marL="457200" indent="-457200" algn="just">
              <a:spcBef>
                <a:spcPts val="0"/>
              </a:spcBef>
              <a:spcAft>
                <a:spcPts val="0"/>
              </a:spcAft>
              <a:buFont typeface="Arial" panose="020B0604020202020204" pitchFamily="34" charset="0"/>
              <a:buChar char="•"/>
              <a:tabLst>
                <a:tab pos="457093" algn="l"/>
              </a:tabLst>
            </a:pPr>
            <a:r>
              <a:rPr lang="en-CA" sz="2800" spc="-10" dirty="0">
                <a:latin typeface="Arial"/>
                <a:cs typeface="Arial"/>
              </a:rPr>
              <a:t>Is a lambda expression an object?</a:t>
            </a:r>
          </a:p>
          <a:p>
            <a:pPr marL="457200" indent="-457200" algn="just">
              <a:spcBef>
                <a:spcPts val="0"/>
              </a:spcBef>
              <a:spcAft>
                <a:spcPts val="0"/>
              </a:spcAft>
              <a:buFont typeface="Arial" panose="020B0604020202020204" pitchFamily="34" charset="0"/>
              <a:buChar char="•"/>
            </a:pPr>
            <a:r>
              <a:rPr lang="en-CA" sz="2800" spc="-10" dirty="0">
                <a:latin typeface="Arial"/>
                <a:cs typeface="Arial"/>
              </a:rPr>
              <a:t>The answer is complex, but no</a:t>
            </a:r>
          </a:p>
          <a:p>
            <a:pPr marL="457200" indent="-457200" algn="just">
              <a:spcBef>
                <a:spcPts val="0"/>
              </a:spcBef>
              <a:spcAft>
                <a:spcPts val="0"/>
              </a:spcAft>
              <a:buFont typeface="Arial" panose="020B0604020202020204" pitchFamily="34" charset="0"/>
              <a:buChar char="•"/>
            </a:pPr>
            <a:r>
              <a:rPr lang="en-CA" sz="2800" spc="-10" dirty="0">
                <a:latin typeface="Arial"/>
                <a:cs typeface="Arial"/>
              </a:rPr>
              <a:t>Exact answer: </a:t>
            </a:r>
            <a:r>
              <a:rPr lang="en-US" sz="2800" spc="-10" dirty="0">
                <a:latin typeface="Arial"/>
                <a:cs typeface="Arial"/>
              </a:rPr>
              <a:t>a lambda is an object without an identity</a:t>
            </a:r>
            <a:endParaRPr lang="en-CA" sz="2800" dirty="0"/>
          </a:p>
          <a:p>
            <a:pPr marL="457200" indent="-457200">
              <a:lnSpc>
                <a:spcPts val="2998"/>
              </a:lnSpc>
              <a:buFont typeface="Arial" panose="020B0604020202020204" pitchFamily="34" charset="0"/>
              <a:buChar char="•"/>
              <a:tabLst>
                <a:tab pos="457093" algn="l"/>
              </a:tabLst>
            </a:pPr>
            <a:endParaRPr lang="en-CA" sz="2800" spc="-10" dirty="0">
              <a:latin typeface="Arial"/>
              <a:cs typeface="Arial"/>
            </a:endParaRPr>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Tree>
    <p:extLst>
      <p:ext uri="{BB962C8B-B14F-4D97-AF65-F5344CB8AC3E}">
        <p14:creationId xmlns:p14="http://schemas.microsoft.com/office/powerpoint/2010/main" val="300411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Lambda example</a:t>
            </a:r>
          </a:p>
        </p:txBody>
      </p:sp>
      <p:sp>
        <p:nvSpPr>
          <p:cNvPr id="5" name="Rectangle 1"/>
          <p:cNvSpPr>
            <a:spLocks noChangeArrowheads="1"/>
          </p:cNvSpPr>
          <p:nvPr/>
        </p:nvSpPr>
        <p:spPr bwMode="auto">
          <a:xfrm>
            <a:off x="684213" y="1196975"/>
            <a:ext cx="5750292"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b="1" dirty="0" err="1">
                <a:solidFill>
                  <a:srgbClr val="000000"/>
                </a:solidFill>
                <a:latin typeface="Myriad Pro" charset="0"/>
              </a:rPr>
              <a:t>ComparatorLambda</a:t>
            </a:r>
            <a:endParaRPr lang="en-US" sz="3600" b="1" dirty="0">
              <a:solidFill>
                <a:srgbClr val="000000"/>
              </a:solidFill>
              <a:latin typeface="Myriad Pro" charset="0"/>
            </a:endParaRPr>
          </a:p>
          <a:p>
            <a:r>
              <a:rPr lang="ru-RU" sz="3600" b="1" dirty="0">
                <a:solidFill>
                  <a:srgbClr val="000000"/>
                </a:solidFill>
                <a:latin typeface="Myriad Pro" charset="0"/>
              </a:rPr>
              <a:t>	</a:t>
            </a:r>
            <a:r>
              <a:rPr lang="en-US" sz="3600" b="1" dirty="0">
                <a:solidFill>
                  <a:srgbClr val="000000"/>
                </a:solidFill>
                <a:latin typeface="Myriad Pro" charset="0"/>
              </a:rPr>
              <a:t>ComparatorLambda1</a:t>
            </a:r>
          </a:p>
          <a:p>
            <a:endParaRPr lang="en-US" b="1" dirty="0">
              <a:solidFill>
                <a:srgbClr val="000000"/>
              </a:solidFill>
              <a:latin typeface="Myriad Pro" charset="0"/>
            </a:endParaRPr>
          </a:p>
        </p:txBody>
      </p:sp>
    </p:spTree>
    <p:extLst>
      <p:ext uri="{BB962C8B-B14F-4D97-AF65-F5344CB8AC3E}">
        <p14:creationId xmlns:p14="http://schemas.microsoft.com/office/powerpoint/2010/main" val="3878374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Functional interfaces toolbox</a:t>
            </a:r>
          </a:p>
        </p:txBody>
      </p:sp>
      <p:sp>
        <p:nvSpPr>
          <p:cNvPr id="7" name="Content Placeholder 87039"/>
          <p:cNvSpPr txBox="1">
            <a:spLocks noGrp="1"/>
          </p:cNvSpPr>
          <p:nvPr>
            <p:ph idx="1"/>
          </p:nvPr>
        </p:nvSpPr>
        <p:spPr>
          <a:xfrm>
            <a:off x="502921" y="1292918"/>
            <a:ext cx="9012397" cy="1761021"/>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a:lnSpc>
                <a:spcPts val="2300"/>
              </a:lnSpc>
            </a:pPr>
            <a:r>
              <a:rPr lang="en-CA" spc="-10" dirty="0">
                <a:cs typeface="Arial"/>
              </a:rPr>
              <a:t>New package : </a:t>
            </a:r>
            <a:r>
              <a:rPr lang="en-CA" spc="-10" dirty="0" err="1">
                <a:cs typeface="Arial"/>
              </a:rPr>
              <a:t>java.util.function</a:t>
            </a:r>
            <a:endParaRPr lang="en-CA" spc="-10" dirty="0">
              <a:cs typeface="Arial"/>
            </a:endParaRPr>
          </a:p>
          <a:p>
            <a:pPr>
              <a:lnSpc>
                <a:spcPts val="2300"/>
              </a:lnSpc>
            </a:pPr>
            <a:r>
              <a:rPr lang="en-CA" spc="-10" dirty="0">
                <a:cs typeface="Arial"/>
              </a:rPr>
              <a:t>It contains a rich set of functional interfaces</a:t>
            </a:r>
          </a:p>
          <a:p>
            <a:pPr>
              <a:lnSpc>
                <a:spcPts val="2300"/>
              </a:lnSpc>
            </a:pPr>
            <a:endParaRPr lang="en-CA" sz="2800" b="1" spc="-10" dirty="0">
              <a:latin typeface="Arial"/>
              <a:cs typeface="Arial"/>
            </a:endParaRPr>
          </a:p>
          <a:p>
            <a:pPr>
              <a:lnSpc>
                <a:spcPts val="2300"/>
              </a:lnSpc>
            </a:pPr>
            <a:endParaRPr lang="en-CA" sz="2800" dirty="0"/>
          </a:p>
          <a:p>
            <a:pPr>
              <a:lnSpc>
                <a:spcPts val="2998"/>
              </a:lnSpc>
              <a:tabLst>
                <a:tab pos="457093" algn="l"/>
              </a:tabLst>
            </a:pP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Tree>
    <p:extLst>
      <p:ext uri="{BB962C8B-B14F-4D97-AF65-F5344CB8AC3E}">
        <p14:creationId xmlns:p14="http://schemas.microsoft.com/office/powerpoint/2010/main" val="408868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515145" y="1111886"/>
            <a:ext cx="9040336" cy="653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lstStyle/>
          <a:p>
            <a:pPr marL="382059" indent="-382059">
              <a:spcBef>
                <a:spcPct val="20000"/>
              </a:spcBef>
              <a:buClr>
                <a:srgbClr val="FF6600"/>
              </a:buClr>
              <a:buFont typeface="Wingdings" charset="0"/>
              <a:buChar char="§"/>
            </a:pPr>
            <a:endParaRPr lang="en-US" b="1">
              <a:solidFill>
                <a:srgbClr val="004080"/>
              </a:solidFill>
              <a:latin typeface="Myriad Pro" charset="0"/>
            </a:endParaRPr>
          </a:p>
        </p:txBody>
      </p:sp>
      <p:sp>
        <p:nvSpPr>
          <p:cNvPr id="87046" name="Text Box 6"/>
          <p:cNvSpPr txBox="1">
            <a:spLocks noChangeArrowheads="1"/>
          </p:cNvSpPr>
          <p:nvPr/>
        </p:nvSpPr>
        <p:spPr bwMode="auto">
          <a:xfrm>
            <a:off x="8277225" y="7410769"/>
            <a:ext cx="1781175" cy="311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sz="1300">
                <a:solidFill>
                  <a:schemeClr val="accent2"/>
                </a:solidFill>
                <a:latin typeface="Myriad Pro" charset="0"/>
              </a:rPr>
              <a:t>4-</a:t>
            </a:r>
            <a:fld id="{2627641F-218B-8745-A817-13CC365DBA19}" type="slidenum">
              <a:rPr lang="ru-RU" sz="1300">
                <a:solidFill>
                  <a:schemeClr val="accent2"/>
                </a:solidFill>
                <a:latin typeface="Myriad Pro" charset="0"/>
              </a:rPr>
              <a:pPr algn="r" eaLnBrk="1" hangingPunct="1"/>
              <a:t>2</a:t>
            </a:fld>
            <a:endParaRPr lang="ru-RU" sz="1300">
              <a:solidFill>
                <a:schemeClr val="accent2"/>
              </a:solidFill>
              <a:latin typeface="Myriad Pro" charset="0"/>
            </a:endParaRPr>
          </a:p>
        </p:txBody>
      </p:sp>
      <p:sp>
        <p:nvSpPr>
          <p:cNvPr id="2" name="footprint"/>
          <p:cNvSpPr/>
          <p:nvPr/>
        </p:nvSpPr>
        <p:spPr>
          <a:xfrm>
            <a:off x="10044430" y="0"/>
            <a:ext cx="27940" cy="28787"/>
          </a:xfrm>
          <a:prstGeom prst="rect">
            <a:avLst/>
          </a:prstGeom>
          <a:solidFill>
            <a:srgbClr val="61AEB9"/>
          </a:soli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xmlns=""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lIns="101882" tIns="50941" rIns="101882" bIns="50941" rtlCol="0" anchor="ctr"/>
          <a:lstStyle/>
          <a:p>
            <a:pPr algn="ctr"/>
            <a:endParaRPr lang="en-US"/>
          </a:p>
        </p:txBody>
      </p:sp>
      <p:sp>
        <p:nvSpPr>
          <p:cNvPr id="31" name="Title 30"/>
          <p:cNvSpPr>
            <a:spLocks noGrp="1"/>
          </p:cNvSpPr>
          <p:nvPr>
            <p:ph type="title"/>
          </p:nvPr>
        </p:nvSpPr>
        <p:spPr/>
        <p:txBody>
          <a:bodyPr/>
          <a:lstStyle/>
          <a:p>
            <a:r>
              <a:rPr lang="en-US" dirty="0"/>
              <a:t>Module Outline</a:t>
            </a:r>
          </a:p>
        </p:txBody>
      </p:sp>
      <p:sp>
        <p:nvSpPr>
          <p:cNvPr id="87040" name="Content Placeholder 87039"/>
          <p:cNvSpPr>
            <a:spLocks noGrp="1"/>
          </p:cNvSpPr>
          <p:nvPr>
            <p:ph idx="1"/>
          </p:nvPr>
        </p:nvSpPr>
        <p:spPr/>
        <p:txBody>
          <a:bodyPr/>
          <a:lstStyle/>
          <a:p>
            <a:pPr marL="457200" indent="-457200">
              <a:buFont typeface="Arial" panose="020B0604020202020204" pitchFamily="34" charset="0"/>
              <a:buChar char="•"/>
            </a:pPr>
            <a:r>
              <a:rPr lang="en-US" dirty="0"/>
              <a:t>Introduction to the “Lambda Expressions”</a:t>
            </a:r>
          </a:p>
          <a:p>
            <a:pPr marL="457200" indent="-457200">
              <a:buFont typeface="Arial" panose="020B0604020202020204" pitchFamily="34" charset="0"/>
              <a:buChar char="•"/>
            </a:pPr>
            <a:r>
              <a:rPr lang="en-CA" sz="2800" spc="-10" dirty="0">
                <a:latin typeface="Arial"/>
                <a:cs typeface="Arial"/>
              </a:rPr>
              <a:t>The lambda syntax</a:t>
            </a:r>
          </a:p>
          <a:p>
            <a:pPr marL="457200" indent="-457200">
              <a:buFont typeface="Arial" panose="020B0604020202020204" pitchFamily="34" charset="0"/>
              <a:buChar char="•"/>
            </a:pPr>
            <a:r>
              <a:rPr lang="en-CA" sz="2800" spc="-10" dirty="0">
                <a:latin typeface="Arial"/>
                <a:cs typeface="Arial"/>
              </a:rPr>
              <a:t>Functional interfaces</a:t>
            </a:r>
          </a:p>
          <a:p>
            <a:pPr marL="457200" indent="-457200">
              <a:buFont typeface="Arial" panose="020B0604020202020204" pitchFamily="34" charset="0"/>
              <a:buChar char="•"/>
            </a:pPr>
            <a:r>
              <a:rPr lang="en-CA" sz="2800" spc="-10" dirty="0">
                <a:latin typeface="Arial"/>
                <a:cs typeface="Arial"/>
              </a:rPr>
              <a:t>Method references</a:t>
            </a:r>
          </a:p>
          <a:p>
            <a:pPr marL="457200" indent="-457200">
              <a:buFont typeface="Arial" panose="020B0604020202020204" pitchFamily="34" charset="0"/>
              <a:buChar char="•"/>
            </a:pPr>
            <a:r>
              <a:rPr lang="en-CA" sz="2800" spc="-20" dirty="0">
                <a:latin typeface="Arial"/>
                <a:cs typeface="Arial"/>
              </a:rPr>
              <a:t>Constructor references</a:t>
            </a:r>
          </a:p>
          <a:p>
            <a:pPr marL="457200" indent="-457200">
              <a:buFont typeface="Arial" panose="020B0604020202020204" pitchFamily="34" charset="0"/>
              <a:buChar char="•"/>
            </a:pPr>
            <a:r>
              <a:rPr lang="en-US" sz="2800" spc="-10" dirty="0">
                <a:latin typeface="Arial"/>
                <a:cs typeface="Arial"/>
              </a:rPr>
              <a:t>How to process data from the Collection API?</a:t>
            </a:r>
            <a:endParaRPr lang="en-CA" sz="2800" dirty="0"/>
          </a:p>
          <a:p>
            <a:pPr marL="457200" indent="-457200">
              <a:buFont typeface="Arial" panose="020B0604020202020204" pitchFamily="34" charset="0"/>
              <a:buChar char="•"/>
            </a:pPr>
            <a:endParaRPr lang="en-CA" sz="2800" b="1" spc="-10" dirty="0">
              <a:latin typeface="Arial"/>
              <a:cs typeface="Arial"/>
            </a:endParaRPr>
          </a:p>
          <a:p>
            <a:pPr marL="457200" indent="-457200">
              <a:buFont typeface="Arial" panose="020B0604020202020204" pitchFamily="34" charset="0"/>
              <a:buChar char="•"/>
            </a:pPr>
            <a:endParaRPr lang="en-CA" sz="2800" spc="-10" dirty="0">
              <a:latin typeface="Arial"/>
              <a:cs typeface="Arial"/>
            </a:endParaRP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37591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Package </a:t>
            </a:r>
            <a:r>
              <a:rPr lang="en-CA" sz="3600" spc="-10" dirty="0" err="1">
                <a:latin typeface="Arial"/>
                <a:cs typeface="Arial"/>
              </a:rPr>
              <a:t>java.util.function</a:t>
            </a:r>
            <a:endParaRPr lang="en-CA" sz="3600" spc="-10" dirty="0">
              <a:latin typeface="Arial"/>
              <a:cs typeface="Arial"/>
            </a:endParaRPr>
          </a:p>
        </p:txBody>
      </p:sp>
      <p:sp>
        <p:nvSpPr>
          <p:cNvPr id="7" name="Content Placeholder 87039"/>
          <p:cNvSpPr txBox="1">
            <a:spLocks noGrp="1"/>
          </p:cNvSpPr>
          <p:nvPr>
            <p:ph idx="1"/>
          </p:nvPr>
        </p:nvSpPr>
        <p:spPr>
          <a:xfrm>
            <a:off x="502921" y="1292918"/>
            <a:ext cx="9012397" cy="5905650"/>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0">
              <a:spcBef>
                <a:spcPts val="0"/>
              </a:spcBef>
              <a:spcAft>
                <a:spcPts val="0"/>
              </a:spcAft>
            </a:pPr>
            <a:r>
              <a:rPr lang="en-CA" b="1" dirty="0"/>
              <a:t>Categories:</a:t>
            </a:r>
          </a:p>
          <a:p>
            <a:pPr marL="0" indent="0">
              <a:spcBef>
                <a:spcPts val="0"/>
              </a:spcBef>
              <a:spcAft>
                <a:spcPts val="0"/>
              </a:spcAft>
            </a:pPr>
            <a:endParaRPr lang="en-CA" dirty="0"/>
          </a:p>
          <a:p>
            <a:pPr marL="0" indent="0">
              <a:spcBef>
                <a:spcPts val="0"/>
              </a:spcBef>
              <a:spcAft>
                <a:spcPts val="0"/>
              </a:spcAft>
            </a:pPr>
            <a:r>
              <a:rPr lang="en-CA" dirty="0"/>
              <a:t>Supplier</a:t>
            </a:r>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Supplier&lt;T&gt; {</a:t>
            </a:r>
          </a:p>
          <a:p>
            <a:pPr marL="0">
              <a:spcBef>
                <a:spcPts val="0"/>
              </a:spcBef>
              <a:spcAft>
                <a:spcPts val="0"/>
              </a:spcAft>
            </a:pPr>
            <a:r>
              <a:rPr lang="en-CA" sz="1800" b="1" dirty="0">
                <a:latin typeface="Consolas Bold"/>
                <a:cs typeface="Consolas Bold"/>
              </a:rPr>
              <a:t>    T get();</a:t>
            </a:r>
          </a:p>
          <a:p>
            <a:pPr marL="0">
              <a:spcBef>
                <a:spcPts val="0"/>
              </a:spcBef>
              <a:spcAft>
                <a:spcPts val="0"/>
              </a:spcAft>
            </a:pPr>
            <a:r>
              <a:rPr lang="en-CA" sz="1800" b="1" dirty="0">
                <a:latin typeface="Consolas Bold"/>
                <a:cs typeface="Consolas Bold"/>
              </a:rPr>
              <a:t>}</a:t>
            </a:r>
          </a:p>
          <a:p>
            <a:pPr marL="0">
              <a:spcBef>
                <a:spcPts val="0"/>
              </a:spcBef>
              <a:spcAft>
                <a:spcPts val="0"/>
              </a:spcAft>
            </a:pPr>
            <a:endParaRPr lang="en-CA" sz="1800" b="1" dirty="0">
              <a:latin typeface="Consolas Bold"/>
              <a:cs typeface="Consolas Bold"/>
            </a:endParaRPr>
          </a:p>
          <a:p>
            <a:pPr marL="0" indent="0">
              <a:spcBef>
                <a:spcPts val="0"/>
              </a:spcBef>
              <a:spcAft>
                <a:spcPts val="0"/>
              </a:spcAft>
            </a:pPr>
            <a:r>
              <a:rPr lang="en-CA" spc="-10" dirty="0">
                <a:cs typeface="Arial"/>
              </a:rPr>
              <a:t>Consumer / </a:t>
            </a:r>
            <a:r>
              <a:rPr lang="en-CA" spc="-10" dirty="0" err="1">
                <a:cs typeface="Arial"/>
              </a:rPr>
              <a:t>BiConsumer</a:t>
            </a:r>
            <a:endParaRPr lang="en-CA" dirty="0"/>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Consumer&lt;T&gt; {</a:t>
            </a:r>
          </a:p>
          <a:p>
            <a:pPr marL="0">
              <a:spcBef>
                <a:spcPts val="0"/>
              </a:spcBef>
              <a:spcAft>
                <a:spcPts val="0"/>
              </a:spcAft>
            </a:pPr>
            <a:r>
              <a:rPr lang="en-CA" sz="1800" b="1" dirty="0">
                <a:latin typeface="Consolas Bold"/>
                <a:cs typeface="Consolas Bold"/>
              </a:rPr>
              <a:t>    </a:t>
            </a:r>
            <a:r>
              <a:rPr lang="en-CA" sz="1800" b="1" dirty="0">
                <a:solidFill>
                  <a:srgbClr val="7E0055"/>
                </a:solidFill>
                <a:latin typeface="Consolas Bold"/>
                <a:cs typeface="Consolas Bold"/>
              </a:rPr>
              <a:t>void</a:t>
            </a:r>
            <a:r>
              <a:rPr lang="en-CA" sz="1800" b="1" dirty="0">
                <a:latin typeface="Consolas Bold"/>
                <a:cs typeface="Consolas Bold"/>
              </a:rPr>
              <a:t> accept(T t);</a:t>
            </a:r>
          </a:p>
          <a:p>
            <a:pPr marL="0">
              <a:spcBef>
                <a:spcPts val="0"/>
              </a:spcBef>
              <a:spcAft>
                <a:spcPts val="0"/>
              </a:spcAft>
            </a:pPr>
            <a:r>
              <a:rPr lang="en-CA" sz="1800" b="1" dirty="0">
                <a:latin typeface="Consolas Bold"/>
                <a:cs typeface="Consolas Bold"/>
              </a:rPr>
              <a:t>}</a:t>
            </a:r>
          </a:p>
          <a:p>
            <a:pPr>
              <a:lnSpc>
                <a:spcPts val="1840"/>
              </a:lnSpc>
            </a:pPr>
            <a:endParaRPr lang="en-CA" sz="1800" b="1" dirty="0">
              <a:latin typeface="Consolas Bold"/>
              <a:cs typeface="Consolas Bold"/>
            </a:endParaRPr>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BiConsumer</a:t>
            </a:r>
            <a:r>
              <a:rPr lang="en-CA" sz="1800" b="1" dirty="0">
                <a:latin typeface="Consolas Bold"/>
                <a:cs typeface="Consolas Bold"/>
              </a:rPr>
              <a:t>&lt;T, U&gt; {</a:t>
            </a:r>
          </a:p>
          <a:p>
            <a:pPr marL="0">
              <a:spcBef>
                <a:spcPts val="0"/>
              </a:spcBef>
              <a:spcAft>
                <a:spcPts val="0"/>
              </a:spcAft>
            </a:pPr>
            <a:r>
              <a:rPr lang="en-CA" sz="1800" b="1" dirty="0">
                <a:latin typeface="Consolas Bold"/>
                <a:cs typeface="Consolas Bold"/>
              </a:rPr>
              <a:t>    </a:t>
            </a:r>
            <a:r>
              <a:rPr lang="en-CA" sz="1800" b="1" dirty="0">
                <a:solidFill>
                  <a:srgbClr val="7E0055"/>
                </a:solidFill>
                <a:latin typeface="Consolas Bold"/>
                <a:cs typeface="Consolas Bold"/>
              </a:rPr>
              <a:t>void</a:t>
            </a:r>
            <a:r>
              <a:rPr lang="en-CA" sz="1800" b="1" dirty="0">
                <a:latin typeface="Consolas Bold"/>
                <a:cs typeface="Consolas Bold"/>
              </a:rPr>
              <a:t> accept(T </a:t>
            </a:r>
            <a:r>
              <a:rPr lang="en-CA" sz="1800" b="1" dirty="0" err="1">
                <a:latin typeface="Consolas Bold"/>
                <a:cs typeface="Consolas Bold"/>
              </a:rPr>
              <a:t>t</a:t>
            </a:r>
            <a:r>
              <a:rPr lang="en-CA" sz="1800" b="1" dirty="0">
                <a:latin typeface="Consolas Bold"/>
                <a:cs typeface="Consolas Bold"/>
              </a:rPr>
              <a:t>, U u);</a:t>
            </a:r>
          </a:p>
          <a:p>
            <a:pPr marL="0">
              <a:spcBef>
                <a:spcPts val="0"/>
              </a:spcBef>
              <a:spcAft>
                <a:spcPts val="0"/>
              </a:spcAft>
            </a:pPr>
            <a:r>
              <a:rPr lang="en-CA" sz="1800" b="1" dirty="0">
                <a:latin typeface="Consolas Bold"/>
                <a:cs typeface="Consolas Bold"/>
              </a:rPr>
              <a:t>}</a:t>
            </a: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solidFill>
                <a:srgbClr val="A0A0A0"/>
              </a:solidFill>
              <a:latin typeface="Consolas Bold"/>
              <a:cs typeface="Consolas Bold"/>
            </a:endParaRPr>
          </a:p>
          <a:p>
            <a:pPr>
              <a:lnSpc>
                <a:spcPts val="1840"/>
              </a:lnSpc>
            </a:pPr>
            <a:endParaRPr lang="en-CA" sz="2800" dirty="0"/>
          </a:p>
          <a:p>
            <a:pPr marL="0" indent="0">
              <a:lnSpc>
                <a:spcPts val="1840"/>
              </a:lnSpc>
            </a:pPr>
            <a:endParaRPr lang="en-CA" sz="2800" dirty="0"/>
          </a:p>
          <a:p>
            <a:pPr marL="0" indent="0">
              <a:lnSpc>
                <a:spcPts val="1840"/>
              </a:lnSpc>
            </a:pPr>
            <a:endParaRPr lang="en-CA" sz="2800" dirty="0"/>
          </a:p>
        </p:txBody>
      </p:sp>
    </p:spTree>
    <p:extLst>
      <p:ext uri="{BB962C8B-B14F-4D97-AF65-F5344CB8AC3E}">
        <p14:creationId xmlns:p14="http://schemas.microsoft.com/office/powerpoint/2010/main" val="389430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Package </a:t>
            </a:r>
            <a:r>
              <a:rPr lang="en-CA" sz="3600" spc="-10" dirty="0" err="1">
                <a:latin typeface="Arial"/>
                <a:cs typeface="Arial"/>
              </a:rPr>
              <a:t>java.util.function</a:t>
            </a:r>
            <a:endParaRPr lang="en-CA" sz="3600" spc="-10" dirty="0">
              <a:latin typeface="Arial"/>
              <a:cs typeface="Arial"/>
            </a:endParaRPr>
          </a:p>
        </p:txBody>
      </p:sp>
      <p:sp>
        <p:nvSpPr>
          <p:cNvPr id="7" name="Content Placeholder 87039"/>
          <p:cNvSpPr txBox="1">
            <a:spLocks noGrp="1"/>
          </p:cNvSpPr>
          <p:nvPr>
            <p:ph idx="1"/>
          </p:nvPr>
        </p:nvSpPr>
        <p:spPr>
          <a:xfrm>
            <a:off x="502921" y="1292918"/>
            <a:ext cx="9012397" cy="5905650"/>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0">
              <a:spcBef>
                <a:spcPts val="0"/>
              </a:spcBef>
              <a:spcAft>
                <a:spcPts val="0"/>
              </a:spcAft>
            </a:pPr>
            <a:r>
              <a:rPr lang="en-CA" dirty="0"/>
              <a:t>Predicate</a:t>
            </a:r>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Predicate&lt;T&gt; {</a:t>
            </a:r>
          </a:p>
          <a:p>
            <a:pPr marL="0">
              <a:spcBef>
                <a:spcPts val="0"/>
              </a:spcBef>
              <a:spcAft>
                <a:spcPts val="0"/>
              </a:spcAft>
            </a:pPr>
            <a:r>
              <a:rPr lang="en-CA" sz="1800" b="1" dirty="0">
                <a:latin typeface="Consolas Bold"/>
                <a:cs typeface="Consolas Bold"/>
              </a:rPr>
              <a:t>    </a:t>
            </a:r>
            <a:r>
              <a:rPr lang="en-CA" sz="1800" b="1" dirty="0" err="1">
                <a:solidFill>
                  <a:srgbClr val="7E0055"/>
                </a:solidFill>
                <a:latin typeface="Consolas Bold"/>
                <a:cs typeface="Consolas Bold"/>
              </a:rPr>
              <a:t>boolean</a:t>
            </a:r>
            <a:r>
              <a:rPr lang="en-CA" sz="1800" b="1" dirty="0">
                <a:solidFill>
                  <a:srgbClr val="7E0055"/>
                </a:solidFill>
                <a:latin typeface="Consolas Bold"/>
                <a:cs typeface="Consolas Bold"/>
              </a:rPr>
              <a:t> </a:t>
            </a:r>
            <a:r>
              <a:rPr lang="en-CA" sz="1800" b="1" dirty="0">
                <a:latin typeface="Consolas Bold"/>
                <a:cs typeface="Consolas Bold"/>
              </a:rPr>
              <a:t>test(T t);</a:t>
            </a:r>
          </a:p>
          <a:p>
            <a:pPr marL="0">
              <a:spcBef>
                <a:spcPts val="0"/>
              </a:spcBef>
              <a:spcAft>
                <a:spcPts val="0"/>
              </a:spcAft>
            </a:pPr>
            <a:r>
              <a:rPr lang="en-CA" sz="1800" b="1" dirty="0">
                <a:latin typeface="Consolas Bold"/>
                <a:cs typeface="Consolas Bold"/>
              </a:rPr>
              <a:t>}</a:t>
            </a:r>
          </a:p>
          <a:p>
            <a:pPr marL="0">
              <a:spcBef>
                <a:spcPts val="0"/>
              </a:spcBef>
              <a:spcAft>
                <a:spcPts val="0"/>
              </a:spcAft>
            </a:pPr>
            <a:endParaRPr lang="en-CA" sz="1800" b="1" dirty="0">
              <a:latin typeface="Consolas Bold"/>
              <a:cs typeface="Consolas Bold"/>
            </a:endParaRPr>
          </a:p>
          <a:p>
            <a:pPr>
              <a:lnSpc>
                <a:spcPts val="1840"/>
              </a:lnSpc>
            </a:pPr>
            <a:endParaRPr lang="en-CA" sz="2800" b="1" dirty="0">
              <a:latin typeface="Consolas Bold"/>
              <a:cs typeface="Consolas Bold"/>
            </a:endParaRPr>
          </a:p>
          <a:p>
            <a:pPr marL="0" indent="0">
              <a:spcBef>
                <a:spcPts val="0"/>
              </a:spcBef>
              <a:spcAft>
                <a:spcPts val="0"/>
              </a:spcAft>
            </a:pPr>
            <a:r>
              <a:rPr lang="en-CA" dirty="0" err="1"/>
              <a:t>BiPredicate</a:t>
            </a:r>
            <a:endParaRPr lang="en-CA" dirty="0"/>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BiPredicate</a:t>
            </a:r>
            <a:r>
              <a:rPr lang="en-CA" sz="1800" b="1" dirty="0">
                <a:latin typeface="Consolas Bold"/>
                <a:cs typeface="Consolas Bold"/>
              </a:rPr>
              <a:t>&lt;T, U&gt; {</a:t>
            </a:r>
          </a:p>
          <a:p>
            <a:pPr marL="0">
              <a:spcBef>
                <a:spcPts val="0"/>
              </a:spcBef>
              <a:spcAft>
                <a:spcPts val="0"/>
              </a:spcAft>
            </a:pPr>
            <a:r>
              <a:rPr lang="en-CA" sz="1800" b="1" dirty="0">
                <a:latin typeface="Consolas Bold"/>
                <a:cs typeface="Consolas Bold"/>
              </a:rPr>
              <a:t>    </a:t>
            </a:r>
            <a:r>
              <a:rPr lang="en-CA" sz="1800" b="1" dirty="0" err="1">
                <a:solidFill>
                  <a:srgbClr val="7E0055"/>
                </a:solidFill>
                <a:latin typeface="Consolas Bold"/>
                <a:cs typeface="Consolas Bold"/>
              </a:rPr>
              <a:t>boolean</a:t>
            </a:r>
            <a:r>
              <a:rPr lang="en-CA" sz="1800" b="1" dirty="0">
                <a:solidFill>
                  <a:srgbClr val="7E0055"/>
                </a:solidFill>
                <a:latin typeface="Consolas Bold"/>
                <a:cs typeface="Consolas Bold"/>
              </a:rPr>
              <a:t> </a:t>
            </a:r>
            <a:r>
              <a:rPr lang="en-CA" sz="1800" b="1" dirty="0">
                <a:latin typeface="Consolas Bold"/>
                <a:cs typeface="Consolas Bold"/>
              </a:rPr>
              <a:t>test(T </a:t>
            </a:r>
            <a:r>
              <a:rPr lang="en-CA" sz="1800" b="1" dirty="0" err="1">
                <a:latin typeface="Consolas Bold"/>
                <a:cs typeface="Consolas Bold"/>
              </a:rPr>
              <a:t>t</a:t>
            </a:r>
            <a:r>
              <a:rPr lang="en-CA" sz="1800" b="1" dirty="0">
                <a:latin typeface="Consolas Bold"/>
                <a:cs typeface="Consolas Bold"/>
              </a:rPr>
              <a:t>, U u);</a:t>
            </a:r>
          </a:p>
          <a:p>
            <a:pPr marL="0">
              <a:spcBef>
                <a:spcPts val="0"/>
              </a:spcBef>
              <a:spcAft>
                <a:spcPts val="0"/>
              </a:spcAft>
            </a:pPr>
            <a:r>
              <a:rPr lang="en-CA" sz="1800" b="1" dirty="0">
                <a:latin typeface="Consolas Bold"/>
                <a:cs typeface="Consolas Bold"/>
              </a:rPr>
              <a:t>}</a:t>
            </a:r>
          </a:p>
          <a:p>
            <a:pPr marL="0">
              <a:spcBef>
                <a:spcPts val="0"/>
              </a:spcBef>
              <a:spcAft>
                <a:spcPts val="0"/>
              </a:spcAft>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solidFill>
                <a:srgbClr val="A0A0A0"/>
              </a:solidFill>
              <a:latin typeface="Consolas Bold"/>
              <a:cs typeface="Consolas Bold"/>
            </a:endParaRPr>
          </a:p>
          <a:p>
            <a:pPr>
              <a:lnSpc>
                <a:spcPts val="1840"/>
              </a:lnSpc>
            </a:pPr>
            <a:endParaRPr lang="en-CA" sz="2800" dirty="0"/>
          </a:p>
          <a:p>
            <a:pPr marL="0" indent="0">
              <a:lnSpc>
                <a:spcPts val="1840"/>
              </a:lnSpc>
            </a:pPr>
            <a:endParaRPr lang="en-CA" sz="2800" dirty="0"/>
          </a:p>
          <a:p>
            <a:pPr marL="0" indent="0">
              <a:lnSpc>
                <a:spcPts val="1840"/>
              </a:lnSpc>
            </a:pPr>
            <a:endParaRPr lang="en-CA" sz="2800" dirty="0"/>
          </a:p>
        </p:txBody>
      </p:sp>
    </p:spTree>
    <p:extLst>
      <p:ext uri="{BB962C8B-B14F-4D97-AF65-F5344CB8AC3E}">
        <p14:creationId xmlns:p14="http://schemas.microsoft.com/office/powerpoint/2010/main" val="775346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Package </a:t>
            </a:r>
            <a:r>
              <a:rPr lang="en-CA" sz="3600" spc="-10" dirty="0" err="1">
                <a:latin typeface="Arial"/>
                <a:cs typeface="Arial"/>
              </a:rPr>
              <a:t>java.util.function</a:t>
            </a:r>
            <a:endParaRPr lang="en-CA" sz="3600" spc="-10" dirty="0">
              <a:latin typeface="Arial"/>
              <a:cs typeface="Arial"/>
            </a:endParaRPr>
          </a:p>
        </p:txBody>
      </p:sp>
      <p:sp>
        <p:nvSpPr>
          <p:cNvPr id="7" name="Content Placeholder 87039"/>
          <p:cNvSpPr txBox="1">
            <a:spLocks noGrp="1"/>
          </p:cNvSpPr>
          <p:nvPr>
            <p:ph idx="1"/>
          </p:nvPr>
        </p:nvSpPr>
        <p:spPr>
          <a:xfrm>
            <a:off x="502921" y="1292918"/>
            <a:ext cx="9012397" cy="5905650"/>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0">
              <a:spcBef>
                <a:spcPts val="0"/>
              </a:spcBef>
              <a:spcAft>
                <a:spcPts val="0"/>
              </a:spcAft>
            </a:pPr>
            <a:r>
              <a:rPr lang="en-CA" dirty="0"/>
              <a:t>Function</a:t>
            </a:r>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Function&lt;T, R&gt; {</a:t>
            </a:r>
          </a:p>
          <a:p>
            <a:pPr marL="0">
              <a:spcBef>
                <a:spcPts val="0"/>
              </a:spcBef>
              <a:spcAft>
                <a:spcPts val="0"/>
              </a:spcAft>
            </a:pPr>
            <a:r>
              <a:rPr lang="en-CA" sz="1800" b="1" dirty="0">
                <a:latin typeface="Consolas Bold"/>
                <a:cs typeface="Consolas Bold"/>
              </a:rPr>
              <a:t>    </a:t>
            </a:r>
            <a:r>
              <a:rPr lang="en-CA" sz="1800" b="1" dirty="0">
                <a:solidFill>
                  <a:schemeClr val="tx1"/>
                </a:solidFill>
                <a:latin typeface="Consolas Bold"/>
                <a:cs typeface="Consolas Bold"/>
              </a:rPr>
              <a:t>R</a:t>
            </a:r>
            <a:r>
              <a:rPr lang="en-CA" sz="1800" b="1" dirty="0">
                <a:solidFill>
                  <a:srgbClr val="7E0055"/>
                </a:solidFill>
                <a:latin typeface="Consolas Bold"/>
                <a:cs typeface="Consolas Bold"/>
              </a:rPr>
              <a:t> </a:t>
            </a:r>
            <a:r>
              <a:rPr lang="en-CA" sz="1800" b="1" dirty="0">
                <a:latin typeface="Consolas Bold"/>
                <a:cs typeface="Consolas Bold"/>
              </a:rPr>
              <a:t>apply(T t);</a:t>
            </a:r>
          </a:p>
          <a:p>
            <a:pPr marL="0">
              <a:spcBef>
                <a:spcPts val="0"/>
              </a:spcBef>
              <a:spcAft>
                <a:spcPts val="0"/>
              </a:spcAft>
            </a:pPr>
            <a:r>
              <a:rPr lang="en-CA" sz="1800" b="1" dirty="0">
                <a:latin typeface="Consolas Bold"/>
                <a:cs typeface="Consolas Bold"/>
              </a:rPr>
              <a:t>}</a:t>
            </a:r>
          </a:p>
          <a:p>
            <a:pPr marL="0">
              <a:spcBef>
                <a:spcPts val="0"/>
              </a:spcBef>
              <a:spcAft>
                <a:spcPts val="0"/>
              </a:spcAft>
            </a:pPr>
            <a:endParaRPr lang="en-CA" sz="1800" b="1" dirty="0">
              <a:latin typeface="Consolas Bold"/>
              <a:cs typeface="Consolas Bold"/>
            </a:endParaRPr>
          </a:p>
          <a:p>
            <a:pPr marL="0">
              <a:spcBef>
                <a:spcPts val="0"/>
              </a:spcBef>
              <a:spcAft>
                <a:spcPts val="0"/>
              </a:spcAft>
            </a:pPr>
            <a:endParaRPr lang="en-CA" sz="1800" b="1" dirty="0">
              <a:latin typeface="Consolas Bold"/>
              <a:cs typeface="Consolas Bold"/>
            </a:endParaRPr>
          </a:p>
          <a:p>
            <a:pPr marL="0">
              <a:spcBef>
                <a:spcPts val="0"/>
              </a:spcBef>
              <a:spcAft>
                <a:spcPts val="0"/>
              </a:spcAft>
            </a:pPr>
            <a:r>
              <a:rPr lang="en-CA" dirty="0">
                <a:cs typeface="Consolas Bold"/>
              </a:rPr>
              <a:t>Unary operator</a:t>
            </a:r>
          </a:p>
          <a:p>
            <a:pPr>
              <a:lnSpc>
                <a:spcPts val="1840"/>
              </a:lnSpc>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UnaryOperator</a:t>
            </a:r>
            <a:r>
              <a:rPr lang="en-CA" sz="1800" b="1" dirty="0">
                <a:latin typeface="Consolas Bold"/>
                <a:cs typeface="Consolas Bold"/>
              </a:rPr>
              <a:t>&lt;T&gt; </a:t>
            </a:r>
            <a:r>
              <a:rPr lang="en-CA" sz="1800" b="1" dirty="0">
                <a:solidFill>
                  <a:srgbClr val="7E0055"/>
                </a:solidFill>
                <a:latin typeface="Consolas Bold"/>
                <a:cs typeface="Consolas Bold"/>
              </a:rPr>
              <a:t>extends</a:t>
            </a:r>
            <a:r>
              <a:rPr lang="en-CA" sz="1800" b="1" dirty="0">
                <a:latin typeface="Consolas Bold"/>
                <a:cs typeface="Consolas Bold"/>
              </a:rPr>
              <a:t> Function&lt;T, T&gt; {</a:t>
            </a:r>
          </a:p>
          <a:p>
            <a:pPr marL="0">
              <a:spcBef>
                <a:spcPts val="0"/>
              </a:spcBef>
              <a:spcAft>
                <a:spcPts val="0"/>
              </a:spcAft>
            </a:pPr>
            <a:r>
              <a:rPr lang="en-CA" sz="1800" b="1" dirty="0">
                <a:latin typeface="Consolas Bold"/>
                <a:cs typeface="Consolas Bold"/>
              </a:rPr>
              <a:t>}</a:t>
            </a:r>
          </a:p>
          <a:p>
            <a:pPr>
              <a:lnSpc>
                <a:spcPts val="1840"/>
              </a:lnSpc>
            </a:pPr>
            <a:endParaRPr lang="en-CA" sz="2800" b="1" dirty="0">
              <a:latin typeface="Consolas Bold"/>
              <a:cs typeface="Consolas Bold"/>
            </a:endParaRPr>
          </a:p>
          <a:p>
            <a:pPr>
              <a:lnSpc>
                <a:spcPts val="1840"/>
              </a:lnSpc>
            </a:pPr>
            <a:endParaRPr lang="en-CA" sz="2800" b="1" dirty="0">
              <a:solidFill>
                <a:srgbClr val="A0A0A0"/>
              </a:solidFill>
              <a:latin typeface="Consolas Bold"/>
              <a:cs typeface="Consolas Bold"/>
            </a:endParaRPr>
          </a:p>
          <a:p>
            <a:pPr>
              <a:lnSpc>
                <a:spcPts val="1840"/>
              </a:lnSpc>
            </a:pPr>
            <a:endParaRPr lang="en-CA" sz="2800" dirty="0"/>
          </a:p>
          <a:p>
            <a:pPr marL="0" indent="0">
              <a:lnSpc>
                <a:spcPts val="1840"/>
              </a:lnSpc>
            </a:pPr>
            <a:endParaRPr lang="en-CA" sz="2800" dirty="0"/>
          </a:p>
          <a:p>
            <a:pPr marL="0" indent="0">
              <a:lnSpc>
                <a:spcPts val="1840"/>
              </a:lnSpc>
            </a:pPr>
            <a:endParaRPr lang="en-CA" sz="2800" dirty="0"/>
          </a:p>
        </p:txBody>
      </p:sp>
    </p:spTree>
    <p:extLst>
      <p:ext uri="{BB962C8B-B14F-4D97-AF65-F5344CB8AC3E}">
        <p14:creationId xmlns:p14="http://schemas.microsoft.com/office/powerpoint/2010/main" val="380959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Package </a:t>
            </a:r>
            <a:r>
              <a:rPr lang="en-CA" sz="3600" spc="-10" dirty="0" err="1">
                <a:latin typeface="Arial"/>
                <a:cs typeface="Arial"/>
              </a:rPr>
              <a:t>java.util.function</a:t>
            </a:r>
            <a:endParaRPr lang="en-CA" sz="3600" spc="-10" dirty="0">
              <a:latin typeface="Arial"/>
              <a:cs typeface="Arial"/>
            </a:endParaRPr>
          </a:p>
        </p:txBody>
      </p:sp>
      <p:sp>
        <p:nvSpPr>
          <p:cNvPr id="7" name="Content Placeholder 87039"/>
          <p:cNvSpPr txBox="1">
            <a:spLocks noGrp="1"/>
          </p:cNvSpPr>
          <p:nvPr>
            <p:ph idx="1"/>
          </p:nvPr>
        </p:nvSpPr>
        <p:spPr>
          <a:xfrm>
            <a:off x="502921" y="1292918"/>
            <a:ext cx="9012397" cy="5905650"/>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0">
              <a:spcBef>
                <a:spcPts val="0"/>
              </a:spcBef>
              <a:spcAft>
                <a:spcPts val="0"/>
              </a:spcAft>
            </a:pPr>
            <a:r>
              <a:rPr lang="en-CA" dirty="0" err="1"/>
              <a:t>BiFunction</a:t>
            </a:r>
            <a:endParaRPr lang="en-CA" dirty="0"/>
          </a:p>
          <a:p>
            <a:pPr marL="0">
              <a:spcBef>
                <a:spcPts val="0"/>
              </a:spcBef>
              <a:spcAft>
                <a:spcPts val="0"/>
              </a:spcAft>
            </a:pPr>
            <a:r>
              <a:rPr lang="en-CA" sz="1800" b="1" dirty="0">
                <a:solidFill>
                  <a:srgbClr val="A0A0A0"/>
                </a:solidFill>
                <a:latin typeface="Consolas Bold"/>
                <a:cs typeface="Consolas Bold"/>
              </a:rPr>
              <a:t>@</a:t>
            </a:r>
            <a:r>
              <a:rPr lang="en-CA" sz="1800" b="1" dirty="0" err="1">
                <a:solidFill>
                  <a:srgbClr val="A0A0A0"/>
                </a:solidFill>
                <a:latin typeface="Consolas Bold"/>
                <a:cs typeface="Consolas Bold"/>
              </a:rPr>
              <a:t>FunctionalInterface</a:t>
            </a:r>
            <a:endParaRPr lang="en-CA" sz="1800" b="1" dirty="0">
              <a:solidFill>
                <a:srgbClr val="A0A0A0"/>
              </a:solidFill>
              <a:latin typeface="Consolas Bold"/>
              <a:cs typeface="Consolas Bold"/>
            </a:endParaRPr>
          </a:p>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BiFunction</a:t>
            </a:r>
            <a:r>
              <a:rPr lang="en-CA" sz="1800" b="1" dirty="0">
                <a:latin typeface="Consolas Bold"/>
                <a:cs typeface="Consolas Bold"/>
              </a:rPr>
              <a:t>&lt;T, U, R&gt; {</a:t>
            </a:r>
          </a:p>
          <a:p>
            <a:pPr marL="0">
              <a:spcBef>
                <a:spcPts val="0"/>
              </a:spcBef>
              <a:spcAft>
                <a:spcPts val="0"/>
              </a:spcAft>
            </a:pPr>
            <a:r>
              <a:rPr lang="en-CA" sz="1800" b="1" dirty="0">
                <a:latin typeface="Consolas Bold"/>
                <a:cs typeface="Consolas Bold"/>
              </a:rPr>
              <a:t>   </a:t>
            </a:r>
            <a:r>
              <a:rPr lang="en-CA" sz="1800" b="1" dirty="0">
                <a:solidFill>
                  <a:schemeClr val="tx1"/>
                </a:solidFill>
                <a:latin typeface="Consolas Bold"/>
                <a:cs typeface="Consolas Bold"/>
              </a:rPr>
              <a:t>R</a:t>
            </a:r>
            <a:r>
              <a:rPr lang="en-CA" sz="1800" b="1" dirty="0">
                <a:solidFill>
                  <a:srgbClr val="7E0055"/>
                </a:solidFill>
                <a:latin typeface="Consolas Bold"/>
                <a:cs typeface="Consolas Bold"/>
              </a:rPr>
              <a:t> </a:t>
            </a:r>
            <a:r>
              <a:rPr lang="en-CA" sz="1800" b="1" dirty="0">
                <a:latin typeface="Consolas Bold"/>
                <a:cs typeface="Consolas Bold"/>
              </a:rPr>
              <a:t>apply(T </a:t>
            </a:r>
            <a:r>
              <a:rPr lang="en-CA" sz="1800" b="1" dirty="0" err="1">
                <a:latin typeface="Consolas Bold"/>
                <a:cs typeface="Consolas Bold"/>
              </a:rPr>
              <a:t>t</a:t>
            </a:r>
            <a:r>
              <a:rPr lang="en-CA" sz="1800" b="1" dirty="0">
                <a:latin typeface="Consolas Bold"/>
                <a:cs typeface="Consolas Bold"/>
              </a:rPr>
              <a:t>, U u);</a:t>
            </a:r>
          </a:p>
          <a:p>
            <a:pPr marL="0">
              <a:spcBef>
                <a:spcPts val="0"/>
              </a:spcBef>
              <a:spcAft>
                <a:spcPts val="0"/>
              </a:spcAft>
            </a:pPr>
            <a:r>
              <a:rPr lang="en-CA" sz="1800" b="1" dirty="0">
                <a:latin typeface="Consolas Bold"/>
                <a:cs typeface="Consolas Bold"/>
              </a:rPr>
              <a:t>}</a:t>
            </a:r>
          </a:p>
          <a:p>
            <a:pPr marL="0">
              <a:spcBef>
                <a:spcPts val="0"/>
              </a:spcBef>
              <a:spcAft>
                <a:spcPts val="0"/>
              </a:spcAft>
            </a:pPr>
            <a:endParaRPr lang="en-CA" sz="2800" b="1" dirty="0">
              <a:latin typeface="Consolas Bold"/>
              <a:cs typeface="Consolas Bold"/>
            </a:endParaRPr>
          </a:p>
          <a:p>
            <a:pPr marL="0">
              <a:spcBef>
                <a:spcPts val="0"/>
              </a:spcBef>
              <a:spcAft>
                <a:spcPts val="0"/>
              </a:spcAft>
            </a:pPr>
            <a:r>
              <a:rPr lang="en-CA" sz="2800" dirty="0">
                <a:cs typeface="Consolas Bold"/>
              </a:rPr>
              <a:t>Binary operator</a:t>
            </a:r>
          </a:p>
          <a:p>
            <a:pPr>
              <a:lnSpc>
                <a:spcPts val="1840"/>
              </a:lnSpc>
            </a:pPr>
            <a:r>
              <a:rPr lang="en-CA" sz="1800" b="1" dirty="0">
                <a:solidFill>
                  <a:srgbClr val="A0A0A0"/>
                </a:solidFill>
                <a:cs typeface="Consolas Bold"/>
              </a:rPr>
              <a:t>@</a:t>
            </a:r>
            <a:r>
              <a:rPr lang="en-CA" sz="1800" b="1" dirty="0" err="1">
                <a:solidFill>
                  <a:srgbClr val="A0A0A0"/>
                </a:solidFill>
                <a:cs typeface="Consolas Bold"/>
              </a:rPr>
              <a:t>FunctionalInterface</a:t>
            </a:r>
            <a:endParaRPr lang="en-CA" sz="1800" b="1" dirty="0">
              <a:solidFill>
                <a:srgbClr val="A0A0A0"/>
              </a:solidFill>
              <a:cs typeface="Consolas Bold"/>
            </a:endParaRPr>
          </a:p>
          <a:p>
            <a:pPr marL="0">
              <a:spcBef>
                <a:spcPts val="0"/>
              </a:spcBef>
              <a:spcAft>
                <a:spcPts val="0"/>
              </a:spcAft>
            </a:pPr>
            <a:r>
              <a:rPr lang="en-CA" sz="1800" b="1" dirty="0">
                <a:solidFill>
                  <a:srgbClr val="7E0055"/>
                </a:solidFill>
                <a:cs typeface="Consolas Bold"/>
              </a:rPr>
              <a:t>public interface</a:t>
            </a:r>
            <a:r>
              <a:rPr lang="en-CA" sz="1800" b="1" dirty="0">
                <a:cs typeface="Consolas Bold"/>
              </a:rPr>
              <a:t> </a:t>
            </a:r>
            <a:r>
              <a:rPr lang="en-CA" sz="1800" b="1" dirty="0" err="1">
                <a:cs typeface="Consolas Bold"/>
              </a:rPr>
              <a:t>BinaryOperator</a:t>
            </a:r>
            <a:r>
              <a:rPr lang="en-CA" sz="1800" b="1" dirty="0">
                <a:cs typeface="Consolas Bold"/>
              </a:rPr>
              <a:t>&lt;T&gt; </a:t>
            </a:r>
            <a:r>
              <a:rPr lang="en-CA" sz="1800" b="1" dirty="0">
                <a:solidFill>
                  <a:srgbClr val="7E0055"/>
                </a:solidFill>
                <a:cs typeface="Consolas Bold"/>
              </a:rPr>
              <a:t>extends</a:t>
            </a:r>
            <a:r>
              <a:rPr lang="en-CA" sz="1800" b="1" dirty="0">
                <a:cs typeface="Consolas Bold"/>
              </a:rPr>
              <a:t> </a:t>
            </a:r>
            <a:r>
              <a:rPr lang="en-CA" sz="1800" b="1" dirty="0" err="1">
                <a:cs typeface="Consolas Bold"/>
              </a:rPr>
              <a:t>BiFunction</a:t>
            </a:r>
            <a:r>
              <a:rPr lang="en-CA" sz="1800" b="1" dirty="0">
                <a:cs typeface="Consolas Bold"/>
              </a:rPr>
              <a:t>&lt;T, T, T&gt; {</a:t>
            </a:r>
          </a:p>
          <a:p>
            <a:pPr marL="0">
              <a:spcBef>
                <a:spcPts val="0"/>
              </a:spcBef>
              <a:spcAft>
                <a:spcPts val="0"/>
              </a:spcAft>
            </a:pPr>
            <a:r>
              <a:rPr lang="en-CA" sz="1800" b="1" dirty="0">
                <a:cs typeface="Consolas Bold"/>
              </a:rPr>
              <a:t>}</a:t>
            </a:r>
          </a:p>
          <a:p>
            <a:pPr>
              <a:lnSpc>
                <a:spcPts val="1840"/>
              </a:lnSpc>
            </a:pPr>
            <a:endParaRPr lang="en-CA" sz="1800" b="1" dirty="0">
              <a:cs typeface="Consolas Bold"/>
            </a:endParaRPr>
          </a:p>
          <a:p>
            <a:pPr>
              <a:lnSpc>
                <a:spcPts val="1840"/>
              </a:lnSpc>
            </a:pPr>
            <a:endParaRPr lang="en-CA" sz="1800" b="1" dirty="0">
              <a:solidFill>
                <a:srgbClr val="A0A0A0"/>
              </a:solidFill>
              <a:cs typeface="Consolas Bold"/>
            </a:endParaRPr>
          </a:p>
          <a:p>
            <a:pPr>
              <a:lnSpc>
                <a:spcPts val="1840"/>
              </a:lnSpc>
            </a:pPr>
            <a:endParaRPr lang="en-CA" sz="1800" dirty="0"/>
          </a:p>
          <a:p>
            <a:pPr marL="0" indent="0">
              <a:lnSpc>
                <a:spcPts val="1840"/>
              </a:lnSpc>
            </a:pPr>
            <a:endParaRPr lang="en-CA" sz="1800" dirty="0"/>
          </a:p>
          <a:p>
            <a:pPr marL="0" indent="0">
              <a:lnSpc>
                <a:spcPts val="1840"/>
              </a:lnSpc>
            </a:pPr>
            <a:endParaRPr lang="en-CA" sz="1800" dirty="0"/>
          </a:p>
        </p:txBody>
      </p:sp>
    </p:spTree>
    <p:extLst>
      <p:ext uri="{BB962C8B-B14F-4D97-AF65-F5344CB8AC3E}">
        <p14:creationId xmlns:p14="http://schemas.microsoft.com/office/powerpoint/2010/main" val="311709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pPr indent="-457200">
              <a:tabLst>
                <a:tab pos="457093" algn="l"/>
              </a:tabLst>
            </a:pPr>
            <a:r>
              <a:rPr lang="en-CA" sz="3600" spc="-10" dirty="0">
                <a:latin typeface="Arial"/>
                <a:cs typeface="Arial"/>
              </a:rPr>
              <a:t>More on Lambda expression syntax</a:t>
            </a:r>
          </a:p>
        </p:txBody>
      </p:sp>
      <p:sp>
        <p:nvSpPr>
          <p:cNvPr id="7" name="Content Placeholder 87039"/>
          <p:cNvSpPr txBox="1">
            <a:spLocks noGrp="1"/>
          </p:cNvSpPr>
          <p:nvPr>
            <p:ph idx="1"/>
          </p:nvPr>
        </p:nvSpPr>
        <p:spPr>
          <a:xfrm>
            <a:off x="502921" y="901043"/>
            <a:ext cx="9012397" cy="896925"/>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spc="-10" dirty="0">
              <a:cs typeface="Arial"/>
            </a:endParaRPr>
          </a:p>
          <a:p>
            <a:pPr marL="0" indent="0">
              <a:lnSpc>
                <a:spcPts val="2998"/>
              </a:lnSpc>
              <a:tabLst>
                <a:tab pos="457093" algn="l"/>
              </a:tabLst>
            </a:pPr>
            <a:r>
              <a:rPr lang="en-CA" spc="-10" dirty="0">
                <a:cs typeface="Arial"/>
              </a:rPr>
              <a:t>Most of the time, parameter types can be omitted:</a:t>
            </a:r>
            <a:br>
              <a:rPr lang="en-CA" sz="2800" dirty="0">
                <a:latin typeface="Times New Roman"/>
              </a:rPr>
            </a:br>
            <a:endParaRPr lang="en-CA" sz="2800" dirty="0"/>
          </a:p>
          <a:p>
            <a:pPr>
              <a:lnSpc>
                <a:spcPts val="2998"/>
              </a:lnSpc>
              <a:tabLst>
                <a:tab pos="457093" algn="l"/>
              </a:tabLst>
            </a:pPr>
            <a:br>
              <a:rPr lang="en-CA" sz="2800" dirty="0">
                <a:latin typeface="Times New Roman"/>
              </a:rPr>
            </a:br>
            <a:endParaRPr lang="en-CA" sz="2800" dirty="0"/>
          </a:p>
        </p:txBody>
      </p:sp>
      <p:sp>
        <p:nvSpPr>
          <p:cNvPr id="5" name="Content Placeholder 87039"/>
          <p:cNvSpPr txBox="1">
            <a:spLocks/>
          </p:cNvSpPr>
          <p:nvPr/>
        </p:nvSpPr>
        <p:spPr bwMode="auto">
          <a:xfrm>
            <a:off x="506206" y="2123889"/>
            <a:ext cx="9347530" cy="7541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US" sz="1800" b="1" dirty="0">
                <a:solidFill>
                  <a:schemeClr val="tx1"/>
                </a:solidFill>
                <a:latin typeface="Consolas Bold"/>
                <a:cs typeface="Consolas Bold"/>
              </a:rPr>
              <a:t>Comparator&lt;String&gt; c = </a:t>
            </a:r>
          </a:p>
          <a:p>
            <a:pPr>
              <a:spcBef>
                <a:spcPts val="0"/>
              </a:spcBef>
              <a:spcAft>
                <a:spcPts val="0"/>
              </a:spcAft>
            </a:pPr>
            <a:r>
              <a:rPr lang="en-US" sz="1800" b="1" dirty="0">
                <a:solidFill>
                  <a:schemeClr val="tx1"/>
                </a:solidFill>
                <a:latin typeface="Consolas Bold"/>
                <a:cs typeface="Consolas Bold"/>
              </a:rPr>
              <a:t>(</a:t>
            </a:r>
            <a:r>
              <a:rPr lang="en-US" sz="1800" b="1" dirty="0">
                <a:solidFill>
                  <a:srgbClr val="FF0000"/>
                </a:solidFill>
                <a:latin typeface="Consolas Bold"/>
                <a:cs typeface="Consolas Bold"/>
              </a:rPr>
              <a:t>String</a:t>
            </a:r>
            <a:r>
              <a:rPr lang="en-US" sz="1800" b="1" dirty="0">
                <a:solidFill>
                  <a:schemeClr val="tx1"/>
                </a:solidFill>
                <a:latin typeface="Consolas Bold"/>
                <a:cs typeface="Consolas Bold"/>
              </a:rPr>
              <a:t> s1, </a:t>
            </a:r>
            <a:r>
              <a:rPr lang="en-US" sz="1800" b="1" dirty="0">
                <a:solidFill>
                  <a:srgbClr val="FF0000"/>
                </a:solidFill>
                <a:latin typeface="Consolas Bold"/>
                <a:cs typeface="Consolas Bold"/>
              </a:rPr>
              <a:t>String</a:t>
            </a:r>
            <a:r>
              <a:rPr lang="en-US" sz="1800" b="1" dirty="0">
                <a:solidFill>
                  <a:schemeClr val="tx1"/>
                </a:solidFill>
                <a:latin typeface="Consolas Bold"/>
                <a:cs typeface="Consolas Bold"/>
              </a:rPr>
              <a:t> s2) -&gt; </a:t>
            </a:r>
            <a:r>
              <a:rPr lang="en-US" sz="1800" b="1" dirty="0" err="1">
                <a:solidFill>
                  <a:schemeClr val="tx1"/>
                </a:solidFill>
                <a:latin typeface="Consolas Bold"/>
                <a:cs typeface="Consolas Bold"/>
              </a:rPr>
              <a:t>Integer.</a:t>
            </a:r>
            <a:r>
              <a:rPr lang="en-US" sz="1800" b="1" i="1" dirty="0" err="1">
                <a:solidFill>
                  <a:schemeClr val="accent2"/>
                </a:solidFill>
                <a:latin typeface="Consolas Bold"/>
                <a:cs typeface="Consolas Bold"/>
              </a:rPr>
              <a:t>compare</a:t>
            </a:r>
            <a:r>
              <a:rPr lang="en-US" sz="1800" b="1" dirty="0">
                <a:solidFill>
                  <a:schemeClr val="tx1"/>
                </a:solidFill>
                <a:latin typeface="Consolas Bold"/>
                <a:cs typeface="Consolas Bold"/>
              </a:rPr>
              <a:t>(s1.length(), s2.length());</a:t>
            </a:r>
            <a:endParaRPr lang="en-CA" sz="1800" dirty="0"/>
          </a:p>
          <a:p>
            <a:pPr>
              <a:spcBef>
                <a:spcPts val="0"/>
              </a:spcBef>
              <a:spcAft>
                <a:spcPts val="0"/>
              </a:spcAft>
            </a:pPr>
            <a:endParaRPr lang="en-CA" sz="1800" b="1" dirty="0">
              <a:latin typeface="Consolas Bold" panose="020B0709020204030204" pitchFamily="49" charset="0"/>
              <a:cs typeface="Consolas Bold" panose="020B0709020204030204" pitchFamily="49" charset="0"/>
            </a:endParaRPr>
          </a:p>
          <a:p>
            <a:pPr>
              <a:lnSpc>
                <a:spcPts val="1900"/>
              </a:lnSpc>
            </a:pPr>
            <a:endParaRPr lang="en-CA" sz="2800" dirty="0"/>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6" name="Content Placeholder 87039"/>
          <p:cNvSpPr txBox="1">
            <a:spLocks/>
          </p:cNvSpPr>
          <p:nvPr/>
        </p:nvSpPr>
        <p:spPr bwMode="auto">
          <a:xfrm>
            <a:off x="509250" y="3855664"/>
            <a:ext cx="9347530" cy="18183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US" sz="1800" b="1" dirty="0">
                <a:solidFill>
                  <a:schemeClr val="tx1"/>
                </a:solidFill>
                <a:latin typeface="Consolas Bold"/>
                <a:cs typeface="Consolas Bold"/>
              </a:rPr>
              <a:t>Comparator&lt;String&gt; c = </a:t>
            </a:r>
          </a:p>
          <a:p>
            <a:pPr>
              <a:spcBef>
                <a:spcPts val="0"/>
              </a:spcBef>
              <a:spcAft>
                <a:spcPts val="0"/>
              </a:spcAft>
            </a:pPr>
            <a:r>
              <a:rPr lang="en-US" sz="1800" b="1" dirty="0">
                <a:solidFill>
                  <a:schemeClr val="tx1"/>
                </a:solidFill>
                <a:latin typeface="Consolas Bold"/>
                <a:cs typeface="Consolas Bold"/>
              </a:rPr>
              <a:t>(s1, s2) -&gt; </a:t>
            </a:r>
            <a:r>
              <a:rPr lang="en-US" sz="1800" b="1" dirty="0" err="1">
                <a:solidFill>
                  <a:schemeClr val="tx1"/>
                </a:solidFill>
                <a:latin typeface="Consolas Bold"/>
                <a:cs typeface="Consolas Bold"/>
              </a:rPr>
              <a:t>Integer.</a:t>
            </a:r>
            <a:r>
              <a:rPr lang="en-US" sz="1800" b="1" i="1" dirty="0" err="1">
                <a:solidFill>
                  <a:schemeClr val="accent2"/>
                </a:solidFill>
                <a:latin typeface="Consolas Bold"/>
                <a:cs typeface="Consolas Bold"/>
              </a:rPr>
              <a:t>compare</a:t>
            </a:r>
            <a:r>
              <a:rPr lang="en-US" sz="1800" b="1" dirty="0">
                <a:solidFill>
                  <a:schemeClr val="tx1"/>
                </a:solidFill>
                <a:latin typeface="Consolas Bold"/>
                <a:cs typeface="Consolas Bold"/>
              </a:rPr>
              <a:t>(s1.length(), s2.length());</a:t>
            </a:r>
            <a:endParaRPr lang="en-CA" sz="2800" dirty="0"/>
          </a:p>
        </p:txBody>
      </p:sp>
      <p:sp>
        <p:nvSpPr>
          <p:cNvPr id="8" name="Content Placeholder 87039"/>
          <p:cNvSpPr txBox="1">
            <a:spLocks/>
          </p:cNvSpPr>
          <p:nvPr/>
        </p:nvSpPr>
        <p:spPr bwMode="auto">
          <a:xfrm>
            <a:off x="506206" y="2878088"/>
            <a:ext cx="9012397" cy="896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kern="0" spc="-10" dirty="0">
              <a:cs typeface="Arial"/>
            </a:endParaRPr>
          </a:p>
          <a:p>
            <a:pPr marL="0" indent="0">
              <a:lnSpc>
                <a:spcPts val="2998"/>
              </a:lnSpc>
              <a:tabLst>
                <a:tab pos="457093" algn="l"/>
              </a:tabLst>
            </a:pPr>
            <a:r>
              <a:rPr lang="en-US" kern="0" dirty="0"/>
              <a:t>Becomes:</a:t>
            </a:r>
            <a:br>
              <a:rPr lang="en-CA" sz="2800" kern="0" dirty="0">
                <a:latin typeface="Times New Roman"/>
              </a:rPr>
            </a:br>
            <a:endParaRPr lang="en-CA" sz="2800" kern="0" dirty="0"/>
          </a:p>
          <a:p>
            <a:pPr>
              <a:lnSpc>
                <a:spcPts val="2998"/>
              </a:lnSpc>
              <a:tabLst>
                <a:tab pos="457093" algn="l"/>
              </a:tabLst>
            </a:pPr>
            <a:br>
              <a:rPr lang="en-CA" sz="2800" kern="0" dirty="0">
                <a:latin typeface="Times New Roman"/>
              </a:rPr>
            </a:br>
            <a:endParaRPr lang="en-CA" sz="2800" kern="0" dirty="0"/>
          </a:p>
        </p:txBody>
      </p:sp>
    </p:spTree>
    <p:extLst>
      <p:ext uri="{BB962C8B-B14F-4D97-AF65-F5344CB8AC3E}">
        <p14:creationId xmlns:p14="http://schemas.microsoft.com/office/powerpoint/2010/main" val="148567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721524"/>
          </a:xfrm>
        </p:spPr>
        <p:txBody>
          <a:bodyPr/>
          <a:lstStyle/>
          <a:p>
            <a:pPr indent="-457200">
              <a:tabLst>
                <a:tab pos="457093" algn="l"/>
              </a:tabLst>
            </a:pPr>
            <a:r>
              <a:rPr lang="en-CA" sz="3600" spc="-10" dirty="0">
                <a:latin typeface="Arial"/>
                <a:cs typeface="Arial"/>
              </a:rPr>
              <a:t>Method references</a:t>
            </a:r>
          </a:p>
        </p:txBody>
      </p:sp>
      <p:sp>
        <p:nvSpPr>
          <p:cNvPr id="7" name="Content Placeholder 87039"/>
          <p:cNvSpPr txBox="1">
            <a:spLocks noGrp="1"/>
          </p:cNvSpPr>
          <p:nvPr>
            <p:ph idx="1"/>
          </p:nvPr>
        </p:nvSpPr>
        <p:spPr>
          <a:xfrm>
            <a:off x="502921" y="1007919"/>
            <a:ext cx="9012397" cy="405502"/>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This lambda expression:</a:t>
            </a:r>
          </a:p>
          <a:p>
            <a:pPr>
              <a:lnSpc>
                <a:spcPts val="2998"/>
              </a:lnSpc>
              <a:tabLst>
                <a:tab pos="457093" algn="l"/>
              </a:tabLst>
            </a:pPr>
            <a:br>
              <a:rPr lang="en-CA" sz="2800" dirty="0">
                <a:latin typeface="Times New Roman"/>
              </a:rPr>
            </a:br>
            <a:endParaRPr lang="en-CA" sz="2800" dirty="0"/>
          </a:p>
        </p:txBody>
      </p:sp>
      <p:sp>
        <p:nvSpPr>
          <p:cNvPr id="5" name="Content Placeholder 87039"/>
          <p:cNvSpPr txBox="1">
            <a:spLocks/>
          </p:cNvSpPr>
          <p:nvPr/>
        </p:nvSpPr>
        <p:spPr bwMode="auto">
          <a:xfrm>
            <a:off x="506206" y="1553889"/>
            <a:ext cx="9347530" cy="5321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Function&lt;String, String&gt; f = s -&gt; </a:t>
            </a:r>
            <a:r>
              <a:rPr lang="en-CA" sz="1800" b="1" dirty="0" err="1">
                <a:latin typeface="Consolas Bold"/>
                <a:cs typeface="Consolas Bold"/>
              </a:rPr>
              <a:t>s.toLowerCase</a:t>
            </a:r>
            <a:r>
              <a:rPr lang="en-CA" sz="1800" b="1" dirty="0">
                <a:latin typeface="Consolas Bold"/>
                <a:cs typeface="Consolas Bold"/>
              </a:rPr>
              <a:t>();</a:t>
            </a:r>
            <a:endParaRPr lang="en-CA" sz="2800" dirty="0"/>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6" name="Content Placeholder 87039"/>
          <p:cNvSpPr txBox="1">
            <a:spLocks/>
          </p:cNvSpPr>
          <p:nvPr/>
        </p:nvSpPr>
        <p:spPr bwMode="auto">
          <a:xfrm>
            <a:off x="509250" y="2573164"/>
            <a:ext cx="9347530" cy="3470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Function&lt;String , String&gt; f = String::</a:t>
            </a:r>
            <a:r>
              <a:rPr lang="en-CA" sz="1800" b="1" dirty="0" err="1">
                <a:latin typeface="Consolas Bold"/>
                <a:cs typeface="Consolas Bold"/>
              </a:rPr>
              <a:t>toLowerCase</a:t>
            </a:r>
            <a:r>
              <a:rPr lang="en-CA" sz="1800" b="1" dirty="0">
                <a:latin typeface="Consolas Bold"/>
                <a:cs typeface="Consolas Bold"/>
              </a:rPr>
              <a:t>;</a:t>
            </a:r>
          </a:p>
        </p:txBody>
      </p:sp>
      <p:sp>
        <p:nvSpPr>
          <p:cNvPr id="8" name="Content Placeholder 87039"/>
          <p:cNvSpPr txBox="1">
            <a:spLocks/>
          </p:cNvSpPr>
          <p:nvPr/>
        </p:nvSpPr>
        <p:spPr bwMode="auto">
          <a:xfrm>
            <a:off x="506206" y="2070589"/>
            <a:ext cx="9012397" cy="448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Can be written like that:</a:t>
            </a:r>
          </a:p>
          <a:p>
            <a:pPr>
              <a:lnSpc>
                <a:spcPts val="2998"/>
              </a:lnSpc>
              <a:tabLst>
                <a:tab pos="457093" algn="l"/>
              </a:tabLst>
            </a:pPr>
            <a:br>
              <a:rPr lang="en-CA" sz="2800" kern="0" dirty="0">
                <a:latin typeface="Times New Roman"/>
              </a:rPr>
            </a:br>
            <a:endParaRPr lang="en-CA" sz="2800" kern="0" dirty="0"/>
          </a:p>
        </p:txBody>
      </p:sp>
      <p:sp>
        <p:nvSpPr>
          <p:cNvPr id="9" name="Content Placeholder 87039"/>
          <p:cNvSpPr txBox="1">
            <a:spLocks/>
          </p:cNvSpPr>
          <p:nvPr/>
        </p:nvSpPr>
        <p:spPr bwMode="auto">
          <a:xfrm>
            <a:off x="500946" y="3119694"/>
            <a:ext cx="9012397" cy="4055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kern="0" spc="-10" dirty="0">
                <a:cs typeface="Arial"/>
              </a:rPr>
              <a:t>This lambda expression:</a:t>
            </a:r>
          </a:p>
          <a:p>
            <a:pPr>
              <a:lnSpc>
                <a:spcPts val="2998"/>
              </a:lnSpc>
              <a:tabLst>
                <a:tab pos="457093" algn="l"/>
              </a:tabLst>
            </a:pPr>
            <a:br>
              <a:rPr lang="en-CA" sz="2800" kern="0" dirty="0">
                <a:latin typeface="Times New Roman"/>
              </a:rPr>
            </a:br>
            <a:endParaRPr lang="en-CA" sz="2800" kern="0" dirty="0"/>
          </a:p>
        </p:txBody>
      </p:sp>
      <p:sp>
        <p:nvSpPr>
          <p:cNvPr id="10" name="Content Placeholder 87039"/>
          <p:cNvSpPr txBox="1">
            <a:spLocks/>
          </p:cNvSpPr>
          <p:nvPr/>
        </p:nvSpPr>
        <p:spPr bwMode="auto">
          <a:xfrm>
            <a:off x="504231" y="3665664"/>
            <a:ext cx="9347530" cy="5321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Consumer&lt;String&gt; c = s -&gt; </a:t>
            </a:r>
            <a:r>
              <a:rPr lang="en-CA" sz="1800" b="1" dirty="0" err="1">
                <a:latin typeface="Consolas Bold"/>
                <a:cs typeface="Consolas Bold"/>
              </a:rPr>
              <a:t>System.</a:t>
            </a:r>
            <a:r>
              <a:rPr lang="en-CA" sz="1800" b="1" i="1" dirty="0" err="1">
                <a:solidFill>
                  <a:srgbClr val="0000C0"/>
                </a:solidFill>
                <a:latin typeface="Consolas Bold Italic"/>
                <a:cs typeface="Consolas Bold Italic"/>
              </a:rPr>
              <a:t>out</a:t>
            </a:r>
            <a:r>
              <a:rPr lang="en-CA" sz="1800" b="1" dirty="0" err="1">
                <a:latin typeface="Consolas Bold"/>
                <a:cs typeface="Consolas Bold"/>
              </a:rPr>
              <a:t>.println</a:t>
            </a:r>
            <a:r>
              <a:rPr lang="en-CA" sz="1800" b="1" dirty="0">
                <a:latin typeface="Consolas Bold"/>
                <a:cs typeface="Consolas Bold"/>
              </a:rPr>
              <a:t>(s);</a:t>
            </a: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11" name="Content Placeholder 87039"/>
          <p:cNvSpPr txBox="1">
            <a:spLocks/>
          </p:cNvSpPr>
          <p:nvPr/>
        </p:nvSpPr>
        <p:spPr bwMode="auto">
          <a:xfrm>
            <a:off x="507275" y="4684939"/>
            <a:ext cx="9347530" cy="3470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Consumer&lt;String&gt; c = </a:t>
            </a:r>
            <a:r>
              <a:rPr lang="en-CA" sz="1800" b="1" dirty="0" err="1">
                <a:latin typeface="Consolas Bold"/>
                <a:cs typeface="Consolas Bold"/>
              </a:rPr>
              <a:t>System.</a:t>
            </a:r>
            <a:r>
              <a:rPr lang="en-CA" sz="1800" b="1" i="1" dirty="0" err="1">
                <a:solidFill>
                  <a:srgbClr val="0000C0"/>
                </a:solidFill>
                <a:latin typeface="Consolas Bold Italic"/>
                <a:cs typeface="Consolas Bold Italic"/>
              </a:rPr>
              <a:t>out</a:t>
            </a:r>
            <a:r>
              <a:rPr lang="en-CA" sz="1800" b="1" dirty="0">
                <a:latin typeface="Consolas Bold"/>
                <a:cs typeface="Consolas Bold"/>
              </a:rPr>
              <a:t>::</a:t>
            </a:r>
            <a:r>
              <a:rPr lang="en-CA" sz="1800" b="1" dirty="0" err="1">
                <a:latin typeface="Consolas Bold"/>
                <a:cs typeface="Consolas Bold"/>
              </a:rPr>
              <a:t>println</a:t>
            </a:r>
            <a:r>
              <a:rPr lang="en-CA" sz="1800" b="1" dirty="0">
                <a:latin typeface="Consolas Bold"/>
                <a:cs typeface="Consolas Bold"/>
              </a:rPr>
              <a:t>;</a:t>
            </a:r>
          </a:p>
        </p:txBody>
      </p:sp>
      <p:sp>
        <p:nvSpPr>
          <p:cNvPr id="12" name="Content Placeholder 87039"/>
          <p:cNvSpPr txBox="1">
            <a:spLocks/>
          </p:cNvSpPr>
          <p:nvPr/>
        </p:nvSpPr>
        <p:spPr bwMode="auto">
          <a:xfrm>
            <a:off x="504231" y="4182364"/>
            <a:ext cx="9012397" cy="448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Can be written like that:</a:t>
            </a:r>
          </a:p>
          <a:p>
            <a:pPr>
              <a:lnSpc>
                <a:spcPts val="2998"/>
              </a:lnSpc>
              <a:tabLst>
                <a:tab pos="457093" algn="l"/>
              </a:tabLst>
            </a:pPr>
            <a:br>
              <a:rPr lang="en-CA" sz="2800" kern="0" dirty="0">
                <a:latin typeface="Times New Roman"/>
              </a:rPr>
            </a:br>
            <a:endParaRPr lang="en-CA" sz="2800" kern="0" dirty="0"/>
          </a:p>
        </p:txBody>
      </p:sp>
      <p:sp>
        <p:nvSpPr>
          <p:cNvPr id="13" name="Content Placeholder 87039"/>
          <p:cNvSpPr txBox="1">
            <a:spLocks/>
          </p:cNvSpPr>
          <p:nvPr/>
        </p:nvSpPr>
        <p:spPr bwMode="auto">
          <a:xfrm>
            <a:off x="498971" y="5255219"/>
            <a:ext cx="9012397" cy="4055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kern="0" spc="-10" dirty="0">
                <a:cs typeface="Arial"/>
              </a:rPr>
              <a:t>This lambda expression:</a:t>
            </a:r>
          </a:p>
          <a:p>
            <a:pPr>
              <a:lnSpc>
                <a:spcPts val="2998"/>
              </a:lnSpc>
              <a:tabLst>
                <a:tab pos="457093" algn="l"/>
              </a:tabLst>
            </a:pPr>
            <a:br>
              <a:rPr lang="en-CA" sz="2800" kern="0" dirty="0">
                <a:latin typeface="Times New Roman"/>
              </a:rPr>
            </a:br>
            <a:endParaRPr lang="en-CA" sz="2800" kern="0" dirty="0"/>
          </a:p>
        </p:txBody>
      </p:sp>
      <p:sp>
        <p:nvSpPr>
          <p:cNvPr id="14" name="Content Placeholder 87039"/>
          <p:cNvSpPr txBox="1">
            <a:spLocks/>
          </p:cNvSpPr>
          <p:nvPr/>
        </p:nvSpPr>
        <p:spPr bwMode="auto">
          <a:xfrm>
            <a:off x="502256" y="5801189"/>
            <a:ext cx="9347530" cy="5321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Comparator&lt;Integer&gt; c = (i1, i2) -&gt; </a:t>
            </a:r>
            <a:r>
              <a:rPr lang="en-CA" sz="1800" b="1" dirty="0" err="1">
                <a:latin typeface="Consolas Bold"/>
                <a:cs typeface="Consolas Bold"/>
              </a:rPr>
              <a:t>Integer.</a:t>
            </a:r>
            <a:r>
              <a:rPr lang="en-CA" sz="1800" b="1" i="1" dirty="0" err="1">
                <a:solidFill>
                  <a:srgbClr val="0000C0"/>
                </a:solidFill>
                <a:latin typeface="Consolas Bold Italic"/>
                <a:cs typeface="Consolas Bold Italic"/>
              </a:rPr>
              <a:t>compare</a:t>
            </a:r>
            <a:r>
              <a:rPr lang="en-CA" sz="1800" b="1" dirty="0">
                <a:latin typeface="Consolas Bold"/>
                <a:cs typeface="Consolas Bold"/>
              </a:rPr>
              <a:t>(i1, i2);</a:t>
            </a: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15" name="Content Placeholder 87039"/>
          <p:cNvSpPr txBox="1">
            <a:spLocks/>
          </p:cNvSpPr>
          <p:nvPr/>
        </p:nvSpPr>
        <p:spPr bwMode="auto">
          <a:xfrm>
            <a:off x="505300" y="6820464"/>
            <a:ext cx="9347530" cy="3470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Comparator&lt;Integer&gt; c = Integer::</a:t>
            </a:r>
            <a:r>
              <a:rPr lang="en-CA" sz="1800" b="1" i="1" dirty="0">
                <a:solidFill>
                  <a:srgbClr val="0000C0"/>
                </a:solidFill>
                <a:latin typeface="Consolas Bold Italic"/>
                <a:cs typeface="Consolas Bold Italic"/>
              </a:rPr>
              <a:t>compare</a:t>
            </a:r>
            <a:r>
              <a:rPr lang="en-CA" sz="1800" b="1" dirty="0">
                <a:latin typeface="Consolas Bold"/>
                <a:cs typeface="Consolas Bold"/>
              </a:rPr>
              <a:t>;</a:t>
            </a:r>
          </a:p>
        </p:txBody>
      </p:sp>
      <p:sp>
        <p:nvSpPr>
          <p:cNvPr id="16" name="Content Placeholder 87039"/>
          <p:cNvSpPr txBox="1">
            <a:spLocks/>
          </p:cNvSpPr>
          <p:nvPr/>
        </p:nvSpPr>
        <p:spPr bwMode="auto">
          <a:xfrm>
            <a:off x="502256" y="6317889"/>
            <a:ext cx="9012397" cy="448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Can be written like that:</a:t>
            </a:r>
          </a:p>
          <a:p>
            <a:pPr>
              <a:lnSpc>
                <a:spcPts val="2998"/>
              </a:lnSpc>
              <a:tabLst>
                <a:tab pos="457093" algn="l"/>
              </a:tabLst>
            </a:pPr>
            <a:br>
              <a:rPr lang="en-CA" sz="2800" kern="0" dirty="0">
                <a:latin typeface="Times New Roman"/>
              </a:rPr>
            </a:br>
            <a:endParaRPr lang="en-CA" sz="2800" kern="0" dirty="0"/>
          </a:p>
        </p:txBody>
      </p:sp>
    </p:spTree>
    <p:extLst>
      <p:ext uri="{BB962C8B-B14F-4D97-AF65-F5344CB8AC3E}">
        <p14:creationId xmlns:p14="http://schemas.microsoft.com/office/powerpoint/2010/main" val="12245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latin typeface="Arial" panose="020B0604020202020204" pitchFamily="34" charset="0"/>
                <a:cs typeface="Arial" panose="020B0604020202020204" pitchFamily="34" charset="0"/>
              </a:rPr>
              <a:t>Method references example</a:t>
            </a:r>
          </a:p>
        </p:txBody>
      </p:sp>
      <p:sp>
        <p:nvSpPr>
          <p:cNvPr id="5" name="Rectangle 1"/>
          <p:cNvSpPr>
            <a:spLocks noChangeArrowheads="1"/>
          </p:cNvSpPr>
          <p:nvPr/>
        </p:nvSpPr>
        <p:spPr bwMode="auto">
          <a:xfrm>
            <a:off x="684213" y="1196975"/>
            <a:ext cx="3622817"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dirty="0" err="1"/>
              <a:t>LambdaTest</a:t>
            </a:r>
            <a:endParaRPr lang="en-US" sz="3600" dirty="0">
              <a:solidFill>
                <a:srgbClr val="000000"/>
              </a:solidFill>
            </a:endParaRPr>
          </a:p>
          <a:p>
            <a:endParaRPr lang="en-US" b="1" dirty="0">
              <a:solidFill>
                <a:srgbClr val="000000"/>
              </a:solidFill>
              <a:latin typeface="Myriad Pro" charset="0"/>
            </a:endParaRPr>
          </a:p>
        </p:txBody>
      </p:sp>
    </p:spTree>
    <p:extLst>
      <p:ext uri="{BB962C8B-B14F-4D97-AF65-F5344CB8AC3E}">
        <p14:creationId xmlns:p14="http://schemas.microsoft.com/office/powerpoint/2010/main" val="576234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Прямоугольник 2"/>
          <p:cNvSpPr>
            <a:spLocks noChangeArrowheads="1"/>
          </p:cNvSpPr>
          <p:nvPr/>
        </p:nvSpPr>
        <p:spPr bwMode="auto">
          <a:xfrm>
            <a:off x="307340" y="735871"/>
            <a:ext cx="10851198" cy="4257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spAutoFit/>
          </a:bodyPr>
          <a:lstStyle/>
          <a:p>
            <a:pPr algn="l"/>
            <a:r>
              <a:rPr lang="en-US" dirty="0">
                <a:solidFill>
                  <a:srgbClr val="7F0055"/>
                </a:solidFill>
                <a:latin typeface="Consolas Bold" panose="020B0709020204030204" pitchFamily="49" charset="0"/>
                <a:cs typeface="Consolas Bold" panose="020B0709020204030204" pitchFamily="49" charset="0"/>
              </a:rPr>
              <a:t>public</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class</a:t>
            </a:r>
            <a:r>
              <a:rPr lang="en-US" dirty="0">
                <a:solidFill>
                  <a:srgbClr val="000000"/>
                </a:solidFill>
                <a:latin typeface="Consolas Bold" panose="020B0709020204030204" pitchFamily="49" charset="0"/>
                <a:cs typeface="Consolas Bold" panose="020B0709020204030204" pitchFamily="49" charset="0"/>
              </a:rPr>
              <a:t> Person {</a:t>
            </a:r>
          </a:p>
          <a:p>
            <a:pPr algn="l"/>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7F0055"/>
                </a:solidFill>
                <a:latin typeface="Consolas Bold" panose="020B0709020204030204" pitchFamily="49" charset="0"/>
                <a:cs typeface="Consolas Bold" panose="020B0709020204030204" pitchFamily="49" charset="0"/>
              </a:rPr>
              <a:t>    public</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enum</a:t>
            </a:r>
            <a:r>
              <a:rPr lang="en-US" dirty="0">
                <a:solidFill>
                  <a:srgbClr val="000000"/>
                </a:solidFill>
                <a:latin typeface="Consolas Bold" panose="020B0709020204030204" pitchFamily="49" charset="0"/>
                <a:cs typeface="Consolas Bold" panose="020B0709020204030204" pitchFamily="49" charset="0"/>
              </a:rPr>
              <a:t> Sex {</a:t>
            </a:r>
          </a:p>
          <a:p>
            <a:pPr algn="l"/>
            <a:r>
              <a:rPr lang="en-US" dirty="0">
                <a:solidFill>
                  <a:srgbClr val="000000"/>
                </a:solidFill>
                <a:latin typeface="Consolas Bold" panose="020B0709020204030204" pitchFamily="49" charset="0"/>
                <a:cs typeface="Consolas Bold" panose="020B0709020204030204" pitchFamily="49" charset="0"/>
              </a:rPr>
              <a:t>        </a:t>
            </a:r>
            <a:r>
              <a:rPr lang="en-US" i="1" dirty="0">
                <a:solidFill>
                  <a:srgbClr val="0000C0"/>
                </a:solidFill>
                <a:latin typeface="Consolas Bold" panose="020B0709020204030204" pitchFamily="49" charset="0"/>
                <a:cs typeface="Consolas Bold" panose="020B0709020204030204" pitchFamily="49" charset="0"/>
              </a:rPr>
              <a:t>MALE</a:t>
            </a:r>
            <a:r>
              <a:rPr lang="en-US" i="1" dirty="0">
                <a:solidFill>
                  <a:srgbClr val="000000"/>
                </a:solidFill>
                <a:latin typeface="Consolas Bold" panose="020B0709020204030204" pitchFamily="49" charset="0"/>
                <a:cs typeface="Consolas Bold" panose="020B0709020204030204" pitchFamily="49" charset="0"/>
              </a:rPr>
              <a:t>, </a:t>
            </a:r>
            <a:r>
              <a:rPr lang="en-US" i="1" dirty="0">
                <a:solidFill>
                  <a:srgbClr val="0000C0"/>
                </a:solidFill>
                <a:latin typeface="Consolas Bold" panose="020B0709020204030204" pitchFamily="49" charset="0"/>
                <a:cs typeface="Consolas Bold" panose="020B0709020204030204" pitchFamily="49" charset="0"/>
              </a:rPr>
              <a:t>FEMALE</a:t>
            </a:r>
          </a:p>
          <a:p>
            <a:pPr algn="l"/>
            <a:r>
              <a:rPr lang="en-US" dirty="0">
                <a:solidFill>
                  <a:srgbClr val="000000"/>
                </a:solidFill>
                <a:latin typeface="Consolas Bold" panose="020B0709020204030204" pitchFamily="49" charset="0"/>
                <a:cs typeface="Consolas Bold" panose="020B0709020204030204" pitchFamily="49" charset="0"/>
              </a:rPr>
              <a:t>    }</a:t>
            </a:r>
          </a:p>
          <a:p>
            <a:pPr algn="l"/>
            <a:endParaRPr lang="en-US" dirty="0">
              <a:solidFill>
                <a:srgbClr val="000000"/>
              </a:solidFill>
              <a:latin typeface="Consolas Bold" panose="020B0709020204030204" pitchFamily="49" charset="0"/>
              <a:cs typeface="Consolas Bold" panose="020B0709020204030204" pitchFamily="49" charset="0"/>
            </a:endParaRPr>
          </a:p>
          <a:p>
            <a:pPr algn="l"/>
            <a:r>
              <a:rPr lang="en-US" dirty="0">
                <a:solidFill>
                  <a:srgbClr val="000000"/>
                </a:solidFill>
                <a:latin typeface="Consolas Bold" panose="020B0709020204030204" pitchFamily="49" charset="0"/>
                <a:cs typeface="Consolas Bold" panose="020B0709020204030204" pitchFamily="49" charset="0"/>
              </a:rPr>
              <a:t>    String </a:t>
            </a:r>
            <a:r>
              <a:rPr lang="en-US" dirty="0">
                <a:solidFill>
                  <a:srgbClr val="0000C0"/>
                </a:solidFill>
                <a:latin typeface="Consolas Bold" panose="020B0709020204030204" pitchFamily="49" charset="0"/>
                <a:cs typeface="Consolas Bold" panose="020B0709020204030204" pitchFamily="49" charset="0"/>
              </a:rPr>
              <a:t>name</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Date </a:t>
            </a:r>
            <a:r>
              <a:rPr lang="en-US" dirty="0">
                <a:solidFill>
                  <a:srgbClr val="0000C0"/>
                </a:solidFill>
                <a:latin typeface="Consolas Bold" panose="020B0709020204030204" pitchFamily="49" charset="0"/>
                <a:cs typeface="Consolas Bold" panose="020B0709020204030204" pitchFamily="49" charset="0"/>
              </a:rPr>
              <a:t>birthday</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Sex </a:t>
            </a:r>
            <a:r>
              <a:rPr lang="en-US" dirty="0">
                <a:solidFill>
                  <a:srgbClr val="0000C0"/>
                </a:solidFill>
                <a:latin typeface="Consolas Bold" panose="020B0709020204030204" pitchFamily="49" charset="0"/>
                <a:cs typeface="Consolas Bold" panose="020B0709020204030204" pitchFamily="49" charset="0"/>
              </a:rPr>
              <a:t>gender</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String </a:t>
            </a:r>
            <a:r>
              <a:rPr lang="en-US" dirty="0" err="1">
                <a:solidFill>
                  <a:srgbClr val="0000C0"/>
                </a:solidFill>
                <a:latin typeface="Consolas Bold" panose="020B0709020204030204" pitchFamily="49" charset="0"/>
                <a:cs typeface="Consolas Bold" panose="020B0709020204030204" pitchFamily="49" charset="0"/>
              </a:rPr>
              <a:t>emailAddress</a:t>
            </a:r>
            <a:r>
              <a:rPr lang="en-US" dirty="0">
                <a:solidFill>
                  <a:srgbClr val="000000"/>
                </a:solidFill>
                <a:latin typeface="Consolas Bold" panose="020B0709020204030204" pitchFamily="49" charset="0"/>
                <a:cs typeface="Consolas Bold" panose="020B0709020204030204" pitchFamily="49" charset="0"/>
              </a:rPr>
              <a:t>;</a:t>
            </a:r>
          </a:p>
          <a:p>
            <a:pPr algn="l"/>
            <a:endParaRPr lang="en-US" dirty="0">
              <a:latin typeface="Consolas Bold" panose="020B0709020204030204" pitchFamily="49" charset="0"/>
              <a:cs typeface="Consolas Bold" panose="020B0709020204030204" pitchFamily="49" charset="0"/>
            </a:endParaRP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public</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static</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compareByAge</a:t>
            </a:r>
            <a:r>
              <a:rPr lang="en-US" dirty="0">
                <a:solidFill>
                  <a:srgbClr val="000000"/>
                </a:solidFill>
                <a:latin typeface="Consolas Bold" panose="020B0709020204030204" pitchFamily="49" charset="0"/>
                <a:cs typeface="Consolas Bold" panose="020B0709020204030204" pitchFamily="49" charset="0"/>
              </a:rPr>
              <a:t>(Person </a:t>
            </a:r>
            <a:r>
              <a:rPr lang="en-US" dirty="0">
                <a:solidFill>
                  <a:srgbClr val="6A3E3E"/>
                </a:solidFill>
                <a:latin typeface="Consolas Bold" panose="020B0709020204030204" pitchFamily="49" charset="0"/>
                <a:cs typeface="Consolas Bold" panose="020B0709020204030204" pitchFamily="49" charset="0"/>
              </a:rPr>
              <a:t>a</a:t>
            </a:r>
            <a:r>
              <a:rPr lang="en-US" dirty="0">
                <a:solidFill>
                  <a:srgbClr val="000000"/>
                </a:solidFill>
                <a:latin typeface="Consolas Bold" panose="020B0709020204030204" pitchFamily="49" charset="0"/>
                <a:cs typeface="Consolas Bold" panose="020B0709020204030204" pitchFamily="49" charset="0"/>
              </a:rPr>
              <a:t>, Person </a:t>
            </a:r>
            <a:r>
              <a:rPr lang="en-US" dirty="0">
                <a:solidFill>
                  <a:srgbClr val="6A3E3E"/>
                </a:solidFill>
                <a:latin typeface="Consolas Bold" panose="020B0709020204030204" pitchFamily="49" charset="0"/>
                <a:cs typeface="Consolas Bold" panose="020B0709020204030204" pitchFamily="49" charset="0"/>
              </a:rPr>
              <a:t>b</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return</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6A3E3E"/>
                </a:solidFill>
                <a:latin typeface="Consolas Bold" panose="020B0709020204030204" pitchFamily="49" charset="0"/>
                <a:cs typeface="Consolas Bold" panose="020B0709020204030204" pitchFamily="49" charset="0"/>
              </a:rPr>
              <a:t>a</a:t>
            </a:r>
            <a:r>
              <a:rPr lang="en-US" dirty="0" err="1">
                <a:solidFill>
                  <a:srgbClr val="000000"/>
                </a:solidFill>
                <a:latin typeface="Consolas Bold" panose="020B0709020204030204" pitchFamily="49" charset="0"/>
                <a:cs typeface="Consolas Bold" panose="020B0709020204030204" pitchFamily="49" charset="0"/>
              </a:rPr>
              <a:t>.</a:t>
            </a:r>
            <a:r>
              <a:rPr lang="en-US" dirty="0" err="1">
                <a:solidFill>
                  <a:srgbClr val="0000C0"/>
                </a:solidFill>
                <a:latin typeface="Consolas Bold" panose="020B0709020204030204" pitchFamily="49" charset="0"/>
                <a:cs typeface="Consolas Bold" panose="020B0709020204030204" pitchFamily="49" charset="0"/>
              </a:rPr>
              <a:t>birthday</a:t>
            </a:r>
            <a:r>
              <a:rPr lang="en-US" dirty="0" err="1">
                <a:solidFill>
                  <a:srgbClr val="000000"/>
                </a:solidFill>
                <a:latin typeface="Consolas Bold" panose="020B0709020204030204" pitchFamily="49" charset="0"/>
                <a:cs typeface="Consolas Bold" panose="020B0709020204030204" pitchFamily="49" charset="0"/>
              </a:rPr>
              <a:t>.compareTo</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6A3E3E"/>
                </a:solidFill>
                <a:latin typeface="Consolas Bold" panose="020B0709020204030204" pitchFamily="49" charset="0"/>
                <a:cs typeface="Consolas Bold" panose="020B0709020204030204" pitchFamily="49" charset="0"/>
              </a:rPr>
              <a:t>b</a:t>
            </a:r>
            <a:r>
              <a:rPr lang="en-US" dirty="0" err="1">
                <a:solidFill>
                  <a:srgbClr val="000000"/>
                </a:solidFill>
                <a:latin typeface="Consolas Bold" panose="020B0709020204030204" pitchFamily="49" charset="0"/>
                <a:cs typeface="Consolas Bold" panose="020B0709020204030204" pitchFamily="49" charset="0"/>
              </a:rPr>
              <a:t>.</a:t>
            </a:r>
            <a:r>
              <a:rPr lang="en-US" dirty="0" err="1">
                <a:solidFill>
                  <a:srgbClr val="0000C0"/>
                </a:solidFill>
                <a:latin typeface="Consolas Bold" panose="020B0709020204030204" pitchFamily="49" charset="0"/>
                <a:cs typeface="Consolas Bold" panose="020B0709020204030204" pitchFamily="49" charset="0"/>
              </a:rPr>
              <a:t>birthday</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a:t>
            </a:r>
          </a:p>
        </p:txBody>
      </p:sp>
      <p:sp>
        <p:nvSpPr>
          <p:cNvPr id="5" name="Title 1"/>
          <p:cNvSpPr txBox="1">
            <a:spLocks/>
          </p:cNvSpPr>
          <p:nvPr/>
        </p:nvSpPr>
        <p:spPr>
          <a:xfrm>
            <a:off x="310837" y="140340"/>
            <a:ext cx="9470891" cy="595531"/>
          </a:xfrm>
          <a:prstGeom prst="rect">
            <a:avLst/>
          </a:prstGeom>
        </p:spPr>
        <p:txBody>
          <a:bodyPr/>
          <a:lstStyle>
            <a:lvl1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0457"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9632"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8805"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7978"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a:lstStyle>
          <a:p>
            <a:pPr indent="-457200">
              <a:tabLst>
                <a:tab pos="457093" algn="l"/>
              </a:tabLst>
            </a:pPr>
            <a:r>
              <a:rPr lang="en-CA" sz="3600" kern="0" spc="-10" dirty="0">
                <a:latin typeface="Arial"/>
                <a:cs typeface="Arial"/>
              </a:rPr>
              <a:t>Method references</a:t>
            </a:r>
          </a:p>
        </p:txBody>
      </p:sp>
    </p:spTree>
    <p:extLst>
      <p:ext uri="{BB962C8B-B14F-4D97-AF65-F5344CB8AC3E}">
        <p14:creationId xmlns:p14="http://schemas.microsoft.com/office/powerpoint/2010/main" val="128065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Прямоугольник 6"/>
          <p:cNvSpPr>
            <a:spLocks noChangeArrowheads="1"/>
          </p:cNvSpPr>
          <p:nvPr/>
        </p:nvSpPr>
        <p:spPr bwMode="auto">
          <a:xfrm>
            <a:off x="558800" y="6406729"/>
            <a:ext cx="6812122" cy="432048"/>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4034" name="Прямоугольник 5"/>
          <p:cNvSpPr>
            <a:spLocks noChangeArrowheads="1"/>
          </p:cNvSpPr>
          <p:nvPr/>
        </p:nvSpPr>
        <p:spPr bwMode="auto">
          <a:xfrm>
            <a:off x="598965" y="4246240"/>
            <a:ext cx="8390675" cy="360040"/>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4035" name="Прямоугольник 4"/>
          <p:cNvSpPr>
            <a:spLocks noChangeArrowheads="1"/>
          </p:cNvSpPr>
          <p:nvPr/>
        </p:nvSpPr>
        <p:spPr bwMode="auto">
          <a:xfrm>
            <a:off x="551814" y="870797"/>
            <a:ext cx="7789753" cy="1575243"/>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4037" name="Прямоугольник 3"/>
          <p:cNvSpPr>
            <a:spLocks noChangeArrowheads="1"/>
          </p:cNvSpPr>
          <p:nvPr/>
        </p:nvSpPr>
        <p:spPr bwMode="auto">
          <a:xfrm>
            <a:off x="525622" y="901383"/>
            <a:ext cx="9256106" cy="5919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82" tIns="50941" rIns="101882" bIns="50941">
            <a:spAutoFit/>
          </a:bodyPr>
          <a:lstStyle/>
          <a:p>
            <a:pPr algn="l"/>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Arrays.sort</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000000"/>
                </a:solidFill>
                <a:latin typeface="Consolas Bold" panose="020B0709020204030204" pitchFamily="49" charset="0"/>
                <a:cs typeface="Consolas Bold" panose="020B0709020204030204" pitchFamily="49" charset="0"/>
              </a:rPr>
              <a:t>rosterAsArray</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(Person </a:t>
            </a:r>
            <a:r>
              <a:rPr lang="en-US" dirty="0">
                <a:solidFill>
                  <a:srgbClr val="0000C0"/>
                </a:solidFill>
                <a:latin typeface="Consolas Bold" panose="020B0709020204030204" pitchFamily="49" charset="0"/>
                <a:cs typeface="Consolas Bold" panose="020B0709020204030204" pitchFamily="49" charset="0"/>
              </a:rPr>
              <a:t>a</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0000C0"/>
                </a:solidFill>
                <a:latin typeface="Consolas Bold" panose="020B0709020204030204" pitchFamily="49" charset="0"/>
                <a:cs typeface="Consolas Bold" panose="020B0709020204030204" pitchFamily="49" charset="0"/>
              </a:rPr>
              <a:t>Person</a:t>
            </a:r>
            <a:r>
              <a:rPr lang="en-US" dirty="0">
                <a:solidFill>
                  <a:srgbClr val="000000"/>
                </a:solidFill>
                <a:latin typeface="Consolas Bold" panose="020B0709020204030204" pitchFamily="49" charset="0"/>
                <a:cs typeface="Consolas Bold" panose="020B0709020204030204" pitchFamily="49" charset="0"/>
              </a:rPr>
              <a:t> b) -&gt;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return</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a.getBirthday</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000000"/>
                </a:solidFill>
                <a:latin typeface="Consolas Bold" panose="020B0709020204030204" pitchFamily="49" charset="0"/>
                <a:cs typeface="Consolas Bold" panose="020B0709020204030204" pitchFamily="49" charset="0"/>
              </a:rPr>
              <a:t>compareTo</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000000"/>
                </a:solidFill>
                <a:latin typeface="Consolas Bold" panose="020B0709020204030204" pitchFamily="49" charset="0"/>
                <a:cs typeface="Consolas Bold" panose="020B0709020204030204" pitchFamily="49" charset="0"/>
              </a:rPr>
              <a:t>b.getBirthday</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p>
          <a:p>
            <a:pPr algn="l"/>
            <a:endParaRPr lang="en-US" dirty="0">
              <a:solidFill>
                <a:srgbClr val="000000"/>
              </a:solidFill>
              <a:latin typeface="Consolas Bold" panose="020B0709020204030204" pitchFamily="49" charset="0"/>
              <a:cs typeface="Consolas Bold" panose="020B0709020204030204" pitchFamily="49" charset="0"/>
            </a:endParaRPr>
          </a:p>
          <a:p>
            <a:pPr algn="l"/>
            <a:endParaRPr lang="en-US" dirty="0">
              <a:latin typeface="Verdana" charset="0"/>
              <a:cs typeface="Verdana" charset="0"/>
            </a:endParaRPr>
          </a:p>
          <a:p>
            <a:pPr algn="just"/>
            <a:r>
              <a:rPr lang="en-US" dirty="0">
                <a:cs typeface="Verdana" charset="0"/>
              </a:rPr>
              <a:t>However, this method to compare the birth dates of two Person instances already exists as </a:t>
            </a:r>
            <a:r>
              <a:rPr lang="en-US" dirty="0" err="1">
                <a:cs typeface="Consolas Bold" panose="020B0709020204030204" pitchFamily="49" charset="0"/>
              </a:rPr>
              <a:t>Person.compareByAge</a:t>
            </a:r>
            <a:r>
              <a:rPr lang="en-US" dirty="0">
                <a:cs typeface="Verdana" charset="0"/>
              </a:rPr>
              <a:t>. You can invoke this method instead in the body of the lambda expression:</a:t>
            </a:r>
          </a:p>
          <a:p>
            <a:pPr algn="l"/>
            <a:endParaRPr lang="en-US" dirty="0">
              <a:latin typeface="Verdana" charset="0"/>
              <a:cs typeface="Verdana" charset="0"/>
            </a:endParaRPr>
          </a:p>
          <a:p>
            <a:pPr algn="l"/>
            <a:endParaRPr lang="en-US" dirty="0">
              <a:latin typeface="Consolas Bold" panose="020B0709020204030204" pitchFamily="49" charset="0"/>
              <a:cs typeface="Consolas Bold" panose="020B0709020204030204" pitchFamily="49" charset="0"/>
            </a:endParaRPr>
          </a:p>
          <a:p>
            <a:pPr algn="l"/>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Arrays.sort</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000000"/>
                </a:solidFill>
                <a:latin typeface="Consolas Bold" panose="020B0709020204030204" pitchFamily="49" charset="0"/>
                <a:cs typeface="Consolas Bold" panose="020B0709020204030204" pitchFamily="49" charset="0"/>
              </a:rPr>
              <a:t>rosterAsArray</a:t>
            </a:r>
            <a:r>
              <a:rPr lang="en-US" dirty="0">
                <a:solidFill>
                  <a:srgbClr val="000000"/>
                </a:solidFill>
                <a:latin typeface="Consolas Bold" panose="020B0709020204030204" pitchFamily="49" charset="0"/>
                <a:cs typeface="Consolas Bold" panose="020B0709020204030204" pitchFamily="49" charset="0"/>
              </a:rPr>
              <a:t>, (a, b) -&gt; </a:t>
            </a:r>
            <a:r>
              <a:rPr lang="en-US" dirty="0" err="1">
                <a:solidFill>
                  <a:srgbClr val="000000"/>
                </a:solidFill>
                <a:latin typeface="Consolas Bold" panose="020B0709020204030204" pitchFamily="49" charset="0"/>
                <a:cs typeface="Consolas Bold" panose="020B0709020204030204" pitchFamily="49" charset="0"/>
              </a:rPr>
              <a:t>Person.compareByAge</a:t>
            </a:r>
            <a:r>
              <a:rPr lang="en-US" dirty="0">
                <a:solidFill>
                  <a:srgbClr val="000000"/>
                </a:solidFill>
                <a:latin typeface="Consolas Bold" panose="020B0709020204030204" pitchFamily="49" charset="0"/>
                <a:cs typeface="Consolas Bold" panose="020B0709020204030204" pitchFamily="49" charset="0"/>
              </a:rPr>
              <a:t>(a, b));</a:t>
            </a:r>
          </a:p>
          <a:p>
            <a:pPr algn="l"/>
            <a:endParaRPr lang="en-US" dirty="0">
              <a:latin typeface="Verdana" charset="0"/>
              <a:cs typeface="Verdana" charset="0"/>
            </a:endParaRPr>
          </a:p>
          <a:p>
            <a:pPr algn="l"/>
            <a:endParaRPr lang="en-US" dirty="0">
              <a:latin typeface="Verdana" charset="0"/>
              <a:cs typeface="Verdana" charset="0"/>
            </a:endParaRPr>
          </a:p>
          <a:p>
            <a:pPr algn="l"/>
            <a:endParaRPr lang="en-US" dirty="0">
              <a:solidFill>
                <a:srgbClr val="000000"/>
              </a:solidFill>
              <a:cs typeface="Verdana" charset="0"/>
            </a:endParaRPr>
          </a:p>
          <a:p>
            <a:pPr algn="just"/>
            <a:r>
              <a:rPr lang="en-US" dirty="0">
                <a:cs typeface="Consolas Bold" panose="020B0709020204030204" pitchFamily="49" charset="0"/>
              </a:rPr>
              <a:t>Because this lambda expression invokes an existing method, you can use a method reference instead of a lambda expression:</a:t>
            </a:r>
          </a:p>
          <a:p>
            <a:pPr algn="l"/>
            <a:endParaRPr lang="en-US" dirty="0">
              <a:latin typeface="Verdana" charset="0"/>
              <a:cs typeface="Verdana" charset="0"/>
            </a:endParaRPr>
          </a:p>
          <a:p>
            <a:pPr algn="l"/>
            <a:endParaRPr lang="en-US" dirty="0">
              <a:solidFill>
                <a:srgbClr val="000000"/>
              </a:solidFill>
              <a:latin typeface="Verdana" charset="0"/>
              <a:cs typeface="Verdana" charset="0"/>
            </a:endParaRPr>
          </a:p>
          <a:p>
            <a:pPr algn="l"/>
            <a:r>
              <a:rPr lang="en-US" dirty="0" err="1">
                <a:solidFill>
                  <a:srgbClr val="000000"/>
                </a:solidFill>
                <a:latin typeface="Consolas Bold" panose="020B0709020204030204" pitchFamily="49" charset="0"/>
                <a:cs typeface="Consolas Bold" panose="020B0709020204030204" pitchFamily="49" charset="0"/>
              </a:rPr>
              <a:t>Arrays.sort</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000000"/>
                </a:solidFill>
                <a:latin typeface="Consolas Bold" panose="020B0709020204030204" pitchFamily="49" charset="0"/>
                <a:cs typeface="Consolas Bold" panose="020B0709020204030204" pitchFamily="49" charset="0"/>
              </a:rPr>
              <a:t>rosterAsArray</a:t>
            </a:r>
            <a:r>
              <a:rPr lang="en-US" dirty="0">
                <a:solidFill>
                  <a:srgbClr val="000000"/>
                </a:solidFill>
                <a:latin typeface="Consolas Bold" panose="020B0709020204030204" pitchFamily="49" charset="0"/>
                <a:cs typeface="Consolas Bold" panose="020B0709020204030204" pitchFamily="49" charset="0"/>
              </a:rPr>
              <a:t>, Person::</a:t>
            </a:r>
            <a:r>
              <a:rPr lang="en-US" dirty="0" err="1">
                <a:solidFill>
                  <a:srgbClr val="000000"/>
                </a:solidFill>
                <a:latin typeface="Consolas Bold" panose="020B0709020204030204" pitchFamily="49" charset="0"/>
                <a:cs typeface="Consolas Bold" panose="020B0709020204030204" pitchFamily="49" charset="0"/>
              </a:rPr>
              <a:t>compareByAge</a:t>
            </a:r>
            <a:r>
              <a:rPr lang="en-US" dirty="0">
                <a:solidFill>
                  <a:srgbClr val="000000"/>
                </a:solidFill>
                <a:latin typeface="Consolas Bold" panose="020B0709020204030204" pitchFamily="49" charset="0"/>
                <a:cs typeface="Consolas Bold" panose="020B0709020204030204" pitchFamily="49" charset="0"/>
              </a:rPr>
              <a:t>);</a:t>
            </a:r>
          </a:p>
        </p:txBody>
      </p:sp>
      <p:sp>
        <p:nvSpPr>
          <p:cNvPr id="7" name="Title 1"/>
          <p:cNvSpPr txBox="1">
            <a:spLocks/>
          </p:cNvSpPr>
          <p:nvPr/>
        </p:nvSpPr>
        <p:spPr>
          <a:xfrm>
            <a:off x="310837" y="140340"/>
            <a:ext cx="9470891" cy="721524"/>
          </a:xfrm>
          <a:prstGeom prst="rect">
            <a:avLst/>
          </a:prstGeom>
        </p:spPr>
        <p:txBody>
          <a:bodyPr/>
          <a:lstStyle>
            <a:lvl1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0457"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9632"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8805"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7978"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a:lstStyle>
          <a:p>
            <a:pPr indent="-457200">
              <a:tabLst>
                <a:tab pos="457093" algn="l"/>
              </a:tabLst>
            </a:pPr>
            <a:r>
              <a:rPr lang="en-CA" sz="3600" kern="0" spc="-10">
                <a:latin typeface="Arial"/>
                <a:cs typeface="Arial"/>
              </a:rPr>
              <a:t>Method references</a:t>
            </a:r>
            <a:endParaRPr lang="en-CA" sz="3600" kern="0" spc="-10" dirty="0">
              <a:latin typeface="Arial"/>
              <a:cs typeface="Arial"/>
            </a:endParaRPr>
          </a:p>
        </p:txBody>
      </p:sp>
    </p:spTree>
    <p:extLst>
      <p:ext uri="{BB962C8B-B14F-4D97-AF65-F5344CB8AC3E}">
        <p14:creationId xmlns:p14="http://schemas.microsoft.com/office/powerpoint/2010/main" val="122204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Прямоугольник 6"/>
          <p:cNvSpPr>
            <a:spLocks noChangeArrowheads="1"/>
          </p:cNvSpPr>
          <p:nvPr/>
        </p:nvSpPr>
        <p:spPr bwMode="auto">
          <a:xfrm>
            <a:off x="543084" y="976948"/>
            <a:ext cx="6810375" cy="617114"/>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5059" name="Прямоугольник 3"/>
          <p:cNvSpPr>
            <a:spLocks noChangeArrowheads="1"/>
          </p:cNvSpPr>
          <p:nvPr/>
        </p:nvSpPr>
        <p:spPr bwMode="auto">
          <a:xfrm>
            <a:off x="525622" y="1095694"/>
            <a:ext cx="8701563" cy="379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spAutoFit/>
          </a:bodyPr>
          <a:lstStyle/>
          <a:p>
            <a:pPr algn="l"/>
            <a:r>
              <a:rPr lang="en-US">
                <a:solidFill>
                  <a:srgbClr val="000000"/>
                </a:solidFill>
                <a:latin typeface="Verdana" charset="0"/>
                <a:cs typeface="Verdana" charset="0"/>
              </a:rPr>
              <a:t>Arrays.sort(rosterAsArray, Person::compareByAge);</a:t>
            </a:r>
          </a:p>
        </p:txBody>
      </p:sp>
      <p:sp>
        <p:nvSpPr>
          <p:cNvPr id="45060" name="Прямоугольник 2"/>
          <p:cNvSpPr>
            <a:spLocks noChangeArrowheads="1"/>
          </p:cNvSpPr>
          <p:nvPr/>
        </p:nvSpPr>
        <p:spPr bwMode="auto">
          <a:xfrm>
            <a:off x="569276" y="1774402"/>
            <a:ext cx="9212451" cy="268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82" tIns="50941" rIns="101882" bIns="50941">
            <a:spAutoFit/>
          </a:bodyPr>
          <a:lstStyle/>
          <a:p>
            <a:pPr algn="just"/>
            <a:r>
              <a:rPr lang="en-US" sz="2400" dirty="0">
                <a:cs typeface="Arial" charset="0"/>
              </a:rPr>
              <a:t>The method reference </a:t>
            </a:r>
            <a:r>
              <a:rPr lang="en-US" sz="2400" dirty="0">
                <a:latin typeface="Consolas Bold" panose="020B0709020204030204" pitchFamily="49" charset="0"/>
                <a:cs typeface="Consolas Bold" panose="020B0709020204030204" pitchFamily="49" charset="0"/>
              </a:rPr>
              <a:t>Person::</a:t>
            </a:r>
            <a:r>
              <a:rPr lang="en-US" sz="2400" dirty="0" err="1">
                <a:latin typeface="Consolas Bold" panose="020B0709020204030204" pitchFamily="49" charset="0"/>
                <a:cs typeface="Consolas Bold" panose="020B0709020204030204" pitchFamily="49" charset="0"/>
              </a:rPr>
              <a:t>compareByAge</a:t>
            </a:r>
            <a:r>
              <a:rPr lang="en-US" sz="2400" dirty="0">
                <a:latin typeface="Consolas Bold" panose="020B0709020204030204" pitchFamily="49" charset="0"/>
                <a:cs typeface="Consolas Bold" panose="020B0709020204030204" pitchFamily="49" charset="0"/>
              </a:rPr>
              <a:t> </a:t>
            </a:r>
            <a:r>
              <a:rPr lang="en-US" sz="2400" dirty="0">
                <a:cs typeface="Arial" charset="0"/>
              </a:rPr>
              <a:t>is semantically the same as the lambda expression </a:t>
            </a:r>
            <a:r>
              <a:rPr lang="en-US" sz="2400" dirty="0">
                <a:latin typeface="Consolas Bold" panose="020B0709020204030204" pitchFamily="49" charset="0"/>
                <a:cs typeface="Consolas Bold" panose="020B0709020204030204" pitchFamily="49" charset="0"/>
              </a:rPr>
              <a:t>(a, b) -&gt; </a:t>
            </a:r>
            <a:r>
              <a:rPr lang="en-US" sz="2400" dirty="0" err="1">
                <a:latin typeface="Consolas Bold" panose="020B0709020204030204" pitchFamily="49" charset="0"/>
                <a:cs typeface="Consolas Bold" panose="020B0709020204030204" pitchFamily="49" charset="0"/>
              </a:rPr>
              <a:t>Person.compareByAge</a:t>
            </a:r>
            <a:r>
              <a:rPr lang="en-US" sz="2400" dirty="0">
                <a:latin typeface="Consolas Bold" panose="020B0709020204030204" pitchFamily="49" charset="0"/>
                <a:cs typeface="Consolas Bold" panose="020B0709020204030204" pitchFamily="49" charset="0"/>
              </a:rPr>
              <a:t>(a, b)</a:t>
            </a:r>
            <a:r>
              <a:rPr lang="en-US" sz="2400" dirty="0">
                <a:cs typeface="Arial" charset="0"/>
              </a:rPr>
              <a:t>. Each has the following characteristics:</a:t>
            </a:r>
          </a:p>
          <a:p>
            <a:pPr marL="342900" indent="-342900" algn="just">
              <a:buFont typeface="Arial" panose="020B0604020202020204" pitchFamily="34" charset="0"/>
              <a:buChar char="•"/>
            </a:pPr>
            <a:r>
              <a:rPr lang="en-US" sz="2400" dirty="0">
                <a:cs typeface="Arial" charset="0"/>
              </a:rPr>
              <a:t>Its formal parameter list is copied from </a:t>
            </a:r>
            <a:r>
              <a:rPr lang="en-US" sz="2400" dirty="0">
                <a:latin typeface="Consolas Bold" panose="020B0709020204030204" pitchFamily="49" charset="0"/>
                <a:cs typeface="Consolas Bold" panose="020B0709020204030204" pitchFamily="49" charset="0"/>
              </a:rPr>
              <a:t>Comparator&lt;Person&gt;.compare</a:t>
            </a:r>
            <a:r>
              <a:rPr lang="en-US" sz="2400" dirty="0">
                <a:cs typeface="Arial" charset="0"/>
              </a:rPr>
              <a:t>, which is </a:t>
            </a:r>
            <a:r>
              <a:rPr lang="en-US" sz="2400" dirty="0">
                <a:latin typeface="Consolas Bold" panose="020B0709020204030204" pitchFamily="49" charset="0"/>
                <a:cs typeface="Consolas Bold" panose="020B0709020204030204" pitchFamily="49" charset="0"/>
              </a:rPr>
              <a:t>(Person, Person)</a:t>
            </a:r>
            <a:r>
              <a:rPr lang="en-US" sz="2400" dirty="0">
                <a:cs typeface="Arial" charset="0"/>
              </a:rPr>
              <a:t>.</a:t>
            </a:r>
          </a:p>
          <a:p>
            <a:pPr marL="342900" indent="-342900" algn="just">
              <a:buFont typeface="Arial" panose="020B0604020202020204" pitchFamily="34" charset="0"/>
              <a:buChar char="•"/>
            </a:pPr>
            <a:r>
              <a:rPr lang="en-US" sz="2400" dirty="0">
                <a:cs typeface="Arial" charset="0"/>
              </a:rPr>
              <a:t>Its body calls the method </a:t>
            </a:r>
            <a:r>
              <a:rPr lang="en-US" sz="2400" dirty="0" err="1">
                <a:latin typeface="Consolas Bold" panose="020B0709020204030204" pitchFamily="49" charset="0"/>
                <a:cs typeface="Consolas Bold" panose="020B0709020204030204" pitchFamily="49" charset="0"/>
              </a:rPr>
              <a:t>Person.compareByAge</a:t>
            </a:r>
            <a:r>
              <a:rPr lang="en-US" sz="2400" dirty="0">
                <a:cs typeface="Arial" charset="0"/>
              </a:rPr>
              <a:t>.</a:t>
            </a:r>
          </a:p>
        </p:txBody>
      </p:sp>
      <p:graphicFrame>
        <p:nvGraphicFramePr>
          <p:cNvPr id="45061" name="Объект 12"/>
          <p:cNvGraphicFramePr>
            <a:graphicFrameLocks noChangeAspect="1"/>
          </p:cNvGraphicFramePr>
          <p:nvPr>
            <p:extLst>
              <p:ext uri="{D42A27DB-BD31-4B8C-83A1-F6EECF244321}">
                <p14:modId xmlns:p14="http://schemas.microsoft.com/office/powerpoint/2010/main" val="3921220579"/>
              </p:ext>
            </p:extLst>
          </p:nvPr>
        </p:nvGraphicFramePr>
        <p:xfrm>
          <a:off x="672307" y="4821026"/>
          <a:ext cx="7264400" cy="2763520"/>
        </p:xfrm>
        <a:graphic>
          <a:graphicData uri="http://schemas.openxmlformats.org/presentationml/2006/ole">
            <mc:AlternateContent xmlns:mc="http://schemas.openxmlformats.org/markup-compatibility/2006">
              <mc:Choice xmlns:v="urn:schemas-microsoft-com:vml" Requires="v">
                <p:oleObj name="Документ" r:id="rId2" imgW="6603757" imgH="2438310" progId="Word.Document.12">
                  <p:embed/>
                </p:oleObj>
              </mc:Choice>
              <mc:Fallback>
                <p:oleObj name="Документ" r:id="rId2" imgW="6603757" imgH="2438310" progId="Word.Document.12">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07" y="4821026"/>
                        <a:ext cx="7264400" cy="276352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Title 1"/>
          <p:cNvSpPr txBox="1">
            <a:spLocks/>
          </p:cNvSpPr>
          <p:nvPr/>
        </p:nvSpPr>
        <p:spPr>
          <a:xfrm>
            <a:off x="310837" y="140340"/>
            <a:ext cx="9470891" cy="721524"/>
          </a:xfrm>
          <a:prstGeom prst="rect">
            <a:avLst/>
          </a:prstGeom>
        </p:spPr>
        <p:txBody>
          <a:bodyPr/>
          <a:lstStyle>
            <a:lvl1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j-lt"/>
                <a:ea typeface="+mj-ea"/>
                <a:cs typeface="ＭＳ Ｐゴシック" charset="0"/>
              </a:defRPr>
            </a:lvl1pPr>
            <a:lvl2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2pPr>
            <a:lvl3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3pPr>
            <a:lvl4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4pPr>
            <a:lvl5pPr algn="l" defTabSz="509174" rtl="0" eaLnBrk="1" fontAlgn="base" hangingPunct="1">
              <a:spcBef>
                <a:spcPct val="0"/>
              </a:spcBef>
              <a:spcAft>
                <a:spcPct val="0"/>
              </a:spcAft>
              <a:buClr>
                <a:srgbClr val="000000"/>
              </a:buClr>
              <a:buSzPct val="100000"/>
              <a:buFont typeface="Times New Roman" charset="0"/>
              <a:defRPr sz="3300" b="1">
                <a:solidFill>
                  <a:srgbClr val="1F497D"/>
                </a:solidFill>
                <a:latin typeface="Myriad Pro" charset="0"/>
                <a:ea typeface="ＭＳ Ｐゴシック" charset="-128"/>
                <a:cs typeface="ＭＳ Ｐゴシック" charset="0"/>
              </a:defRPr>
            </a:lvl5pPr>
            <a:lvl6pPr marL="2800457"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6pPr>
            <a:lvl7pPr marL="3309632"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7pPr>
            <a:lvl8pPr marL="3818805"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8pPr>
            <a:lvl9pPr marL="4327978" indent="-254586" algn="l" defTabSz="509174" rtl="0" eaLnBrk="1" fontAlgn="base" hangingPunct="1">
              <a:spcBef>
                <a:spcPct val="0"/>
              </a:spcBef>
              <a:spcAft>
                <a:spcPct val="0"/>
              </a:spcAft>
              <a:buClr>
                <a:srgbClr val="000000"/>
              </a:buClr>
              <a:buSzPct val="100000"/>
              <a:buFont typeface="Times New Roman" pitchFamily="16" charset="0"/>
              <a:defRPr sz="3300" b="1">
                <a:solidFill>
                  <a:srgbClr val="1F497D"/>
                </a:solidFill>
                <a:latin typeface="Myriad Pro" charset="0"/>
                <a:ea typeface="ＭＳ Ｐゴシック" charset="-128"/>
              </a:defRPr>
            </a:lvl9pPr>
          </a:lstStyle>
          <a:p>
            <a:pPr indent="-457200">
              <a:tabLst>
                <a:tab pos="457093" algn="l"/>
              </a:tabLst>
            </a:pPr>
            <a:r>
              <a:rPr lang="en-CA" sz="3600" kern="0" spc="-10">
                <a:latin typeface="Arial"/>
                <a:cs typeface="Arial"/>
              </a:rPr>
              <a:t>Method references</a:t>
            </a:r>
            <a:endParaRPr lang="en-CA" sz="3600" kern="0" spc="-10" dirty="0">
              <a:latin typeface="Arial"/>
              <a:cs typeface="Arial"/>
            </a:endParaRPr>
          </a:p>
        </p:txBody>
      </p:sp>
    </p:spTree>
    <p:extLst>
      <p:ext uri="{BB962C8B-B14F-4D97-AF65-F5344CB8AC3E}">
        <p14:creationId xmlns:p14="http://schemas.microsoft.com/office/powerpoint/2010/main" val="19809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515145" y="1111886"/>
            <a:ext cx="9040336" cy="653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lstStyle/>
          <a:p>
            <a:pPr marL="382059" indent="-382059">
              <a:spcBef>
                <a:spcPct val="20000"/>
              </a:spcBef>
              <a:buClr>
                <a:srgbClr val="FF6600"/>
              </a:buClr>
              <a:buFont typeface="Wingdings" charset="0"/>
              <a:buChar char="§"/>
            </a:pPr>
            <a:endParaRPr lang="en-US" b="1">
              <a:solidFill>
                <a:srgbClr val="004080"/>
              </a:solidFill>
              <a:latin typeface="Myriad Pro" charset="0"/>
            </a:endParaRPr>
          </a:p>
        </p:txBody>
      </p:sp>
      <p:sp>
        <p:nvSpPr>
          <p:cNvPr id="87046" name="Text Box 6"/>
          <p:cNvSpPr txBox="1">
            <a:spLocks noChangeArrowheads="1"/>
          </p:cNvSpPr>
          <p:nvPr/>
        </p:nvSpPr>
        <p:spPr bwMode="auto">
          <a:xfrm>
            <a:off x="8277225" y="7410769"/>
            <a:ext cx="1781175" cy="311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sz="1300">
                <a:solidFill>
                  <a:schemeClr val="accent2"/>
                </a:solidFill>
                <a:latin typeface="Myriad Pro" charset="0"/>
              </a:rPr>
              <a:t>4-</a:t>
            </a:r>
            <a:fld id="{2627641F-218B-8745-A817-13CC365DBA19}" type="slidenum">
              <a:rPr lang="ru-RU" sz="1300">
                <a:solidFill>
                  <a:schemeClr val="accent2"/>
                </a:solidFill>
                <a:latin typeface="Myriad Pro" charset="0"/>
              </a:rPr>
              <a:pPr algn="r" eaLnBrk="1" hangingPunct="1"/>
              <a:t>3</a:t>
            </a:fld>
            <a:endParaRPr lang="ru-RU" sz="1300">
              <a:solidFill>
                <a:schemeClr val="accent2"/>
              </a:solidFill>
              <a:latin typeface="Myriad Pro" charset="0"/>
            </a:endParaRPr>
          </a:p>
        </p:txBody>
      </p:sp>
      <p:sp>
        <p:nvSpPr>
          <p:cNvPr id="2" name="footprint"/>
          <p:cNvSpPr/>
          <p:nvPr/>
        </p:nvSpPr>
        <p:spPr>
          <a:xfrm>
            <a:off x="10044430" y="0"/>
            <a:ext cx="27940" cy="28787"/>
          </a:xfrm>
          <a:prstGeom prst="rect">
            <a:avLst/>
          </a:prstGeom>
          <a:solidFill>
            <a:srgbClr val="61AEB9"/>
          </a:soli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xmlns=""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lIns="101882" tIns="50941" rIns="101882" bIns="50941" rtlCol="0" anchor="ctr"/>
          <a:lstStyle/>
          <a:p>
            <a:pPr algn="ctr"/>
            <a:endParaRPr lang="en-US"/>
          </a:p>
        </p:txBody>
      </p:sp>
      <p:sp>
        <p:nvSpPr>
          <p:cNvPr id="31" name="Title 30"/>
          <p:cNvSpPr>
            <a:spLocks noGrp="1"/>
          </p:cNvSpPr>
          <p:nvPr>
            <p:ph type="title"/>
          </p:nvPr>
        </p:nvSpPr>
        <p:spPr/>
        <p:txBody>
          <a:bodyPr/>
          <a:lstStyle/>
          <a:p>
            <a:r>
              <a:rPr lang="en-US" sz="3200" dirty="0"/>
              <a:t>What is a Lambda Expression for?</a:t>
            </a:r>
            <a:endParaRPr lang="en-US" sz="3200" dirty="0">
              <a:solidFill>
                <a:srgbClr val="0070C0"/>
              </a:solidFill>
            </a:endParaRPr>
          </a:p>
        </p:txBody>
      </p:sp>
      <p:sp>
        <p:nvSpPr>
          <p:cNvPr id="87040" name="Content Placeholder 87039"/>
          <p:cNvSpPr>
            <a:spLocks noGrp="1"/>
          </p:cNvSpPr>
          <p:nvPr>
            <p:ph idx="1"/>
          </p:nvPr>
        </p:nvSpPr>
        <p:spPr>
          <a:xfrm>
            <a:off x="502920" y="1813573"/>
            <a:ext cx="9052560" cy="776484"/>
          </a:xfrm>
        </p:spPr>
        <p:txBody>
          <a:bodyPr/>
          <a:lstStyle/>
          <a:p>
            <a:pPr marL="457200" indent="-457200">
              <a:buFont typeface="Arial" panose="020B0604020202020204" pitchFamily="34" charset="0"/>
              <a:buChar char="•"/>
            </a:pPr>
            <a:r>
              <a:rPr lang="en-US" dirty="0"/>
              <a:t>A simple example: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b="1" spc="-10" dirty="0">
              <a:latin typeface="Arial"/>
              <a:cs typeface="Arial"/>
            </a:endParaRPr>
          </a:p>
          <a:p>
            <a:pPr marL="457200" indent="-457200">
              <a:buFont typeface="Arial" panose="020B0604020202020204" pitchFamily="34" charset="0"/>
              <a:buChar char="•"/>
            </a:pPr>
            <a:endParaRPr lang="en-CA" sz="2800" spc="-10" dirty="0">
              <a:latin typeface="Arial"/>
              <a:cs typeface="Arial"/>
            </a:endParaRP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10" name="Content Placeholder 87039"/>
          <p:cNvSpPr txBox="1">
            <a:spLocks/>
          </p:cNvSpPr>
          <p:nvPr/>
        </p:nvSpPr>
        <p:spPr>
          <a:xfrm>
            <a:off x="508180" y="2743713"/>
            <a:ext cx="9052560" cy="1502528"/>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CA" sz="1800" b="1" dirty="0">
                <a:solidFill>
                  <a:srgbClr val="7E0055"/>
                </a:solidFill>
                <a:latin typeface="Consolas Bold"/>
                <a:cs typeface="Consolas Bold"/>
              </a:rPr>
              <a:t>public interface </a:t>
            </a:r>
            <a:r>
              <a:rPr lang="en-CA" sz="1800" b="1" dirty="0" err="1">
                <a:latin typeface="Consolas Bold"/>
                <a:cs typeface="Consolas Bold"/>
              </a:rPr>
              <a:t>FileFilter</a:t>
            </a:r>
            <a:r>
              <a:rPr lang="en-CA" sz="1800" b="1" dirty="0">
                <a:latin typeface="Consolas Bold"/>
                <a:cs typeface="Consolas Bold"/>
              </a:rPr>
              <a:t> {</a:t>
            </a:r>
          </a:p>
          <a:p>
            <a:pPr>
              <a:spcBef>
                <a:spcPts val="0"/>
              </a:spcBef>
              <a:spcAft>
                <a:spcPts val="0"/>
              </a:spcAft>
            </a:pPr>
            <a:endParaRPr lang="en-CA" sz="1800" b="1" dirty="0">
              <a:solidFill>
                <a:srgbClr val="7E0055"/>
              </a:solidFill>
              <a:latin typeface="Consolas Bold"/>
              <a:cs typeface="Consolas Bold"/>
            </a:endParaRPr>
          </a:p>
          <a:p>
            <a:pPr>
              <a:spcBef>
                <a:spcPts val="0"/>
              </a:spcBef>
              <a:spcAft>
                <a:spcPts val="0"/>
              </a:spcAft>
            </a:pPr>
            <a:r>
              <a:rPr lang="en-CA" sz="1800" b="1" dirty="0">
                <a:solidFill>
                  <a:srgbClr val="7E0055"/>
                </a:solidFill>
                <a:latin typeface="Consolas Bold"/>
                <a:cs typeface="Consolas Bold"/>
              </a:rPr>
              <a:t>    </a:t>
            </a:r>
            <a:r>
              <a:rPr lang="en-CA" sz="1800" b="1" dirty="0" err="1">
                <a:solidFill>
                  <a:srgbClr val="7E0055"/>
                </a:solidFill>
                <a:latin typeface="Consolas Bold"/>
                <a:cs typeface="Consolas Bold"/>
              </a:rPr>
              <a:t>boolean</a:t>
            </a:r>
            <a:r>
              <a:rPr lang="en-CA" sz="1800" b="1" dirty="0">
                <a:latin typeface="Consolas Bold"/>
                <a:cs typeface="Consolas Bold"/>
              </a:rPr>
              <a:t> accept(File file);</a:t>
            </a:r>
            <a:br>
              <a:rPr lang="en-CA" sz="1800" dirty="0">
                <a:latin typeface="Times New Roman"/>
              </a:rPr>
            </a:br>
            <a:endParaRPr lang="en-CA" sz="1800" dirty="0">
              <a:latin typeface="Times New Roman"/>
            </a:endParaRPr>
          </a:p>
          <a:p>
            <a:pPr>
              <a:spcBef>
                <a:spcPts val="0"/>
              </a:spcBef>
              <a:spcAft>
                <a:spcPts val="0"/>
              </a:spcAft>
            </a:pPr>
            <a:r>
              <a:rPr lang="en-CA" sz="1800" b="1" dirty="0">
                <a:latin typeface="Consolas Bold"/>
                <a:cs typeface="Consolas Bold"/>
              </a:rPr>
              <a:t>}</a:t>
            </a:r>
          </a:p>
          <a:p>
            <a:pPr>
              <a:lnSpc>
                <a:spcPts val="1840"/>
              </a:lnSpc>
            </a:pPr>
            <a:endParaRPr lang="en-CA" sz="2800" b="1" dirty="0">
              <a:latin typeface="Consolas Bold"/>
              <a:cs typeface="Consolas Bold"/>
            </a:endParaRPr>
          </a:p>
          <a:p>
            <a:pPr>
              <a:lnSpc>
                <a:spcPts val="1840"/>
              </a:lnSpc>
            </a:pPr>
            <a:endParaRPr lang="en-CA" sz="2800" dirty="0"/>
          </a:p>
          <a:p>
            <a:pPr marL="0" indent="0"/>
            <a:endParaRPr lang="en-US" kern="0" dirty="0"/>
          </a:p>
          <a:p>
            <a:pPr marL="457200" indent="-457200">
              <a:buFont typeface="Arial" panose="020B0604020202020204" pitchFamily="34" charset="0"/>
              <a:buChar char="•"/>
            </a:pPr>
            <a:endParaRPr lang="en-US" kern="0" dirty="0"/>
          </a:p>
          <a:p>
            <a:pPr marL="457200" indent="-457200">
              <a:buFont typeface="Arial" panose="020B0604020202020204" pitchFamily="34" charset="0"/>
              <a:buChar char="•"/>
            </a:pPr>
            <a:endParaRPr lang="en-CA" sz="2800" kern="0" dirty="0"/>
          </a:p>
          <a:p>
            <a:pPr marL="457200" indent="-457200">
              <a:buFont typeface="Arial" panose="020B0604020202020204" pitchFamily="34" charset="0"/>
              <a:buChar char="•"/>
            </a:pPr>
            <a:endParaRPr lang="en-CA" sz="2800" b="1" kern="0" spc="-10" dirty="0">
              <a:latin typeface="Arial"/>
              <a:cs typeface="Arial"/>
            </a:endParaRPr>
          </a:p>
          <a:p>
            <a:pPr marL="457200" indent="-457200">
              <a:buFont typeface="Arial" panose="020B0604020202020204" pitchFamily="34" charset="0"/>
              <a:buChar char="•"/>
            </a:pPr>
            <a:endParaRPr lang="en-CA" sz="2800" kern="0" spc="-10" dirty="0">
              <a:latin typeface="Arial"/>
              <a:cs typeface="Arial"/>
            </a:endParaRPr>
          </a:p>
          <a:p>
            <a:pPr marL="457200" indent="-457200">
              <a:buFont typeface="Arial" panose="020B0604020202020204" pitchFamily="34" charset="0"/>
              <a:buChar char="•"/>
            </a:pPr>
            <a:endParaRPr lang="en-CA" sz="2800" kern="0" dirty="0"/>
          </a:p>
          <a:p>
            <a:pPr marL="457200" indent="-457200">
              <a:buFont typeface="Arial" panose="020B0604020202020204" pitchFamily="34" charset="0"/>
              <a:buChar char="•"/>
            </a:pPr>
            <a:endParaRPr lang="en-US" kern="0" dirty="0"/>
          </a:p>
          <a:p>
            <a:pPr marL="457200" indent="-457200">
              <a:buFont typeface="Arial" panose="020B0604020202020204" pitchFamily="34" charset="0"/>
              <a:buChar char="•"/>
            </a:pPr>
            <a:endParaRPr lang="en-US" kern="0" dirty="0"/>
          </a:p>
        </p:txBody>
      </p:sp>
    </p:spTree>
    <p:extLst>
      <p:ext uri="{BB962C8B-B14F-4D97-AF65-F5344CB8AC3E}">
        <p14:creationId xmlns:p14="http://schemas.microsoft.com/office/powerpoint/2010/main" val="240740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Прямоугольник 7"/>
          <p:cNvSpPr>
            <a:spLocks noChangeArrowheads="1"/>
          </p:cNvSpPr>
          <p:nvPr/>
        </p:nvSpPr>
        <p:spPr bwMode="auto">
          <a:xfrm>
            <a:off x="558800" y="1369167"/>
            <a:ext cx="8874443" cy="1436913"/>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6082" name="Название 4"/>
          <p:cNvSpPr txBox="1">
            <a:spLocks/>
          </p:cNvSpPr>
          <p:nvPr/>
        </p:nvSpPr>
        <p:spPr bwMode="auto">
          <a:xfrm>
            <a:off x="310833" y="140336"/>
            <a:ext cx="9204485" cy="948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ctr">
              <a:spcBef>
                <a:spcPct val="0"/>
              </a:spcBef>
              <a:buClr>
                <a:srgbClr val="000000"/>
              </a:buClr>
              <a:buSzPct val="100000"/>
              <a:buFont typeface="Times New Roman" charset="0"/>
              <a:buNone/>
            </a:pPr>
            <a:r>
              <a:rPr lang="en-US" sz="3300" dirty="0">
                <a:solidFill>
                  <a:srgbClr val="1F497D"/>
                </a:solidFill>
                <a:latin typeface="Myriad Pro" charset="0"/>
              </a:rPr>
              <a:t>Reference to an Instance Method of an Arbitrary Object of a Particular Type</a:t>
            </a:r>
            <a:endParaRPr lang="ru-RU" sz="3300" dirty="0">
              <a:solidFill>
                <a:srgbClr val="1F497D"/>
              </a:solidFill>
              <a:latin typeface="Myriad Pro" charset="0"/>
            </a:endParaRPr>
          </a:p>
        </p:txBody>
      </p:sp>
      <p:sp>
        <p:nvSpPr>
          <p:cNvPr id="5" name="Прямоугольник 4"/>
          <p:cNvSpPr/>
          <p:nvPr/>
        </p:nvSpPr>
        <p:spPr>
          <a:xfrm>
            <a:off x="586346" y="1638354"/>
            <a:ext cx="9122836" cy="2041869"/>
          </a:xfrm>
          <a:prstGeom prst="rect">
            <a:avLst/>
          </a:prstGeom>
        </p:spPr>
        <p:txBody>
          <a:bodyPr lIns="101882" tIns="50941" rIns="101882" bIns="50941">
            <a:spAutoFit/>
          </a:bodyPr>
          <a:lstStyle/>
          <a:p>
            <a:pPr algn="l">
              <a:defRPr/>
            </a:pPr>
            <a:r>
              <a:rPr lang="en-US" b="0" dirty="0">
                <a:solidFill>
                  <a:srgbClr val="000000"/>
                </a:solidFill>
                <a:latin typeface="Verdana"/>
                <a:cs typeface="Verdana"/>
              </a:rPr>
              <a:t>String[] </a:t>
            </a:r>
            <a:r>
              <a:rPr lang="en-US" b="0" dirty="0" err="1">
                <a:solidFill>
                  <a:srgbClr val="000000"/>
                </a:solidFill>
                <a:latin typeface="Verdana"/>
                <a:cs typeface="Verdana"/>
              </a:rPr>
              <a:t>stringArray</a:t>
            </a:r>
            <a:r>
              <a:rPr lang="en-US" b="0" dirty="0">
                <a:solidFill>
                  <a:srgbClr val="000000"/>
                </a:solidFill>
                <a:latin typeface="Verdana"/>
                <a:cs typeface="Verdana"/>
              </a:rPr>
              <a:t> = { </a:t>
            </a:r>
            <a:r>
              <a:rPr lang="en-US" b="0" dirty="0">
                <a:solidFill>
                  <a:srgbClr val="2A00FF"/>
                </a:solidFill>
                <a:latin typeface="Verdana"/>
                <a:cs typeface="Verdana"/>
              </a:rPr>
              <a:t>"Barbara"</a:t>
            </a:r>
            <a:r>
              <a:rPr lang="en-US" b="0" dirty="0">
                <a:solidFill>
                  <a:srgbClr val="000000"/>
                </a:solidFill>
                <a:latin typeface="Verdana"/>
                <a:cs typeface="Verdana"/>
              </a:rPr>
              <a:t>, </a:t>
            </a:r>
            <a:r>
              <a:rPr lang="en-US" b="0" dirty="0">
                <a:solidFill>
                  <a:srgbClr val="2A00FF"/>
                </a:solidFill>
                <a:latin typeface="Verdana"/>
                <a:cs typeface="Verdana"/>
              </a:rPr>
              <a:t>"James"</a:t>
            </a:r>
            <a:r>
              <a:rPr lang="en-US" b="0" dirty="0">
                <a:solidFill>
                  <a:srgbClr val="000000"/>
                </a:solidFill>
                <a:latin typeface="Verdana"/>
                <a:cs typeface="Verdana"/>
              </a:rPr>
              <a:t>, </a:t>
            </a:r>
            <a:r>
              <a:rPr lang="en-US" b="0" dirty="0">
                <a:solidFill>
                  <a:srgbClr val="2A00FF"/>
                </a:solidFill>
                <a:latin typeface="Verdana"/>
                <a:cs typeface="Verdana"/>
              </a:rPr>
              <a:t>"Mary"</a:t>
            </a:r>
            <a:r>
              <a:rPr lang="en-US" b="0" dirty="0">
                <a:solidFill>
                  <a:srgbClr val="000000"/>
                </a:solidFill>
                <a:latin typeface="Verdana"/>
                <a:cs typeface="Verdana"/>
              </a:rPr>
              <a:t>, </a:t>
            </a:r>
            <a:r>
              <a:rPr lang="en-US" b="0" dirty="0">
                <a:solidFill>
                  <a:srgbClr val="2A00FF"/>
                </a:solidFill>
                <a:latin typeface="Verdana"/>
                <a:cs typeface="Verdana"/>
              </a:rPr>
              <a:t>"John"</a:t>
            </a:r>
            <a:r>
              <a:rPr lang="en-US" b="0" dirty="0">
                <a:solidFill>
                  <a:srgbClr val="000000"/>
                </a:solidFill>
                <a:latin typeface="Verdana"/>
                <a:cs typeface="Verdana"/>
              </a:rPr>
              <a:t>,</a:t>
            </a:r>
          </a:p>
          <a:p>
            <a:pPr algn="l">
              <a:defRPr/>
            </a:pPr>
            <a:r>
              <a:rPr lang="en-US" b="0" dirty="0">
                <a:solidFill>
                  <a:srgbClr val="000000"/>
                </a:solidFill>
                <a:latin typeface="Verdana"/>
                <a:cs typeface="Verdana"/>
              </a:rPr>
              <a:t>	    </a:t>
            </a:r>
            <a:r>
              <a:rPr lang="en-US" b="0" dirty="0">
                <a:solidFill>
                  <a:srgbClr val="2A00FF"/>
                </a:solidFill>
                <a:latin typeface="Verdana"/>
                <a:cs typeface="Verdana"/>
              </a:rPr>
              <a:t>"Patricia"</a:t>
            </a:r>
            <a:r>
              <a:rPr lang="en-US" b="0" dirty="0">
                <a:solidFill>
                  <a:srgbClr val="000000"/>
                </a:solidFill>
                <a:latin typeface="Verdana"/>
                <a:cs typeface="Verdana"/>
              </a:rPr>
              <a:t>, </a:t>
            </a:r>
            <a:r>
              <a:rPr lang="en-US" b="0" dirty="0">
                <a:solidFill>
                  <a:srgbClr val="2A00FF"/>
                </a:solidFill>
                <a:latin typeface="Verdana"/>
                <a:cs typeface="Verdana"/>
              </a:rPr>
              <a:t>"Robert"</a:t>
            </a:r>
            <a:r>
              <a:rPr lang="en-US" b="0" dirty="0">
                <a:solidFill>
                  <a:srgbClr val="000000"/>
                </a:solidFill>
                <a:latin typeface="Verdana"/>
                <a:cs typeface="Verdana"/>
              </a:rPr>
              <a:t>, </a:t>
            </a:r>
            <a:r>
              <a:rPr lang="en-US" b="0" dirty="0">
                <a:solidFill>
                  <a:srgbClr val="2A00FF"/>
                </a:solidFill>
                <a:latin typeface="Verdana"/>
                <a:cs typeface="Verdana"/>
              </a:rPr>
              <a:t>"Michael"</a:t>
            </a:r>
            <a:r>
              <a:rPr lang="en-US" b="0" dirty="0">
                <a:solidFill>
                  <a:srgbClr val="000000"/>
                </a:solidFill>
                <a:latin typeface="Verdana"/>
                <a:cs typeface="Verdana"/>
              </a:rPr>
              <a:t>, </a:t>
            </a:r>
            <a:r>
              <a:rPr lang="en-US" b="0" dirty="0">
                <a:solidFill>
                  <a:srgbClr val="2A00FF"/>
                </a:solidFill>
                <a:latin typeface="Verdana"/>
                <a:cs typeface="Verdana"/>
              </a:rPr>
              <a:t>"Linda"</a:t>
            </a:r>
            <a:r>
              <a:rPr lang="en-US" b="0" dirty="0">
                <a:solidFill>
                  <a:srgbClr val="000000"/>
                </a:solidFill>
                <a:latin typeface="Verdana"/>
                <a:cs typeface="Verdana"/>
              </a:rPr>
              <a:t> };</a:t>
            </a:r>
          </a:p>
          <a:p>
            <a:pPr algn="l">
              <a:defRPr/>
            </a:pPr>
            <a:r>
              <a:rPr lang="en-US" b="0" dirty="0" err="1">
                <a:solidFill>
                  <a:srgbClr val="000000"/>
                </a:solidFill>
                <a:latin typeface="Verdana"/>
                <a:cs typeface="Verdana"/>
              </a:rPr>
              <a:t>Arrays.sort</a:t>
            </a:r>
            <a:r>
              <a:rPr lang="en-US" b="0" dirty="0">
                <a:solidFill>
                  <a:srgbClr val="000000"/>
                </a:solidFill>
                <a:latin typeface="Verdana"/>
                <a:cs typeface="Verdana"/>
              </a:rPr>
              <a:t>(</a:t>
            </a:r>
            <a:r>
              <a:rPr lang="en-US" b="0" dirty="0" err="1">
                <a:solidFill>
                  <a:srgbClr val="000000"/>
                </a:solidFill>
                <a:latin typeface="Verdana"/>
                <a:cs typeface="Verdana"/>
              </a:rPr>
              <a:t>stringArray</a:t>
            </a:r>
            <a:r>
              <a:rPr lang="en-US" b="0" dirty="0">
                <a:solidFill>
                  <a:srgbClr val="000000"/>
                </a:solidFill>
                <a:latin typeface="Verdana"/>
                <a:cs typeface="Verdana"/>
              </a:rPr>
              <a:t>, String::</a:t>
            </a:r>
            <a:r>
              <a:rPr lang="en-US" b="0" dirty="0" err="1">
                <a:solidFill>
                  <a:srgbClr val="000000"/>
                </a:solidFill>
                <a:latin typeface="Verdana"/>
                <a:cs typeface="Verdana"/>
              </a:rPr>
              <a:t>compareToIgnoreCase</a:t>
            </a:r>
            <a:r>
              <a:rPr lang="en-US" b="0" dirty="0">
                <a:solidFill>
                  <a:srgbClr val="000000"/>
                </a:solidFill>
                <a:latin typeface="Verdana"/>
                <a:cs typeface="Verdana"/>
              </a:rPr>
              <a:t>);</a:t>
            </a:r>
          </a:p>
          <a:p>
            <a:pPr algn="l">
              <a:defRPr/>
            </a:pPr>
            <a:endParaRPr lang="en-US" b="0" dirty="0">
              <a:latin typeface="Verdana"/>
              <a:cs typeface="Verdana"/>
            </a:endParaRPr>
          </a:p>
          <a:p>
            <a:pPr algn="l">
              <a:defRPr/>
            </a:pPr>
            <a:endParaRPr lang="en-US" b="0" dirty="0">
              <a:solidFill>
                <a:srgbClr val="000000"/>
              </a:solidFill>
              <a:highlight>
                <a:srgbClr val="D4D4D4"/>
              </a:highlight>
              <a:latin typeface="Verdana"/>
              <a:cs typeface="Verdana"/>
            </a:endParaRPr>
          </a:p>
          <a:p>
            <a:pPr algn="l">
              <a:defRPr/>
            </a:pPr>
            <a:endParaRPr lang="en-US" dirty="0">
              <a:solidFill>
                <a:srgbClr val="000000"/>
              </a:solidFill>
              <a:highlight>
                <a:srgbClr val="D4D4D4"/>
              </a:highlight>
              <a:latin typeface="Verdana"/>
              <a:cs typeface="Verdana"/>
            </a:endParaRPr>
          </a:p>
          <a:p>
            <a:pPr algn="l">
              <a:defRPr/>
            </a:pPr>
            <a:endParaRPr lang="en-US" dirty="0">
              <a:solidFill>
                <a:srgbClr val="000000"/>
              </a:solidFill>
              <a:highlight>
                <a:srgbClr val="D4D4D4"/>
              </a:highlight>
              <a:latin typeface="Verdana"/>
              <a:cs typeface="Verdana"/>
            </a:endParaRPr>
          </a:p>
        </p:txBody>
      </p:sp>
      <p:sp>
        <p:nvSpPr>
          <p:cNvPr id="6" name="Content Placeholder 87039"/>
          <p:cNvSpPr txBox="1">
            <a:spLocks/>
          </p:cNvSpPr>
          <p:nvPr/>
        </p:nvSpPr>
        <p:spPr>
          <a:xfrm>
            <a:off x="502921" y="3060043"/>
            <a:ext cx="9012397" cy="4066517"/>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lnSpc>
                <a:spcPts val="1840"/>
              </a:lnSpc>
              <a:buFont typeface="Arial" panose="020B0604020202020204" pitchFamily="34" charset="0"/>
              <a:buChar char="•"/>
            </a:pPr>
            <a:endParaRPr lang="en-CA" kern="0" spc="-10" dirty="0">
              <a:cs typeface="Arial"/>
            </a:endParaRPr>
          </a:p>
          <a:p>
            <a:pPr marL="0" indent="0" algn="just">
              <a:lnSpc>
                <a:spcPts val="2998"/>
              </a:lnSpc>
              <a:tabLst>
                <a:tab pos="457093" algn="l"/>
              </a:tabLst>
            </a:pPr>
            <a:r>
              <a:rPr lang="en-US" kern="0" dirty="0"/>
              <a:t>The equivalent lambda expression for the method reference </a:t>
            </a:r>
            <a:r>
              <a:rPr lang="en-US" kern="0" dirty="0">
                <a:latin typeface="Consolas Bold" panose="020B0709020204030204" pitchFamily="49" charset="0"/>
                <a:cs typeface="Consolas Bold" panose="020B0709020204030204" pitchFamily="49" charset="0"/>
              </a:rPr>
              <a:t>String::</a:t>
            </a:r>
            <a:r>
              <a:rPr lang="en-US" kern="0" dirty="0" err="1">
                <a:latin typeface="Consolas Bold" panose="020B0709020204030204" pitchFamily="49" charset="0"/>
                <a:cs typeface="Consolas Bold" panose="020B0709020204030204" pitchFamily="49" charset="0"/>
              </a:rPr>
              <a:t>compareToIgnoreCase</a:t>
            </a:r>
            <a:r>
              <a:rPr lang="en-US" kern="0" dirty="0">
                <a:latin typeface="Consolas Bold" panose="020B0709020204030204" pitchFamily="49" charset="0"/>
                <a:cs typeface="Consolas Bold" panose="020B0709020204030204" pitchFamily="49" charset="0"/>
              </a:rPr>
              <a:t> </a:t>
            </a:r>
            <a:r>
              <a:rPr lang="en-US" kern="0" dirty="0"/>
              <a:t>would have the formal parameter list </a:t>
            </a:r>
            <a:r>
              <a:rPr lang="en-US" kern="0" dirty="0">
                <a:latin typeface="Consolas Bold" panose="020B0709020204030204" pitchFamily="49" charset="0"/>
                <a:cs typeface="Consolas Bold" panose="020B0709020204030204" pitchFamily="49" charset="0"/>
              </a:rPr>
              <a:t>(String a, String b)</a:t>
            </a:r>
            <a:r>
              <a:rPr lang="en-US" kern="0" dirty="0"/>
              <a:t>, where </a:t>
            </a:r>
            <a:r>
              <a:rPr lang="en-US" kern="0" dirty="0">
                <a:latin typeface="Consolas Bold" panose="020B0709020204030204" pitchFamily="49" charset="0"/>
                <a:cs typeface="Consolas Bold" panose="020B0709020204030204" pitchFamily="49" charset="0"/>
              </a:rPr>
              <a:t>a</a:t>
            </a:r>
            <a:r>
              <a:rPr lang="en-US" kern="0" dirty="0"/>
              <a:t> and </a:t>
            </a:r>
            <a:r>
              <a:rPr lang="en-US" kern="0" dirty="0">
                <a:latin typeface="Consolas Bold" panose="020B0709020204030204" pitchFamily="49" charset="0"/>
                <a:cs typeface="Consolas Bold" panose="020B0709020204030204" pitchFamily="49" charset="0"/>
              </a:rPr>
              <a:t>b</a:t>
            </a:r>
            <a:r>
              <a:rPr lang="en-US" kern="0" dirty="0"/>
              <a:t> are arbitrary names used to better describe this example. </a:t>
            </a:r>
          </a:p>
          <a:p>
            <a:pPr marL="0" indent="0" algn="just">
              <a:lnSpc>
                <a:spcPts val="2998"/>
              </a:lnSpc>
              <a:tabLst>
                <a:tab pos="457093" algn="l"/>
              </a:tabLst>
            </a:pPr>
            <a:endParaRPr lang="en-US" kern="0" dirty="0"/>
          </a:p>
          <a:p>
            <a:pPr marL="0" indent="0" algn="just">
              <a:lnSpc>
                <a:spcPts val="2998"/>
              </a:lnSpc>
              <a:tabLst>
                <a:tab pos="457093" algn="l"/>
              </a:tabLst>
            </a:pPr>
            <a:r>
              <a:rPr lang="en-US" kern="0" dirty="0"/>
              <a:t>The method reference would invoke the method </a:t>
            </a:r>
            <a:r>
              <a:rPr lang="en-US" kern="0" dirty="0" err="1">
                <a:latin typeface="Consolas Bold" panose="020B0709020204030204" pitchFamily="49" charset="0"/>
                <a:cs typeface="Consolas Bold" panose="020B0709020204030204" pitchFamily="49" charset="0"/>
              </a:rPr>
              <a:t>a.compareToIgnoreCase</a:t>
            </a:r>
            <a:r>
              <a:rPr lang="en-US" kern="0" dirty="0">
                <a:latin typeface="Consolas Bold" panose="020B0709020204030204" pitchFamily="49" charset="0"/>
                <a:cs typeface="Consolas Bold" panose="020B0709020204030204" pitchFamily="49" charset="0"/>
              </a:rPr>
              <a:t>(b)</a:t>
            </a:r>
            <a:r>
              <a:rPr lang="en-US" kern="0" dirty="0"/>
              <a:t>.</a:t>
            </a:r>
          </a:p>
          <a:p>
            <a:pPr>
              <a:lnSpc>
                <a:spcPts val="2998"/>
              </a:lnSpc>
              <a:tabLst>
                <a:tab pos="457093" algn="l"/>
              </a:tabLst>
            </a:pPr>
            <a:br>
              <a:rPr lang="en-CA" sz="2800" kern="0" dirty="0">
                <a:latin typeface="Times New Roman"/>
              </a:rPr>
            </a:br>
            <a:endParaRPr lang="en-CA" sz="2800" kern="0" dirty="0"/>
          </a:p>
          <a:p>
            <a:pPr>
              <a:lnSpc>
                <a:spcPts val="2998"/>
              </a:lnSpc>
              <a:tabLst>
                <a:tab pos="457093" algn="l"/>
              </a:tabLst>
            </a:pPr>
            <a:br>
              <a:rPr lang="en-CA" sz="2800" kern="0" dirty="0">
                <a:latin typeface="Times New Roman"/>
              </a:rPr>
            </a:br>
            <a:endParaRPr lang="en-CA" sz="2800" kern="0" dirty="0"/>
          </a:p>
        </p:txBody>
      </p:sp>
    </p:spTree>
    <p:extLst>
      <p:ext uri="{BB962C8B-B14F-4D97-AF65-F5344CB8AC3E}">
        <p14:creationId xmlns:p14="http://schemas.microsoft.com/office/powerpoint/2010/main" val="448689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Прямоугольник 7"/>
          <p:cNvSpPr>
            <a:spLocks noChangeArrowheads="1"/>
          </p:cNvSpPr>
          <p:nvPr/>
        </p:nvSpPr>
        <p:spPr bwMode="auto">
          <a:xfrm>
            <a:off x="550070" y="6867420"/>
            <a:ext cx="9132888" cy="698077"/>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7106" name="Прямоугольник 6"/>
          <p:cNvSpPr>
            <a:spLocks noChangeArrowheads="1"/>
          </p:cNvSpPr>
          <p:nvPr/>
        </p:nvSpPr>
        <p:spPr bwMode="auto">
          <a:xfrm>
            <a:off x="550070" y="5356120"/>
            <a:ext cx="9132888" cy="698077"/>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7107" name="Прямоугольник 5"/>
          <p:cNvSpPr>
            <a:spLocks noChangeArrowheads="1"/>
          </p:cNvSpPr>
          <p:nvPr/>
        </p:nvSpPr>
        <p:spPr bwMode="auto">
          <a:xfrm>
            <a:off x="555307" y="4136285"/>
            <a:ext cx="9131142" cy="698077"/>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7108" name="Прямоугольник 4"/>
          <p:cNvSpPr>
            <a:spLocks noChangeArrowheads="1"/>
          </p:cNvSpPr>
          <p:nvPr/>
        </p:nvSpPr>
        <p:spPr bwMode="auto">
          <a:xfrm>
            <a:off x="543085" y="674689"/>
            <a:ext cx="9382659" cy="2347415"/>
          </a:xfrm>
          <a:prstGeom prst="rect">
            <a:avLst/>
          </a:prstGeom>
          <a:solidFill>
            <a:srgbClr val="F2F2F2"/>
          </a:solidFill>
          <a:ln w="9525">
            <a:solidFill>
              <a:schemeClr val="tx1"/>
            </a:solidFill>
            <a:round/>
            <a:headEnd/>
            <a:tailEnd/>
          </a:ln>
        </p:spPr>
        <p:txBody>
          <a:bodyPr lIns="101882" tIns="50941" rIns="101882" bIns="50941"/>
          <a:lstStyle/>
          <a:p>
            <a:pPr defTabSz="509412">
              <a:spcBef>
                <a:spcPct val="0"/>
              </a:spcBef>
              <a:buClr>
                <a:srgbClr val="000000"/>
              </a:buClr>
              <a:buSzPct val="100000"/>
            </a:pPr>
            <a:endParaRPr lang="ru-RU" sz="2700">
              <a:solidFill>
                <a:schemeClr val="bg1"/>
              </a:solidFill>
            </a:endParaRPr>
          </a:p>
        </p:txBody>
      </p:sp>
      <p:sp>
        <p:nvSpPr>
          <p:cNvPr id="47110" name="Название 4"/>
          <p:cNvSpPr txBox="1">
            <a:spLocks/>
          </p:cNvSpPr>
          <p:nvPr/>
        </p:nvSpPr>
        <p:spPr bwMode="auto">
          <a:xfrm>
            <a:off x="310833" y="140336"/>
            <a:ext cx="9003665" cy="948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l">
              <a:spcBef>
                <a:spcPct val="0"/>
              </a:spcBef>
              <a:buClr>
                <a:srgbClr val="000000"/>
              </a:buClr>
              <a:buSzPct val="100000"/>
              <a:buFont typeface="Times New Roman" charset="0"/>
              <a:buNone/>
            </a:pPr>
            <a:r>
              <a:rPr lang="en-US" sz="3300" dirty="0">
                <a:solidFill>
                  <a:srgbClr val="1F497D"/>
                </a:solidFill>
                <a:latin typeface="Myriad Pro" charset="0"/>
              </a:rPr>
              <a:t>Reference to a constructor</a:t>
            </a:r>
            <a:endParaRPr lang="ru-RU" sz="3300" dirty="0">
              <a:solidFill>
                <a:srgbClr val="1F497D"/>
              </a:solidFill>
              <a:latin typeface="Myriad Pro" charset="0"/>
            </a:endParaRPr>
          </a:p>
        </p:txBody>
      </p:sp>
      <p:sp>
        <p:nvSpPr>
          <p:cNvPr id="8" name="Прямоугольник 2"/>
          <p:cNvSpPr>
            <a:spLocks noChangeArrowheads="1"/>
          </p:cNvSpPr>
          <p:nvPr/>
        </p:nvSpPr>
        <p:spPr bwMode="auto">
          <a:xfrm>
            <a:off x="558800" y="587587"/>
            <a:ext cx="9499600" cy="69970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spAutoFit/>
          </a:bodyPr>
          <a:lstStyle/>
          <a:p>
            <a:pPr algn="l"/>
            <a:r>
              <a:rPr lang="en-US" sz="1600" dirty="0">
                <a:solidFill>
                  <a:srgbClr val="7F0055"/>
                </a:solidFill>
                <a:latin typeface="Consolas Bold" panose="020B0709020204030204" pitchFamily="49" charset="0"/>
                <a:cs typeface="Consolas Bold" panose="020B0709020204030204" pitchFamily="49" charset="0"/>
              </a:rPr>
              <a:t>public</a:t>
            </a:r>
            <a:r>
              <a:rPr lang="en-US" sz="1600" dirty="0">
                <a:solidFill>
                  <a:srgbClr val="000000"/>
                </a:solidFill>
                <a:latin typeface="Consolas Bold" panose="020B0709020204030204" pitchFamily="49" charset="0"/>
                <a:cs typeface="Consolas Bold" panose="020B0709020204030204" pitchFamily="49" charset="0"/>
              </a:rPr>
              <a:t> </a:t>
            </a:r>
            <a:r>
              <a:rPr lang="en-US" sz="1600" dirty="0">
                <a:solidFill>
                  <a:srgbClr val="7F0055"/>
                </a:solidFill>
                <a:latin typeface="Consolas Bold" panose="020B0709020204030204" pitchFamily="49" charset="0"/>
                <a:cs typeface="Consolas Bold" panose="020B0709020204030204" pitchFamily="49" charset="0"/>
              </a:rPr>
              <a:t>static</a:t>
            </a:r>
            <a:r>
              <a:rPr lang="en-US" sz="1600" dirty="0">
                <a:solidFill>
                  <a:srgbClr val="000000"/>
                </a:solidFill>
                <a:latin typeface="Consolas Bold" panose="020B0709020204030204" pitchFamily="49" charset="0"/>
                <a:cs typeface="Consolas Bold" panose="020B0709020204030204" pitchFamily="49" charset="0"/>
              </a:rPr>
              <a:t> &lt;T, SOURCE </a:t>
            </a:r>
            <a:r>
              <a:rPr lang="en-US" sz="1600" dirty="0">
                <a:solidFill>
                  <a:srgbClr val="7F0055"/>
                </a:solidFill>
                <a:latin typeface="Consolas Bold" panose="020B0709020204030204" pitchFamily="49" charset="0"/>
                <a:cs typeface="Consolas Bold" panose="020B0709020204030204" pitchFamily="49" charset="0"/>
              </a:rPr>
              <a:t>extends</a:t>
            </a:r>
            <a:r>
              <a:rPr lang="en-US" sz="1600" dirty="0">
                <a:solidFill>
                  <a:srgbClr val="000000"/>
                </a:solidFill>
                <a:latin typeface="Consolas Bold" panose="020B0709020204030204" pitchFamily="49" charset="0"/>
                <a:cs typeface="Consolas Bold" panose="020B0709020204030204" pitchFamily="49" charset="0"/>
              </a:rPr>
              <a:t> Collection&lt;T&gt;, DEST </a:t>
            </a:r>
            <a:r>
              <a:rPr lang="en-US" sz="1600" dirty="0">
                <a:solidFill>
                  <a:srgbClr val="7F0055"/>
                </a:solidFill>
                <a:latin typeface="Consolas Bold" panose="020B0709020204030204" pitchFamily="49" charset="0"/>
                <a:cs typeface="Consolas Bold" panose="020B0709020204030204" pitchFamily="49" charset="0"/>
              </a:rPr>
              <a:t>extends</a:t>
            </a:r>
            <a:r>
              <a:rPr lang="en-US" sz="1600" dirty="0">
                <a:solidFill>
                  <a:srgbClr val="000000"/>
                </a:solidFill>
                <a:latin typeface="Consolas Bold" panose="020B0709020204030204" pitchFamily="49" charset="0"/>
                <a:cs typeface="Consolas Bold" panose="020B0709020204030204" pitchFamily="49" charset="0"/>
              </a:rPr>
              <a:t> Collection&lt;T&gt;&gt;</a:t>
            </a:r>
          </a:p>
          <a:p>
            <a:pPr algn="l"/>
            <a:r>
              <a:rPr lang="en-US" sz="1600" dirty="0">
                <a:solidFill>
                  <a:srgbClr val="000000"/>
                </a:solidFill>
                <a:latin typeface="Consolas Bold" panose="020B0709020204030204" pitchFamily="49" charset="0"/>
                <a:cs typeface="Consolas Bold" panose="020B0709020204030204" pitchFamily="49" charset="0"/>
              </a:rPr>
              <a:t>    DEST </a:t>
            </a:r>
            <a:r>
              <a:rPr lang="en-US" sz="1600" dirty="0" err="1">
                <a:solidFill>
                  <a:srgbClr val="000000"/>
                </a:solidFill>
                <a:latin typeface="Consolas Bold" panose="020B0709020204030204" pitchFamily="49" charset="0"/>
                <a:cs typeface="Consolas Bold" panose="020B0709020204030204" pitchFamily="49" charset="0"/>
              </a:rPr>
              <a:t>transferElements</a:t>
            </a:r>
            <a:r>
              <a:rPr lang="en-US" sz="1600" dirty="0">
                <a:solidFill>
                  <a:srgbClr val="000000"/>
                </a:solidFill>
                <a:latin typeface="Consolas Bold" panose="020B0709020204030204" pitchFamily="49" charset="0"/>
                <a:cs typeface="Consolas Bold" panose="020B0709020204030204" pitchFamily="49" charset="0"/>
              </a:rPr>
              <a:t>(SOURCE </a:t>
            </a:r>
            <a:r>
              <a:rPr lang="en-US" sz="1600" dirty="0" err="1">
                <a:solidFill>
                  <a:srgbClr val="000000"/>
                </a:solidFill>
                <a:latin typeface="Consolas Bold" panose="020B0709020204030204" pitchFamily="49" charset="0"/>
                <a:cs typeface="Consolas Bold" panose="020B0709020204030204" pitchFamily="49" charset="0"/>
              </a:rPr>
              <a:t>sourceCollection</a:t>
            </a:r>
            <a:r>
              <a:rPr lang="en-US" sz="1600" dirty="0">
                <a:solidFill>
                  <a:srgbClr val="000000"/>
                </a:solidFill>
                <a:latin typeface="Consolas Bold" panose="020B0709020204030204" pitchFamily="49" charset="0"/>
                <a:cs typeface="Consolas Bold" panose="020B0709020204030204" pitchFamily="49" charset="0"/>
              </a:rPr>
              <a:t>, </a:t>
            </a:r>
          </a:p>
          <a:p>
            <a:pPr algn="l"/>
            <a:r>
              <a:rPr lang="en-US" sz="1600" dirty="0">
                <a:solidFill>
                  <a:srgbClr val="000000"/>
                </a:solidFill>
                <a:latin typeface="Consolas Bold" panose="020B0709020204030204" pitchFamily="49" charset="0"/>
                <a:cs typeface="Consolas Bold" panose="020B0709020204030204" pitchFamily="49" charset="0"/>
              </a:rPr>
              <a:t>                          Supplier&lt;DEST&gt; </a:t>
            </a:r>
            <a:r>
              <a:rPr lang="en-US" sz="1600" dirty="0" err="1">
                <a:solidFill>
                  <a:srgbClr val="000000"/>
                </a:solidFill>
                <a:latin typeface="Consolas Bold" panose="020B0709020204030204" pitchFamily="49" charset="0"/>
                <a:cs typeface="Consolas Bold" panose="020B0709020204030204" pitchFamily="49" charset="0"/>
              </a:rPr>
              <a:t>collectionFactory</a:t>
            </a:r>
            <a:r>
              <a:rPr lang="en-US" sz="1600" dirty="0">
                <a:solidFill>
                  <a:srgbClr val="000000"/>
                </a:solidFill>
                <a:latin typeface="Consolas Bold" panose="020B0709020204030204" pitchFamily="49" charset="0"/>
                <a:cs typeface="Consolas Bold" panose="020B0709020204030204" pitchFamily="49" charset="0"/>
              </a:rPr>
              <a:t>) {</a:t>
            </a:r>
          </a:p>
          <a:p>
            <a:pPr algn="l"/>
            <a:r>
              <a:rPr lang="en-US" sz="1600" dirty="0">
                <a:solidFill>
                  <a:srgbClr val="000000"/>
                </a:solidFill>
                <a:latin typeface="Consolas Bold" panose="020B0709020204030204" pitchFamily="49" charset="0"/>
                <a:cs typeface="Consolas Bold" panose="020B0709020204030204" pitchFamily="49" charset="0"/>
              </a:rPr>
              <a:t>	DEST result = </a:t>
            </a:r>
            <a:r>
              <a:rPr lang="en-US" sz="1600" dirty="0" err="1">
                <a:solidFill>
                  <a:srgbClr val="000000"/>
                </a:solidFill>
                <a:latin typeface="Consolas Bold" panose="020B0709020204030204" pitchFamily="49" charset="0"/>
                <a:cs typeface="Consolas Bold" panose="020B0709020204030204" pitchFamily="49" charset="0"/>
              </a:rPr>
              <a:t>collectionFactory.get</a:t>
            </a:r>
            <a:r>
              <a:rPr lang="en-US" sz="1600" dirty="0">
                <a:solidFill>
                  <a:srgbClr val="000000"/>
                </a:solidFill>
                <a:latin typeface="Consolas Bold" panose="020B0709020204030204" pitchFamily="49" charset="0"/>
                <a:cs typeface="Consolas Bold" panose="020B0709020204030204" pitchFamily="49" charset="0"/>
              </a:rPr>
              <a:t>();</a:t>
            </a:r>
          </a:p>
          <a:p>
            <a:pPr algn="l"/>
            <a:r>
              <a:rPr lang="en-US" sz="1600" dirty="0">
                <a:solidFill>
                  <a:srgbClr val="000000"/>
                </a:solidFill>
                <a:latin typeface="Consolas Bold" panose="020B0709020204030204" pitchFamily="49" charset="0"/>
                <a:cs typeface="Consolas Bold" panose="020B0709020204030204" pitchFamily="49" charset="0"/>
              </a:rPr>
              <a:t>	</a:t>
            </a:r>
            <a:r>
              <a:rPr lang="en-US" sz="1600" dirty="0">
                <a:solidFill>
                  <a:srgbClr val="7F0055"/>
                </a:solidFill>
                <a:latin typeface="Consolas Bold" panose="020B0709020204030204" pitchFamily="49" charset="0"/>
                <a:cs typeface="Consolas Bold" panose="020B0709020204030204" pitchFamily="49" charset="0"/>
              </a:rPr>
              <a:t>for</a:t>
            </a:r>
            <a:r>
              <a:rPr lang="en-US" sz="1600" dirty="0">
                <a:solidFill>
                  <a:srgbClr val="000000"/>
                </a:solidFill>
                <a:latin typeface="Consolas Bold" panose="020B0709020204030204" pitchFamily="49" charset="0"/>
                <a:cs typeface="Consolas Bold" panose="020B0709020204030204" pitchFamily="49" charset="0"/>
              </a:rPr>
              <a:t> (T t : </a:t>
            </a:r>
            <a:r>
              <a:rPr lang="en-US" sz="1600" dirty="0" err="1">
                <a:solidFill>
                  <a:srgbClr val="000000"/>
                </a:solidFill>
                <a:latin typeface="Consolas Bold" panose="020B0709020204030204" pitchFamily="49" charset="0"/>
                <a:cs typeface="Consolas Bold" panose="020B0709020204030204" pitchFamily="49" charset="0"/>
              </a:rPr>
              <a:t>sourceCollection</a:t>
            </a:r>
            <a:r>
              <a:rPr lang="en-US" sz="1600" dirty="0">
                <a:solidFill>
                  <a:srgbClr val="000000"/>
                </a:solidFill>
                <a:latin typeface="Consolas Bold" panose="020B0709020204030204" pitchFamily="49" charset="0"/>
                <a:cs typeface="Consolas Bold" panose="020B0709020204030204" pitchFamily="49" charset="0"/>
              </a:rPr>
              <a:t>) {</a:t>
            </a:r>
          </a:p>
          <a:p>
            <a:pPr algn="l"/>
            <a:r>
              <a:rPr lang="hu-HU" sz="1600" dirty="0">
                <a:solidFill>
                  <a:srgbClr val="000000"/>
                </a:solidFill>
                <a:latin typeface="Consolas Bold" panose="020B0709020204030204" pitchFamily="49" charset="0"/>
                <a:cs typeface="Consolas Bold" panose="020B0709020204030204" pitchFamily="49" charset="0"/>
              </a:rPr>
              <a:t>		result.add(t);</a:t>
            </a:r>
          </a:p>
          <a:p>
            <a:pPr lvl="1" algn="l"/>
            <a:r>
              <a:rPr lang="hu-HU" sz="1600" dirty="0">
                <a:solidFill>
                  <a:srgbClr val="000000"/>
                </a:solidFill>
                <a:latin typeface="Consolas Bold" panose="020B0709020204030204" pitchFamily="49" charset="0"/>
                <a:cs typeface="Consolas Bold" panose="020B0709020204030204" pitchFamily="49" charset="0"/>
              </a:rPr>
              <a:t>        }</a:t>
            </a:r>
          </a:p>
          <a:p>
            <a:pPr algn="l"/>
            <a:r>
              <a:rPr lang="en-US" sz="1600" dirty="0">
                <a:solidFill>
                  <a:srgbClr val="000000"/>
                </a:solidFill>
                <a:latin typeface="Consolas Bold" panose="020B0709020204030204" pitchFamily="49" charset="0"/>
                <a:cs typeface="Consolas Bold" panose="020B0709020204030204" pitchFamily="49" charset="0"/>
              </a:rPr>
              <a:t>	</a:t>
            </a:r>
            <a:r>
              <a:rPr lang="en-US" sz="1600" dirty="0">
                <a:solidFill>
                  <a:srgbClr val="7F0055"/>
                </a:solidFill>
                <a:latin typeface="Consolas Bold" panose="020B0709020204030204" pitchFamily="49" charset="0"/>
                <a:cs typeface="Consolas Bold" panose="020B0709020204030204" pitchFamily="49" charset="0"/>
              </a:rPr>
              <a:t>return</a:t>
            </a:r>
            <a:r>
              <a:rPr lang="en-US" sz="1600" dirty="0">
                <a:solidFill>
                  <a:srgbClr val="000000"/>
                </a:solidFill>
                <a:latin typeface="Consolas Bold" panose="020B0709020204030204" pitchFamily="49" charset="0"/>
                <a:cs typeface="Consolas Bold" panose="020B0709020204030204" pitchFamily="49" charset="0"/>
              </a:rPr>
              <a:t> result;</a:t>
            </a:r>
          </a:p>
          <a:p>
            <a:pPr algn="l"/>
            <a:r>
              <a:rPr lang="en-US" sz="1600" dirty="0">
                <a:solidFill>
                  <a:srgbClr val="000000"/>
                </a:solidFill>
                <a:latin typeface="Consolas Bold" panose="020B0709020204030204" pitchFamily="49" charset="0"/>
                <a:cs typeface="Consolas Bold" panose="020B0709020204030204" pitchFamily="49" charset="0"/>
              </a:rPr>
              <a:t>}</a:t>
            </a:r>
          </a:p>
          <a:p>
            <a:pPr algn="l"/>
            <a:endParaRPr lang="en-US" sz="1600" dirty="0">
              <a:solidFill>
                <a:srgbClr val="000000"/>
              </a:solidFill>
              <a:latin typeface="Verdana" charset="0"/>
              <a:cs typeface="Verdana" charset="0"/>
            </a:endParaRPr>
          </a:p>
          <a:p>
            <a:pPr algn="just"/>
            <a:endParaRPr lang="en-US" sz="1600" dirty="0">
              <a:cs typeface="Verdana" charset="0"/>
            </a:endParaRPr>
          </a:p>
          <a:p>
            <a:pPr algn="just"/>
            <a:r>
              <a:rPr lang="en-US" sz="1600" dirty="0">
                <a:cs typeface="Verdana" charset="0"/>
              </a:rPr>
              <a:t>The functional interface </a:t>
            </a:r>
            <a:r>
              <a:rPr lang="en-US" sz="1600" dirty="0">
                <a:latin typeface="Consolas Bold" panose="020B0709020204030204" pitchFamily="49" charset="0"/>
                <a:cs typeface="Consolas Bold" panose="020B0709020204030204" pitchFamily="49" charset="0"/>
              </a:rPr>
              <a:t>Supplier</a:t>
            </a:r>
            <a:r>
              <a:rPr lang="en-US" sz="1600" dirty="0">
                <a:cs typeface="Verdana" charset="0"/>
              </a:rPr>
              <a:t> contains one method </a:t>
            </a:r>
            <a:r>
              <a:rPr lang="en-US" sz="1600" dirty="0">
                <a:latin typeface="Consolas Bold" panose="020B0709020204030204" pitchFamily="49" charset="0"/>
                <a:cs typeface="Consolas Bold" panose="020B0709020204030204" pitchFamily="49" charset="0"/>
              </a:rPr>
              <a:t>get</a:t>
            </a:r>
            <a:r>
              <a:rPr lang="en-US" sz="1600" dirty="0">
                <a:cs typeface="Verdana" charset="0"/>
              </a:rPr>
              <a:t> that takes no arguments and returns an object. Consequently, you can invoke the method </a:t>
            </a:r>
            <a:r>
              <a:rPr lang="en-US" sz="1600" dirty="0" err="1">
                <a:latin typeface="Consolas Bold" panose="020B0709020204030204" pitchFamily="49" charset="0"/>
                <a:cs typeface="Consolas Bold" panose="020B0709020204030204" pitchFamily="49" charset="0"/>
              </a:rPr>
              <a:t>transferElements</a:t>
            </a:r>
            <a:r>
              <a:rPr lang="en-US" sz="1600" dirty="0">
                <a:cs typeface="Verdana" charset="0"/>
              </a:rPr>
              <a:t> with a lambda expression as follows:</a:t>
            </a:r>
          </a:p>
          <a:p>
            <a:pPr algn="l"/>
            <a:endParaRPr lang="en-US" sz="1600" dirty="0">
              <a:latin typeface="Consolas Bold" panose="020B0709020204030204" pitchFamily="49" charset="0"/>
              <a:cs typeface="Consolas Bold" panose="020B0709020204030204" pitchFamily="49" charset="0"/>
            </a:endParaRPr>
          </a:p>
          <a:p>
            <a:pPr algn="l"/>
            <a:r>
              <a:rPr lang="en-US" sz="1600" dirty="0">
                <a:solidFill>
                  <a:srgbClr val="000000"/>
                </a:solidFill>
                <a:latin typeface="Consolas Bold" panose="020B0709020204030204" pitchFamily="49" charset="0"/>
                <a:cs typeface="Consolas Bold" panose="020B0709020204030204" pitchFamily="49" charset="0"/>
              </a:rPr>
              <a:t>Set&lt;Person&gt; </a:t>
            </a:r>
            <a:r>
              <a:rPr lang="en-US" sz="1600" dirty="0" err="1">
                <a:solidFill>
                  <a:srgbClr val="000000"/>
                </a:solidFill>
                <a:latin typeface="Consolas Bold" panose="020B0709020204030204" pitchFamily="49" charset="0"/>
                <a:cs typeface="Consolas Bold" panose="020B0709020204030204" pitchFamily="49" charset="0"/>
              </a:rPr>
              <a:t>rosterSetLambda</a:t>
            </a:r>
            <a:r>
              <a:rPr lang="en-US" sz="1600" dirty="0">
                <a:solidFill>
                  <a:srgbClr val="000000"/>
                </a:solidFill>
                <a:latin typeface="Consolas Bold" panose="020B0709020204030204" pitchFamily="49" charset="0"/>
                <a:cs typeface="Consolas Bold" panose="020B0709020204030204" pitchFamily="49" charset="0"/>
              </a:rPr>
              <a:t> = </a:t>
            </a:r>
          </a:p>
          <a:p>
            <a:pPr algn="l"/>
            <a:r>
              <a:rPr lang="en-US" sz="1600" dirty="0">
                <a:solidFill>
                  <a:srgbClr val="000000"/>
                </a:solidFill>
                <a:latin typeface="Consolas Bold" panose="020B0709020204030204" pitchFamily="49" charset="0"/>
                <a:cs typeface="Consolas Bold" panose="020B0709020204030204" pitchFamily="49" charset="0"/>
              </a:rPr>
              <a:t>    </a:t>
            </a:r>
            <a:r>
              <a:rPr lang="en-US" sz="1600" dirty="0" err="1">
                <a:solidFill>
                  <a:srgbClr val="000000"/>
                </a:solidFill>
                <a:latin typeface="Consolas Bold" panose="020B0709020204030204" pitchFamily="49" charset="0"/>
                <a:cs typeface="Consolas Bold" panose="020B0709020204030204" pitchFamily="49" charset="0"/>
              </a:rPr>
              <a:t>transferElements</a:t>
            </a:r>
            <a:r>
              <a:rPr lang="en-US" sz="1600" dirty="0">
                <a:solidFill>
                  <a:srgbClr val="000000"/>
                </a:solidFill>
                <a:latin typeface="Consolas Bold" panose="020B0709020204030204" pitchFamily="49" charset="0"/>
                <a:cs typeface="Consolas Bold" panose="020B0709020204030204" pitchFamily="49" charset="0"/>
              </a:rPr>
              <a:t>(roster, () -&gt; { </a:t>
            </a:r>
            <a:r>
              <a:rPr lang="en-US" sz="1600" dirty="0">
                <a:solidFill>
                  <a:srgbClr val="7F0055"/>
                </a:solidFill>
                <a:latin typeface="Consolas Bold" panose="020B0709020204030204" pitchFamily="49" charset="0"/>
                <a:cs typeface="Consolas Bold" panose="020B0709020204030204" pitchFamily="49" charset="0"/>
              </a:rPr>
              <a:t>return</a:t>
            </a:r>
            <a:r>
              <a:rPr lang="en-US" sz="1600" dirty="0">
                <a:solidFill>
                  <a:srgbClr val="000000"/>
                </a:solidFill>
                <a:latin typeface="Consolas Bold" panose="020B0709020204030204" pitchFamily="49" charset="0"/>
                <a:cs typeface="Consolas Bold" panose="020B0709020204030204" pitchFamily="49" charset="0"/>
              </a:rPr>
              <a:t> </a:t>
            </a:r>
            <a:r>
              <a:rPr lang="en-US" sz="1600" dirty="0">
                <a:solidFill>
                  <a:srgbClr val="7F0055"/>
                </a:solidFill>
                <a:latin typeface="Consolas Bold" panose="020B0709020204030204" pitchFamily="49" charset="0"/>
                <a:cs typeface="Consolas Bold" panose="020B0709020204030204" pitchFamily="49" charset="0"/>
              </a:rPr>
              <a:t>new</a:t>
            </a:r>
            <a:r>
              <a:rPr lang="en-US" sz="1600" dirty="0">
                <a:solidFill>
                  <a:srgbClr val="000000"/>
                </a:solidFill>
                <a:latin typeface="Consolas Bold" panose="020B0709020204030204" pitchFamily="49" charset="0"/>
                <a:cs typeface="Consolas Bold" panose="020B0709020204030204" pitchFamily="49" charset="0"/>
              </a:rPr>
              <a:t> </a:t>
            </a:r>
            <a:r>
              <a:rPr lang="en-US" sz="1600" dirty="0" err="1">
                <a:solidFill>
                  <a:srgbClr val="000000"/>
                </a:solidFill>
                <a:latin typeface="Consolas Bold" panose="020B0709020204030204" pitchFamily="49" charset="0"/>
                <a:cs typeface="Consolas Bold" panose="020B0709020204030204" pitchFamily="49" charset="0"/>
              </a:rPr>
              <a:t>HashSet</a:t>
            </a:r>
            <a:r>
              <a:rPr lang="en-US" sz="1600" dirty="0">
                <a:solidFill>
                  <a:srgbClr val="000000"/>
                </a:solidFill>
                <a:latin typeface="Consolas Bold" panose="020B0709020204030204" pitchFamily="49" charset="0"/>
                <a:cs typeface="Consolas Bold" panose="020B0709020204030204" pitchFamily="49" charset="0"/>
              </a:rPr>
              <a:t>&lt;&gt;(); });</a:t>
            </a:r>
          </a:p>
          <a:p>
            <a:pPr algn="l"/>
            <a:endParaRPr lang="en-US" sz="1600" dirty="0">
              <a:solidFill>
                <a:srgbClr val="000000"/>
              </a:solidFill>
              <a:latin typeface="Verdana" charset="0"/>
              <a:cs typeface="Verdana" charset="0"/>
            </a:endParaRPr>
          </a:p>
          <a:p>
            <a:pPr algn="l"/>
            <a:r>
              <a:rPr lang="en-US" sz="1600" dirty="0">
                <a:cs typeface="Consolas Bold" panose="020B0709020204030204" pitchFamily="49" charset="0"/>
              </a:rPr>
              <a:t>You can use a constructor reference in place of the lambda expression as follows:</a:t>
            </a:r>
          </a:p>
          <a:p>
            <a:pPr algn="l"/>
            <a:endParaRPr lang="en-US" sz="1600" dirty="0">
              <a:latin typeface="Verdana" charset="0"/>
              <a:cs typeface="Verdana" charset="0"/>
            </a:endParaRPr>
          </a:p>
          <a:p>
            <a:pPr algn="l"/>
            <a:r>
              <a:rPr lang="en-US" sz="1600" dirty="0">
                <a:solidFill>
                  <a:srgbClr val="000000"/>
                </a:solidFill>
                <a:latin typeface="Consolas Bold" panose="020B0709020204030204" pitchFamily="49" charset="0"/>
                <a:cs typeface="Consolas Bold" panose="020B0709020204030204" pitchFamily="49" charset="0"/>
              </a:rPr>
              <a:t>Set&lt;Person&gt; </a:t>
            </a:r>
            <a:r>
              <a:rPr lang="en-US" sz="1600" dirty="0" err="1">
                <a:solidFill>
                  <a:srgbClr val="0000C0"/>
                </a:solidFill>
                <a:latin typeface="Consolas Bold" panose="020B0709020204030204" pitchFamily="49" charset="0"/>
                <a:cs typeface="Consolas Bold" panose="020B0709020204030204" pitchFamily="49" charset="0"/>
              </a:rPr>
              <a:t>rosterSet</a:t>
            </a:r>
            <a:r>
              <a:rPr lang="en-US" sz="1600" dirty="0">
                <a:solidFill>
                  <a:srgbClr val="000000"/>
                </a:solidFill>
                <a:latin typeface="Consolas Bold" panose="020B0709020204030204" pitchFamily="49" charset="0"/>
                <a:cs typeface="Consolas Bold" panose="020B0709020204030204" pitchFamily="49" charset="0"/>
              </a:rPr>
              <a:t> = </a:t>
            </a:r>
            <a:r>
              <a:rPr lang="en-US" sz="1600" dirty="0" err="1">
                <a:solidFill>
                  <a:srgbClr val="000000"/>
                </a:solidFill>
                <a:latin typeface="Consolas Bold" panose="020B0709020204030204" pitchFamily="49" charset="0"/>
                <a:cs typeface="Consolas Bold" panose="020B0709020204030204" pitchFamily="49" charset="0"/>
              </a:rPr>
              <a:t>transferElements</a:t>
            </a:r>
            <a:r>
              <a:rPr lang="en-US" sz="1600" dirty="0">
                <a:solidFill>
                  <a:srgbClr val="000000"/>
                </a:solidFill>
                <a:latin typeface="Consolas Bold" panose="020B0709020204030204" pitchFamily="49" charset="0"/>
                <a:cs typeface="Consolas Bold" panose="020B0709020204030204" pitchFamily="49" charset="0"/>
              </a:rPr>
              <a:t>(roster, </a:t>
            </a:r>
            <a:r>
              <a:rPr lang="en-US" sz="1600" dirty="0" err="1">
                <a:solidFill>
                  <a:srgbClr val="000000"/>
                </a:solidFill>
                <a:latin typeface="Consolas Bold" panose="020B0709020204030204" pitchFamily="49" charset="0"/>
                <a:cs typeface="Consolas Bold" panose="020B0709020204030204" pitchFamily="49" charset="0"/>
              </a:rPr>
              <a:t>HashSet</a:t>
            </a:r>
            <a:r>
              <a:rPr lang="en-US" sz="1600" dirty="0">
                <a:solidFill>
                  <a:srgbClr val="000000"/>
                </a:solidFill>
                <a:latin typeface="Consolas Bold" panose="020B0709020204030204" pitchFamily="49" charset="0"/>
                <a:cs typeface="Consolas Bold" panose="020B0709020204030204" pitchFamily="49" charset="0"/>
              </a:rPr>
              <a:t>::</a:t>
            </a:r>
            <a:r>
              <a:rPr lang="en-US" sz="1600" dirty="0">
                <a:solidFill>
                  <a:srgbClr val="7F0055"/>
                </a:solidFill>
                <a:latin typeface="Consolas Bold" panose="020B0709020204030204" pitchFamily="49" charset="0"/>
                <a:cs typeface="Consolas Bold" panose="020B0709020204030204" pitchFamily="49" charset="0"/>
              </a:rPr>
              <a:t>new</a:t>
            </a:r>
            <a:r>
              <a:rPr lang="en-US" sz="1600" dirty="0">
                <a:solidFill>
                  <a:srgbClr val="000000"/>
                </a:solidFill>
                <a:latin typeface="Consolas Bold" panose="020B0709020204030204" pitchFamily="49" charset="0"/>
                <a:cs typeface="Consolas Bold" panose="020B0709020204030204" pitchFamily="49" charset="0"/>
              </a:rPr>
              <a:t>);</a:t>
            </a:r>
          </a:p>
          <a:p>
            <a:pPr algn="l"/>
            <a:endParaRPr lang="en-US" sz="1600" i="1" dirty="0">
              <a:solidFill>
                <a:srgbClr val="000000"/>
              </a:solidFill>
              <a:latin typeface="Verdana" charset="0"/>
              <a:cs typeface="Verdana" charset="0"/>
            </a:endParaRPr>
          </a:p>
          <a:p>
            <a:pPr algn="l"/>
            <a:endParaRPr lang="en-US" sz="1600" dirty="0">
              <a:cs typeface="Verdana" charset="0"/>
            </a:endParaRPr>
          </a:p>
          <a:p>
            <a:pPr algn="l"/>
            <a:r>
              <a:rPr lang="en-US" sz="1600" dirty="0">
                <a:cs typeface="Verdana" charset="0"/>
              </a:rPr>
              <a:t>The Java compiler infers that you want to create a </a:t>
            </a:r>
            <a:r>
              <a:rPr lang="en-US" sz="1600" dirty="0" err="1">
                <a:cs typeface="Verdana" charset="0"/>
              </a:rPr>
              <a:t>HashSet</a:t>
            </a:r>
            <a:r>
              <a:rPr lang="en-US" sz="1600" dirty="0">
                <a:cs typeface="Verdana" charset="0"/>
              </a:rPr>
              <a:t> collection that contains elements of type Person. Alternatively, you can specify this as follows:</a:t>
            </a:r>
          </a:p>
          <a:p>
            <a:pPr algn="l"/>
            <a:endParaRPr lang="en-US" sz="1600" dirty="0">
              <a:latin typeface="Verdana" charset="0"/>
              <a:cs typeface="Verdana" charset="0"/>
            </a:endParaRPr>
          </a:p>
          <a:p>
            <a:pPr algn="l"/>
            <a:r>
              <a:rPr lang="en-US" sz="1600" dirty="0">
                <a:solidFill>
                  <a:srgbClr val="000000"/>
                </a:solidFill>
                <a:latin typeface="Consolas Bold" panose="020B0709020204030204" pitchFamily="49" charset="0"/>
                <a:cs typeface="Consolas Bold" panose="020B0709020204030204" pitchFamily="49" charset="0"/>
              </a:rPr>
              <a:t>Set&lt;Person&gt; </a:t>
            </a:r>
            <a:r>
              <a:rPr lang="en-US" sz="1600" dirty="0" err="1">
                <a:solidFill>
                  <a:srgbClr val="000000"/>
                </a:solidFill>
                <a:latin typeface="Consolas Bold" panose="020B0709020204030204" pitchFamily="49" charset="0"/>
                <a:cs typeface="Consolas Bold" panose="020B0709020204030204" pitchFamily="49" charset="0"/>
              </a:rPr>
              <a:t>rosterSet</a:t>
            </a:r>
            <a:r>
              <a:rPr lang="en-US" sz="1600" dirty="0">
                <a:solidFill>
                  <a:srgbClr val="000000"/>
                </a:solidFill>
                <a:latin typeface="Consolas Bold" panose="020B0709020204030204" pitchFamily="49" charset="0"/>
                <a:cs typeface="Consolas Bold" panose="020B0709020204030204" pitchFamily="49" charset="0"/>
              </a:rPr>
              <a:t> = </a:t>
            </a:r>
            <a:r>
              <a:rPr lang="en-US" sz="1600" dirty="0" err="1">
                <a:solidFill>
                  <a:srgbClr val="000000"/>
                </a:solidFill>
                <a:latin typeface="Consolas Bold" panose="020B0709020204030204" pitchFamily="49" charset="0"/>
                <a:cs typeface="Consolas Bold" panose="020B0709020204030204" pitchFamily="49" charset="0"/>
              </a:rPr>
              <a:t>transferElements</a:t>
            </a:r>
            <a:r>
              <a:rPr lang="en-US" sz="1600" dirty="0">
                <a:solidFill>
                  <a:srgbClr val="000000"/>
                </a:solidFill>
                <a:latin typeface="Consolas Bold" panose="020B0709020204030204" pitchFamily="49" charset="0"/>
                <a:cs typeface="Consolas Bold" panose="020B0709020204030204" pitchFamily="49" charset="0"/>
              </a:rPr>
              <a:t>(roster, </a:t>
            </a:r>
            <a:r>
              <a:rPr lang="en-US" sz="1600" dirty="0" err="1">
                <a:solidFill>
                  <a:srgbClr val="000000"/>
                </a:solidFill>
                <a:latin typeface="Consolas Bold" panose="020B0709020204030204" pitchFamily="49" charset="0"/>
                <a:cs typeface="Consolas Bold" panose="020B0709020204030204" pitchFamily="49" charset="0"/>
              </a:rPr>
              <a:t>HashSet</a:t>
            </a:r>
            <a:r>
              <a:rPr lang="en-US" sz="1600" dirty="0">
                <a:solidFill>
                  <a:srgbClr val="000000"/>
                </a:solidFill>
                <a:latin typeface="Consolas Bold" panose="020B0709020204030204" pitchFamily="49" charset="0"/>
                <a:cs typeface="Consolas Bold" panose="020B0709020204030204" pitchFamily="49" charset="0"/>
              </a:rPr>
              <a:t>&lt;Person&gt;::</a:t>
            </a:r>
            <a:r>
              <a:rPr lang="en-US" sz="1600" dirty="0">
                <a:solidFill>
                  <a:srgbClr val="7F0055"/>
                </a:solidFill>
                <a:latin typeface="Consolas Bold" panose="020B0709020204030204" pitchFamily="49" charset="0"/>
                <a:cs typeface="Consolas Bold" panose="020B0709020204030204" pitchFamily="49" charset="0"/>
              </a:rPr>
              <a:t>new</a:t>
            </a:r>
            <a:r>
              <a:rPr lang="en-US" sz="1600" dirty="0">
                <a:solidFill>
                  <a:srgbClr val="000000"/>
                </a:solidFill>
                <a:latin typeface="Consolas Bold" panose="020B0709020204030204" pitchFamily="49" charset="0"/>
                <a:cs typeface="Consolas Bold" panose="020B0709020204030204" pitchFamily="49" charset="0"/>
              </a:rPr>
              <a:t>);</a:t>
            </a:r>
          </a:p>
        </p:txBody>
      </p:sp>
    </p:spTree>
    <p:extLst>
      <p:ext uri="{BB962C8B-B14F-4D97-AF65-F5344CB8AC3E}">
        <p14:creationId xmlns:p14="http://schemas.microsoft.com/office/powerpoint/2010/main" val="2045268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latin typeface="Arial" panose="020B0604020202020204" pitchFamily="34" charset="0"/>
                <a:cs typeface="Arial" panose="020B0604020202020204" pitchFamily="34" charset="0"/>
              </a:rPr>
              <a:t>Method references example</a:t>
            </a:r>
          </a:p>
        </p:txBody>
      </p:sp>
      <p:sp>
        <p:nvSpPr>
          <p:cNvPr id="5" name="Rectangle 1"/>
          <p:cNvSpPr>
            <a:spLocks noChangeArrowheads="1"/>
          </p:cNvSpPr>
          <p:nvPr/>
        </p:nvSpPr>
        <p:spPr bwMode="auto">
          <a:xfrm>
            <a:off x="684213" y="1196975"/>
            <a:ext cx="4993675"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dirty="0" err="1"/>
              <a:t>FuncInterfaceTutor</a:t>
            </a:r>
            <a:endParaRPr lang="en-US" sz="3600" dirty="0"/>
          </a:p>
          <a:p>
            <a:endParaRPr lang="en-US" sz="3600" b="1" dirty="0">
              <a:solidFill>
                <a:srgbClr val="000000"/>
              </a:solidFill>
              <a:latin typeface="Myriad Pro" charset="0"/>
            </a:endParaRPr>
          </a:p>
          <a:p>
            <a:pPr lvl="0"/>
            <a:r>
              <a:rPr lang="ru-RU" sz="3600" b="1" dirty="0">
                <a:solidFill>
                  <a:srgbClr val="000000"/>
                </a:solidFill>
                <a:latin typeface="Myriad Pro" charset="0"/>
              </a:rPr>
              <a:t>	</a:t>
            </a:r>
            <a:r>
              <a:rPr lang="en-US" sz="3600" dirty="0" err="1">
                <a:solidFill>
                  <a:srgbClr val="000000"/>
                </a:solidFill>
              </a:rPr>
              <a:t>FuncInterfaceTask</a:t>
            </a:r>
            <a:endParaRPr lang="en-US" sz="3600" dirty="0">
              <a:solidFill>
                <a:srgbClr val="000000"/>
              </a:solidFill>
            </a:endParaRPr>
          </a:p>
          <a:p>
            <a:endParaRPr lang="en-US" b="1" dirty="0">
              <a:solidFill>
                <a:srgbClr val="000000"/>
              </a:solidFill>
              <a:latin typeface="Myriad Pro" charset="0"/>
            </a:endParaRPr>
          </a:p>
        </p:txBody>
      </p:sp>
    </p:spTree>
    <p:extLst>
      <p:ext uri="{BB962C8B-B14F-4D97-AF65-F5344CB8AC3E}">
        <p14:creationId xmlns:p14="http://schemas.microsoft.com/office/powerpoint/2010/main" val="122591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721524"/>
          </a:xfrm>
        </p:spPr>
        <p:txBody>
          <a:bodyPr/>
          <a:lstStyle/>
          <a:p>
            <a:pPr indent="-457200">
              <a:tabLst>
                <a:tab pos="457093" algn="l"/>
              </a:tabLst>
            </a:pPr>
            <a:r>
              <a:rPr lang="en-CA" sz="3600" spc="-10" dirty="0">
                <a:latin typeface="Arial"/>
                <a:cs typeface="Arial"/>
              </a:rPr>
              <a:t>How do we process data in Java?</a:t>
            </a:r>
          </a:p>
        </p:txBody>
      </p:sp>
      <p:sp>
        <p:nvSpPr>
          <p:cNvPr id="7" name="Content Placeholder 87039"/>
          <p:cNvSpPr txBox="1">
            <a:spLocks noGrp="1"/>
          </p:cNvSpPr>
          <p:nvPr>
            <p:ph idx="1"/>
          </p:nvPr>
        </p:nvSpPr>
        <p:spPr>
          <a:xfrm>
            <a:off x="502921" y="1490519"/>
            <a:ext cx="9012397" cy="405502"/>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Where are our objects?</a:t>
            </a:r>
          </a:p>
          <a:p>
            <a:pPr>
              <a:lnSpc>
                <a:spcPts val="2998"/>
              </a:lnSpc>
              <a:tabLst>
                <a:tab pos="457093" algn="l"/>
              </a:tabLst>
            </a:pPr>
            <a:br>
              <a:rPr lang="en-CA" sz="2800" dirty="0">
                <a:latin typeface="Times New Roman"/>
              </a:rPr>
            </a:br>
            <a:endParaRPr lang="en-CA" sz="2800" dirty="0"/>
          </a:p>
        </p:txBody>
      </p:sp>
      <p:sp>
        <p:nvSpPr>
          <p:cNvPr id="5" name="Content Placeholder 87039"/>
          <p:cNvSpPr txBox="1">
            <a:spLocks/>
          </p:cNvSpPr>
          <p:nvPr/>
        </p:nvSpPr>
        <p:spPr bwMode="auto">
          <a:xfrm>
            <a:off x="506206" y="2036489"/>
            <a:ext cx="9347530" cy="9641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pc="-10" dirty="0">
                <a:cs typeface="Arial"/>
              </a:rPr>
              <a:t>Most of the time: in a Collection (it may be a List, a Set or a Map)</a:t>
            </a:r>
            <a:br>
              <a:rPr lang="en-CA" dirty="0"/>
            </a:br>
            <a:endParaRPr lang="en-CA" dirty="0">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9" name="Content Placeholder 87039"/>
          <p:cNvSpPr txBox="1">
            <a:spLocks/>
          </p:cNvSpPr>
          <p:nvPr/>
        </p:nvSpPr>
        <p:spPr bwMode="auto">
          <a:xfrm>
            <a:off x="500946" y="3386394"/>
            <a:ext cx="9012397" cy="7872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4198"/>
              </a:lnSpc>
            </a:pPr>
            <a:r>
              <a:rPr lang="en-CA" spc="-10" dirty="0">
                <a:cs typeface="Arial"/>
              </a:rPr>
              <a:t>Can I process this data with lambdas?</a:t>
            </a:r>
          </a:p>
          <a:p>
            <a:pPr>
              <a:lnSpc>
                <a:spcPts val="2998"/>
              </a:lnSpc>
              <a:tabLst>
                <a:tab pos="457093" algn="l"/>
              </a:tabLst>
            </a:pPr>
            <a:br>
              <a:rPr lang="en-CA" sz="2800" kern="0" dirty="0">
                <a:latin typeface="Times New Roman"/>
              </a:rPr>
            </a:br>
            <a:endParaRPr lang="en-CA" sz="2800" kern="0" dirty="0"/>
          </a:p>
        </p:txBody>
      </p:sp>
      <p:sp>
        <p:nvSpPr>
          <p:cNvPr id="10" name="Content Placeholder 87039"/>
          <p:cNvSpPr txBox="1">
            <a:spLocks/>
          </p:cNvSpPr>
          <p:nvPr/>
        </p:nvSpPr>
        <p:spPr bwMode="auto">
          <a:xfrm>
            <a:off x="504231" y="4173664"/>
            <a:ext cx="9347530" cy="7962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List&lt;Customer&gt; list = ...;</a:t>
            </a:r>
          </a:p>
          <a:p>
            <a:pPr>
              <a:lnSpc>
                <a:spcPts val="1840"/>
              </a:lnSpc>
            </a:pPr>
            <a:r>
              <a:rPr lang="en-CA" sz="1800" b="1" dirty="0" err="1">
                <a:latin typeface="Consolas Bold"/>
                <a:cs typeface="Consolas Bold"/>
              </a:rPr>
              <a:t>list.forEach</a:t>
            </a:r>
            <a:r>
              <a:rPr lang="en-CA" sz="1800" b="1" dirty="0">
                <a:latin typeface="Consolas Bold"/>
                <a:cs typeface="Consolas Bold"/>
              </a:rPr>
              <a:t>(customer -&gt; </a:t>
            </a:r>
            <a:r>
              <a:rPr lang="en-CA" sz="1800" b="1" dirty="0" err="1">
                <a:latin typeface="Consolas Bold"/>
                <a:cs typeface="Consolas Bold"/>
              </a:rPr>
              <a:t>System.</a:t>
            </a:r>
            <a:r>
              <a:rPr lang="en-CA" sz="1800" b="1" i="1" dirty="0" err="1">
                <a:solidFill>
                  <a:srgbClr val="0000C0"/>
                </a:solidFill>
                <a:latin typeface="Consolas Bold Italic"/>
                <a:cs typeface="Consolas Bold Italic"/>
              </a:rPr>
              <a:t>out</a:t>
            </a:r>
            <a:r>
              <a:rPr lang="en-CA" sz="1800" b="1" dirty="0" err="1">
                <a:latin typeface="Consolas Bold"/>
                <a:cs typeface="Consolas Bold"/>
              </a:rPr>
              <a:t>.println</a:t>
            </a:r>
            <a:r>
              <a:rPr lang="en-CA" sz="1800" b="1" dirty="0">
                <a:latin typeface="Consolas Bold"/>
                <a:cs typeface="Consolas Bold"/>
              </a:rPr>
              <a:t>(customer));</a:t>
            </a:r>
          </a:p>
          <a:p>
            <a:pPr>
              <a:lnSpc>
                <a:spcPts val="1840"/>
              </a:lnSpc>
            </a:pPr>
            <a:endParaRPr lang="en-CA" sz="1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11" name="Content Placeholder 87039"/>
          <p:cNvSpPr txBox="1">
            <a:spLocks/>
          </p:cNvSpPr>
          <p:nvPr/>
        </p:nvSpPr>
        <p:spPr bwMode="auto">
          <a:xfrm>
            <a:off x="507275" y="5942238"/>
            <a:ext cx="9347530" cy="10014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List&lt;Customer&gt; list = ...;</a:t>
            </a:r>
          </a:p>
          <a:p>
            <a:pPr>
              <a:lnSpc>
                <a:spcPts val="1840"/>
              </a:lnSpc>
            </a:pPr>
            <a:r>
              <a:rPr lang="en-CA" sz="1800" b="1" dirty="0" err="1">
                <a:latin typeface="Consolas Bold"/>
                <a:cs typeface="Consolas Bold"/>
              </a:rPr>
              <a:t>list.forEach</a:t>
            </a:r>
            <a:r>
              <a:rPr lang="en-CA" sz="1800" b="1" dirty="0">
                <a:latin typeface="Consolas Bold"/>
                <a:cs typeface="Consolas Bold"/>
              </a:rPr>
              <a:t>(</a:t>
            </a:r>
            <a:r>
              <a:rPr lang="en-CA" sz="1800" b="1" dirty="0" err="1">
                <a:latin typeface="Consolas Bold"/>
                <a:cs typeface="Consolas Bold"/>
              </a:rPr>
              <a:t>System.</a:t>
            </a:r>
            <a:r>
              <a:rPr lang="en-CA" sz="1800" b="1" i="1" dirty="0" err="1">
                <a:solidFill>
                  <a:srgbClr val="0000C0"/>
                </a:solidFill>
                <a:latin typeface="Consolas Bold Italic"/>
                <a:cs typeface="Consolas Bold Italic"/>
              </a:rPr>
              <a:t>out</a:t>
            </a:r>
            <a:r>
              <a:rPr lang="en-CA" sz="1800" b="1" dirty="0">
                <a:latin typeface="Consolas Bold"/>
                <a:cs typeface="Consolas Bold"/>
              </a:rPr>
              <a:t>::</a:t>
            </a:r>
            <a:r>
              <a:rPr lang="en-CA" sz="1800" b="1" dirty="0" err="1">
                <a:latin typeface="Consolas Bold"/>
                <a:cs typeface="Consolas Bold"/>
              </a:rPr>
              <a:t>println</a:t>
            </a:r>
            <a:r>
              <a:rPr lang="en-CA" sz="1800" b="1" dirty="0">
                <a:latin typeface="Consolas Bold"/>
                <a:cs typeface="Consolas Bold"/>
              </a:rPr>
              <a:t>);</a:t>
            </a:r>
          </a:p>
          <a:p>
            <a:pPr>
              <a:lnSpc>
                <a:spcPts val="1840"/>
              </a:lnSpc>
            </a:pPr>
            <a:endParaRPr lang="en-CA" sz="1800" b="1" dirty="0">
              <a:latin typeface="Consolas Bold"/>
              <a:cs typeface="Consolas Bold"/>
            </a:endParaRPr>
          </a:p>
        </p:txBody>
      </p:sp>
      <p:sp>
        <p:nvSpPr>
          <p:cNvPr id="12" name="Content Placeholder 87039"/>
          <p:cNvSpPr txBox="1">
            <a:spLocks/>
          </p:cNvSpPr>
          <p:nvPr/>
        </p:nvSpPr>
        <p:spPr bwMode="auto">
          <a:xfrm>
            <a:off x="504231" y="5439664"/>
            <a:ext cx="9012397" cy="4484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Or:</a:t>
            </a:r>
          </a:p>
          <a:p>
            <a:pPr>
              <a:lnSpc>
                <a:spcPts val="2998"/>
              </a:lnSpc>
              <a:tabLst>
                <a:tab pos="457093" algn="l"/>
              </a:tabLst>
            </a:pPr>
            <a:br>
              <a:rPr lang="en-CA" sz="2800" kern="0" dirty="0">
                <a:latin typeface="Times New Roman"/>
              </a:rPr>
            </a:br>
            <a:endParaRPr lang="en-CA" sz="2800" kern="0" dirty="0"/>
          </a:p>
        </p:txBody>
      </p:sp>
    </p:spTree>
    <p:extLst>
      <p:ext uri="{BB962C8B-B14F-4D97-AF65-F5344CB8AC3E}">
        <p14:creationId xmlns:p14="http://schemas.microsoft.com/office/powerpoint/2010/main" val="330990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721524"/>
          </a:xfrm>
        </p:spPr>
        <p:txBody>
          <a:bodyPr/>
          <a:lstStyle/>
          <a:p>
            <a:pPr indent="-457200">
              <a:tabLst>
                <a:tab pos="457093" algn="l"/>
              </a:tabLst>
            </a:pPr>
            <a:r>
              <a:rPr lang="en-CA" sz="3600" spc="-10" dirty="0">
                <a:latin typeface="Arial"/>
                <a:cs typeface="Arial"/>
              </a:rPr>
              <a:t>Can I process this data with lambdas?</a:t>
            </a:r>
          </a:p>
        </p:txBody>
      </p:sp>
      <p:sp>
        <p:nvSpPr>
          <p:cNvPr id="7" name="Content Placeholder 87039"/>
          <p:cNvSpPr txBox="1">
            <a:spLocks noGrp="1"/>
          </p:cNvSpPr>
          <p:nvPr>
            <p:ph idx="1"/>
          </p:nvPr>
        </p:nvSpPr>
        <p:spPr>
          <a:xfrm>
            <a:off x="502921" y="1490518"/>
            <a:ext cx="9012397" cy="955521"/>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CA" spc="-10" dirty="0">
                <a:cs typeface="Arial"/>
              </a:rPr>
              <a:t>The good news is: yes!</a:t>
            </a:r>
          </a:p>
          <a:p>
            <a:pPr>
              <a:spcBef>
                <a:spcPts val="0"/>
              </a:spcBef>
              <a:spcAft>
                <a:spcPts val="0"/>
              </a:spcAft>
            </a:pPr>
            <a:r>
              <a:rPr lang="en-CA" spc="-10" dirty="0">
                <a:cs typeface="Arial"/>
              </a:rPr>
              <a:t>We can write:</a:t>
            </a:r>
          </a:p>
          <a:p>
            <a:pPr>
              <a:lnSpc>
                <a:spcPts val="2998"/>
              </a:lnSpc>
              <a:tabLst>
                <a:tab pos="457093" algn="l"/>
              </a:tabLst>
            </a:pPr>
            <a:br>
              <a:rPr lang="en-CA" sz="2800" dirty="0">
                <a:latin typeface="Times New Roman"/>
              </a:rPr>
            </a:br>
            <a:endParaRPr lang="en-CA" sz="2800" dirty="0"/>
          </a:p>
        </p:txBody>
      </p:sp>
      <p:sp>
        <p:nvSpPr>
          <p:cNvPr id="10" name="Content Placeholder 87039"/>
          <p:cNvSpPr txBox="1">
            <a:spLocks/>
          </p:cNvSpPr>
          <p:nvPr/>
        </p:nvSpPr>
        <p:spPr bwMode="auto">
          <a:xfrm>
            <a:off x="504231" y="2446464"/>
            <a:ext cx="9347530" cy="7962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List&lt;Customer&gt; list = ...;</a:t>
            </a:r>
          </a:p>
          <a:p>
            <a:pPr>
              <a:lnSpc>
                <a:spcPts val="1840"/>
              </a:lnSpc>
            </a:pPr>
            <a:r>
              <a:rPr lang="en-CA" sz="1800" b="1" dirty="0" err="1">
                <a:latin typeface="Consolas Bold"/>
                <a:cs typeface="Consolas Bold"/>
              </a:rPr>
              <a:t>list.forEach</a:t>
            </a:r>
            <a:r>
              <a:rPr lang="en-CA" sz="1800" b="1" dirty="0">
                <a:latin typeface="Consolas Bold"/>
                <a:cs typeface="Consolas Bold"/>
              </a:rPr>
              <a:t>(customer -&gt; </a:t>
            </a:r>
            <a:r>
              <a:rPr lang="en-CA" sz="1800" b="1" dirty="0" err="1">
                <a:latin typeface="Consolas Bold"/>
                <a:cs typeface="Consolas Bold"/>
              </a:rPr>
              <a:t>System.</a:t>
            </a:r>
            <a:r>
              <a:rPr lang="en-CA" sz="1800" b="1" i="1" dirty="0" err="1">
                <a:solidFill>
                  <a:srgbClr val="0000C0"/>
                </a:solidFill>
                <a:latin typeface="Consolas Bold Italic"/>
                <a:cs typeface="Consolas Bold Italic"/>
              </a:rPr>
              <a:t>out</a:t>
            </a:r>
            <a:r>
              <a:rPr lang="en-CA" sz="1800" b="1" dirty="0" err="1">
                <a:latin typeface="Consolas Bold"/>
                <a:cs typeface="Consolas Bold"/>
              </a:rPr>
              <a:t>.println</a:t>
            </a:r>
            <a:r>
              <a:rPr lang="en-CA" sz="1800" b="1" dirty="0">
                <a:latin typeface="Consolas Bold"/>
                <a:cs typeface="Consolas Bold"/>
              </a:rPr>
              <a:t>(customer));</a:t>
            </a:r>
          </a:p>
          <a:p>
            <a:pPr>
              <a:lnSpc>
                <a:spcPts val="1840"/>
              </a:lnSpc>
            </a:pPr>
            <a:endParaRPr lang="en-CA" sz="1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12" name="Content Placeholder 87039"/>
          <p:cNvSpPr txBox="1">
            <a:spLocks/>
          </p:cNvSpPr>
          <p:nvPr/>
        </p:nvSpPr>
        <p:spPr bwMode="auto">
          <a:xfrm>
            <a:off x="504231" y="3623564"/>
            <a:ext cx="9012397" cy="5506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2300"/>
              </a:lnSpc>
            </a:pPr>
            <a:r>
              <a:rPr lang="en-CA" spc="-10" dirty="0">
                <a:cs typeface="Arial"/>
              </a:rPr>
              <a:t>But… </a:t>
            </a:r>
            <a:r>
              <a:rPr lang="en-CA" sz="2800" spc="-10" dirty="0">
                <a:latin typeface="Arial"/>
                <a:cs typeface="Arial"/>
              </a:rPr>
              <a:t>where does this </a:t>
            </a:r>
            <a:r>
              <a:rPr lang="en-CA" sz="2800" spc="-10" dirty="0" err="1">
                <a:latin typeface="Consolas Bold" panose="020B0709020204030204" pitchFamily="49" charset="0"/>
                <a:cs typeface="Consolas Bold" panose="020B0709020204030204" pitchFamily="49" charset="0"/>
              </a:rPr>
              <a:t>forEach</a:t>
            </a:r>
            <a:r>
              <a:rPr lang="en-CA" sz="2800" spc="-10" dirty="0">
                <a:latin typeface="Arial"/>
                <a:cs typeface="Arial"/>
              </a:rPr>
              <a:t> method come from?</a:t>
            </a:r>
          </a:p>
          <a:p>
            <a:pPr>
              <a:lnSpc>
                <a:spcPts val="2300"/>
              </a:lnSpc>
            </a:pPr>
            <a:r>
              <a:rPr lang="en-CA" spc="-10" dirty="0">
                <a:cs typeface="Arial"/>
              </a:rPr>
              <a:t> </a:t>
            </a:r>
          </a:p>
          <a:p>
            <a:pPr>
              <a:lnSpc>
                <a:spcPts val="2998"/>
              </a:lnSpc>
              <a:tabLst>
                <a:tab pos="457093" algn="l"/>
              </a:tabLst>
            </a:pPr>
            <a:br>
              <a:rPr lang="en-CA" sz="2800" kern="0" dirty="0">
                <a:latin typeface="Times New Roman"/>
              </a:rPr>
            </a:br>
            <a:endParaRPr lang="en-CA" sz="2800" kern="0" dirty="0"/>
          </a:p>
        </p:txBody>
      </p:sp>
      <p:sp>
        <p:nvSpPr>
          <p:cNvPr id="13" name="Content Placeholder 87039"/>
          <p:cNvSpPr txBox="1">
            <a:spLocks/>
          </p:cNvSpPr>
          <p:nvPr/>
        </p:nvSpPr>
        <p:spPr bwMode="auto">
          <a:xfrm>
            <a:off x="504231" y="4385564"/>
            <a:ext cx="9012397" cy="12288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0" algn="just">
              <a:spcBef>
                <a:spcPts val="0"/>
              </a:spcBef>
              <a:spcAft>
                <a:spcPts val="0"/>
              </a:spcAft>
              <a:tabLst>
                <a:tab pos="342819" algn="l"/>
              </a:tabLst>
            </a:pPr>
            <a:r>
              <a:rPr lang="en-CA" spc="-10" dirty="0">
                <a:cs typeface="Arial"/>
              </a:rPr>
              <a:t>Adding a </a:t>
            </a:r>
            <a:r>
              <a:rPr lang="en-CA" spc="-10" dirty="0" err="1">
                <a:latin typeface="Consolas Bold" panose="020B0709020204030204" pitchFamily="49" charset="0"/>
                <a:cs typeface="Consolas Bold" panose="020B0709020204030204" pitchFamily="49" charset="0"/>
              </a:rPr>
              <a:t>forEach</a:t>
            </a:r>
            <a:r>
              <a:rPr lang="en-CA" spc="-10" dirty="0">
                <a:cs typeface="Arial"/>
              </a:rPr>
              <a:t> method on the </a:t>
            </a:r>
            <a:r>
              <a:rPr lang="en-CA" spc="-10" dirty="0">
                <a:latin typeface="Consolas Bold" panose="020B0709020204030204" pitchFamily="49" charset="0"/>
                <a:cs typeface="Consolas Bold" panose="020B0709020204030204" pitchFamily="49" charset="0"/>
              </a:rPr>
              <a:t>Collection</a:t>
            </a:r>
            <a:r>
              <a:rPr lang="en-CA" spc="-10" dirty="0">
                <a:cs typeface="Arial"/>
              </a:rPr>
              <a:t> interface breaks the compatibility: all the implementations have to be refactored!</a:t>
            </a:r>
          </a:p>
          <a:p>
            <a:pPr>
              <a:lnSpc>
                <a:spcPts val="2300"/>
              </a:lnSpc>
            </a:pPr>
            <a:r>
              <a:rPr lang="en-CA" spc="-10" dirty="0">
                <a:cs typeface="Arial"/>
              </a:rPr>
              <a:t> </a:t>
            </a:r>
          </a:p>
          <a:p>
            <a:pPr>
              <a:lnSpc>
                <a:spcPts val="2998"/>
              </a:lnSpc>
              <a:tabLst>
                <a:tab pos="457093" algn="l"/>
              </a:tabLst>
            </a:pPr>
            <a:br>
              <a:rPr lang="en-CA" sz="2800" kern="0" dirty="0">
                <a:latin typeface="Times New Roman"/>
              </a:rPr>
            </a:br>
            <a:endParaRPr lang="en-CA" sz="2800" kern="0" dirty="0"/>
          </a:p>
        </p:txBody>
      </p:sp>
    </p:spTree>
    <p:extLst>
      <p:ext uri="{BB962C8B-B14F-4D97-AF65-F5344CB8AC3E}">
        <p14:creationId xmlns:p14="http://schemas.microsoft.com/office/powerpoint/2010/main" val="117899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721524"/>
          </a:xfrm>
        </p:spPr>
        <p:txBody>
          <a:bodyPr/>
          <a:lstStyle/>
          <a:p>
            <a:pPr indent="-457200">
              <a:tabLst>
                <a:tab pos="457093" algn="l"/>
              </a:tabLst>
            </a:pPr>
            <a:r>
              <a:rPr lang="en-CA" sz="3600" spc="-10" dirty="0">
                <a:latin typeface="Arial"/>
                <a:cs typeface="Arial"/>
              </a:rPr>
              <a:t>How to add methods to </a:t>
            </a:r>
            <a:r>
              <a:rPr lang="en-CA" sz="3600" spc="-10" dirty="0" err="1">
                <a:latin typeface="Arial"/>
                <a:cs typeface="Arial"/>
              </a:rPr>
              <a:t>Iterable</a:t>
            </a:r>
            <a:r>
              <a:rPr lang="en-CA" sz="3600" spc="-10" dirty="0">
                <a:latin typeface="Arial"/>
                <a:cs typeface="Arial"/>
              </a:rPr>
              <a:t>?</a:t>
            </a:r>
          </a:p>
        </p:txBody>
      </p:sp>
      <p:sp>
        <p:nvSpPr>
          <p:cNvPr id="7" name="Content Placeholder 87039"/>
          <p:cNvSpPr txBox="1">
            <a:spLocks noGrp="1"/>
          </p:cNvSpPr>
          <p:nvPr>
            <p:ph idx="1"/>
          </p:nvPr>
        </p:nvSpPr>
        <p:spPr>
          <a:xfrm>
            <a:off x="502921" y="1122219"/>
            <a:ext cx="9012397" cy="531734"/>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pc="-10" dirty="0">
                <a:cs typeface="Arial"/>
              </a:rPr>
              <a:t>Without breaking all the existing implementations?</a:t>
            </a:r>
          </a:p>
          <a:p>
            <a:pPr>
              <a:lnSpc>
                <a:spcPts val="2998"/>
              </a:lnSpc>
              <a:tabLst>
                <a:tab pos="457093" algn="l"/>
              </a:tabLst>
            </a:pPr>
            <a:br>
              <a:rPr lang="en-CA" sz="2800" dirty="0">
                <a:latin typeface="Times New Roman"/>
              </a:rPr>
            </a:br>
            <a:endParaRPr lang="en-CA" sz="2800" dirty="0"/>
          </a:p>
        </p:txBody>
      </p:sp>
      <p:sp>
        <p:nvSpPr>
          <p:cNvPr id="10" name="Content Placeholder 87039"/>
          <p:cNvSpPr txBox="1">
            <a:spLocks/>
          </p:cNvSpPr>
          <p:nvPr/>
        </p:nvSpPr>
        <p:spPr bwMode="auto">
          <a:xfrm>
            <a:off x="504231" y="1963864"/>
            <a:ext cx="9347530" cy="12957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Iterable</a:t>
            </a:r>
            <a:r>
              <a:rPr lang="en-CA" sz="1800" b="1" dirty="0">
                <a:latin typeface="Consolas Bold"/>
                <a:cs typeface="Consolas Bold"/>
              </a:rPr>
              <a:t>&lt;E&gt; {</a:t>
            </a:r>
          </a:p>
          <a:p>
            <a:pPr marL="0">
              <a:spcBef>
                <a:spcPts val="0"/>
              </a:spcBef>
              <a:spcAft>
                <a:spcPts val="0"/>
              </a:spcAft>
            </a:pPr>
            <a:r>
              <a:rPr lang="en-CA" sz="1800" b="1" dirty="0">
                <a:solidFill>
                  <a:srgbClr val="007F00"/>
                </a:solidFill>
                <a:latin typeface="Consolas Bold"/>
                <a:cs typeface="Consolas Bold"/>
              </a:rPr>
              <a:t>    // the usual methods</a:t>
            </a:r>
          </a:p>
          <a:p>
            <a:pPr marL="0">
              <a:spcBef>
                <a:spcPts val="0"/>
              </a:spcBef>
              <a:spcAft>
                <a:spcPts val="0"/>
              </a:spcAft>
            </a:pPr>
            <a:r>
              <a:rPr lang="en-CA" sz="1800" b="1" dirty="0">
                <a:solidFill>
                  <a:srgbClr val="7E0055"/>
                </a:solidFill>
                <a:latin typeface="Consolas Bold"/>
                <a:cs typeface="Consolas Bold"/>
              </a:rPr>
              <a:t>    void</a:t>
            </a:r>
            <a:r>
              <a:rPr lang="en-CA" sz="1800" b="1" dirty="0">
                <a:latin typeface="Consolas Bold"/>
                <a:cs typeface="Consolas Bold"/>
              </a:rPr>
              <a:t> </a:t>
            </a:r>
            <a:r>
              <a:rPr lang="en-CA" sz="1800" b="1" dirty="0" err="1">
                <a:latin typeface="Consolas Bold"/>
                <a:cs typeface="Consolas Bold"/>
              </a:rPr>
              <a:t>forEach</a:t>
            </a:r>
            <a:r>
              <a:rPr lang="en-CA" sz="1800" b="1" dirty="0">
                <a:latin typeface="Consolas Bold"/>
                <a:cs typeface="Consolas Bold"/>
              </a:rPr>
              <a:t>(Consumer&lt;E&gt; consumer);</a:t>
            </a:r>
            <a:endParaRPr lang="en-CA" sz="1800" dirty="0">
              <a:latin typeface="Times New Roman"/>
              <a:cs typeface="Consolas Bold"/>
            </a:endParaRPr>
          </a:p>
          <a:p>
            <a:pPr marL="0">
              <a:spcBef>
                <a:spcPts val="0"/>
              </a:spcBef>
              <a:spcAft>
                <a:spcPts val="0"/>
              </a:spcAft>
            </a:pPr>
            <a:r>
              <a:rPr lang="en-CA" sz="1800" b="1" dirty="0">
                <a:latin typeface="Consolas Bold"/>
                <a:cs typeface="Consolas Bold"/>
              </a:rPr>
              <a:t>}</a:t>
            </a:r>
          </a:p>
          <a:p>
            <a:pPr>
              <a:lnSpc>
                <a:spcPts val="1840"/>
              </a:lnSpc>
            </a:pPr>
            <a:endParaRPr lang="en-CA" sz="1800" b="1" dirty="0">
              <a:solidFill>
                <a:srgbClr val="007F00"/>
              </a:solidFill>
              <a:latin typeface="Consolas Bold"/>
              <a:cs typeface="Consolas Bold"/>
            </a:endParaRPr>
          </a:p>
          <a:p>
            <a:pPr>
              <a:lnSpc>
                <a:spcPts val="1840"/>
              </a:lnSpc>
            </a:pPr>
            <a:endParaRPr lang="en-CA" sz="1800" dirty="0"/>
          </a:p>
          <a:p>
            <a:pPr>
              <a:lnSpc>
                <a:spcPts val="1840"/>
              </a:lnSpc>
            </a:pPr>
            <a:endParaRPr lang="en-CA" sz="1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13" name="Content Placeholder 87039"/>
          <p:cNvSpPr txBox="1">
            <a:spLocks/>
          </p:cNvSpPr>
          <p:nvPr/>
        </p:nvSpPr>
        <p:spPr bwMode="auto">
          <a:xfrm>
            <a:off x="504231" y="3318764"/>
            <a:ext cx="9012397" cy="61441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0" algn="just">
              <a:spcBef>
                <a:spcPts val="0"/>
              </a:spcBef>
              <a:spcAft>
                <a:spcPts val="0"/>
              </a:spcAft>
              <a:tabLst>
                <a:tab pos="342819" algn="l"/>
              </a:tabLst>
            </a:pPr>
            <a:r>
              <a:rPr lang="en-CA" spc="-10" dirty="0">
                <a:cs typeface="Arial"/>
              </a:rPr>
              <a:t>Refactoring these implementations is not an option</a:t>
            </a:r>
          </a:p>
          <a:p>
            <a:pPr marL="0" indent="0" algn="just">
              <a:spcBef>
                <a:spcPts val="0"/>
              </a:spcBef>
              <a:spcAft>
                <a:spcPts val="0"/>
              </a:spcAft>
              <a:tabLst>
                <a:tab pos="342819" algn="l"/>
              </a:tabLst>
            </a:pPr>
            <a:endParaRPr lang="en-CA" spc="-10" dirty="0">
              <a:cs typeface="Arial"/>
            </a:endParaRPr>
          </a:p>
          <a:p>
            <a:pPr>
              <a:lnSpc>
                <a:spcPts val="2300"/>
              </a:lnSpc>
            </a:pPr>
            <a:r>
              <a:rPr lang="en-CA" spc="-10" dirty="0">
                <a:cs typeface="Arial"/>
              </a:rPr>
              <a:t> </a:t>
            </a:r>
          </a:p>
          <a:p>
            <a:pPr>
              <a:lnSpc>
                <a:spcPts val="2998"/>
              </a:lnSpc>
              <a:tabLst>
                <a:tab pos="457093" algn="l"/>
              </a:tabLst>
            </a:pPr>
            <a:br>
              <a:rPr lang="en-CA" sz="2800" kern="0" dirty="0">
                <a:latin typeface="Times New Roman"/>
              </a:rPr>
            </a:br>
            <a:endParaRPr lang="en-CA" sz="2800" kern="0" dirty="0"/>
          </a:p>
        </p:txBody>
      </p:sp>
      <p:sp>
        <p:nvSpPr>
          <p:cNvPr id="8" name="Content Placeholder 87039"/>
          <p:cNvSpPr txBox="1">
            <a:spLocks/>
          </p:cNvSpPr>
          <p:nvPr/>
        </p:nvSpPr>
        <p:spPr bwMode="auto">
          <a:xfrm>
            <a:off x="504231" y="4055364"/>
            <a:ext cx="9012397" cy="61441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pc="-10" dirty="0">
                <a:cs typeface="Arial"/>
              </a:rPr>
              <a:t>If we can’t put the implementation in </a:t>
            </a:r>
            <a:r>
              <a:rPr lang="en-CA" spc="-10" dirty="0" err="1">
                <a:cs typeface="Arial"/>
              </a:rPr>
              <a:t>ArrayList</a:t>
            </a:r>
            <a:r>
              <a:rPr lang="en-CA" spc="-10" dirty="0">
                <a:cs typeface="Arial"/>
              </a:rPr>
              <a:t>, then…</a:t>
            </a:r>
          </a:p>
          <a:p>
            <a:pPr marL="0" indent="0" algn="just">
              <a:spcBef>
                <a:spcPts val="0"/>
              </a:spcBef>
              <a:spcAft>
                <a:spcPts val="0"/>
              </a:spcAft>
              <a:tabLst>
                <a:tab pos="342819" algn="l"/>
              </a:tabLst>
            </a:pPr>
            <a:endParaRPr lang="en-CA" spc="-10" dirty="0">
              <a:cs typeface="Arial"/>
            </a:endParaRPr>
          </a:p>
          <a:p>
            <a:pPr>
              <a:lnSpc>
                <a:spcPts val="2300"/>
              </a:lnSpc>
            </a:pPr>
            <a:r>
              <a:rPr lang="en-CA" spc="-10" dirty="0">
                <a:cs typeface="Arial"/>
              </a:rPr>
              <a:t> </a:t>
            </a:r>
          </a:p>
          <a:p>
            <a:pPr>
              <a:lnSpc>
                <a:spcPts val="2998"/>
              </a:lnSpc>
              <a:tabLst>
                <a:tab pos="457093" algn="l"/>
              </a:tabLst>
            </a:pPr>
            <a:br>
              <a:rPr lang="en-CA" sz="2800" kern="0" dirty="0">
                <a:latin typeface="Times New Roman"/>
              </a:rPr>
            </a:br>
            <a:endParaRPr lang="en-CA" sz="2800" kern="0" dirty="0"/>
          </a:p>
        </p:txBody>
      </p:sp>
      <p:sp>
        <p:nvSpPr>
          <p:cNvPr id="9" name="Content Placeholder 87039"/>
          <p:cNvSpPr txBox="1">
            <a:spLocks/>
          </p:cNvSpPr>
          <p:nvPr/>
        </p:nvSpPr>
        <p:spPr bwMode="auto">
          <a:xfrm>
            <a:off x="504231" y="4795964"/>
            <a:ext cx="9347530" cy="2906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z="1800" b="1" dirty="0">
                <a:solidFill>
                  <a:srgbClr val="7E0055"/>
                </a:solidFill>
                <a:latin typeface="Consolas Bold"/>
                <a:cs typeface="Consolas Bold"/>
              </a:rPr>
              <a:t>public interface</a:t>
            </a:r>
            <a:r>
              <a:rPr lang="en-CA" sz="1800" b="1" dirty="0">
                <a:latin typeface="Consolas Bold"/>
                <a:cs typeface="Consolas Bold"/>
              </a:rPr>
              <a:t> </a:t>
            </a:r>
            <a:r>
              <a:rPr lang="en-CA" sz="1800" b="1" dirty="0" err="1">
                <a:latin typeface="Consolas Bold"/>
                <a:cs typeface="Consolas Bold"/>
              </a:rPr>
              <a:t>Iterable</a:t>
            </a:r>
            <a:r>
              <a:rPr lang="en-CA" sz="1800" b="1" dirty="0">
                <a:latin typeface="Consolas Bold"/>
                <a:cs typeface="Consolas Bold"/>
              </a:rPr>
              <a:t>&lt;E&gt; {</a:t>
            </a:r>
          </a:p>
          <a:p>
            <a:pPr marL="0">
              <a:spcBef>
                <a:spcPts val="0"/>
              </a:spcBef>
              <a:spcAft>
                <a:spcPts val="0"/>
              </a:spcAft>
            </a:pPr>
            <a:r>
              <a:rPr lang="en-CA" sz="1800" b="1" dirty="0">
                <a:solidFill>
                  <a:srgbClr val="007F00"/>
                </a:solidFill>
                <a:latin typeface="Consolas Bold"/>
                <a:cs typeface="Consolas Bold"/>
              </a:rPr>
              <a:t>    // the usual methods</a:t>
            </a:r>
          </a:p>
          <a:p>
            <a:pPr>
              <a:lnSpc>
                <a:spcPts val="1840"/>
              </a:lnSpc>
            </a:pPr>
            <a:r>
              <a:rPr lang="en-CA" sz="1800" b="1" dirty="0">
                <a:solidFill>
                  <a:srgbClr val="7E0055"/>
                </a:solidFill>
                <a:latin typeface="Consolas Bold"/>
                <a:cs typeface="Consolas Bold"/>
              </a:rPr>
              <a:t>    default void</a:t>
            </a:r>
            <a:r>
              <a:rPr lang="en-CA" sz="1800" b="1" dirty="0">
                <a:latin typeface="Consolas Bold"/>
                <a:cs typeface="Consolas Bold"/>
              </a:rPr>
              <a:t> </a:t>
            </a:r>
            <a:r>
              <a:rPr lang="en-CA" sz="1800" b="1" dirty="0" err="1">
                <a:latin typeface="Consolas Bold"/>
                <a:cs typeface="Consolas Bold"/>
              </a:rPr>
              <a:t>forEach</a:t>
            </a:r>
            <a:r>
              <a:rPr lang="en-CA" sz="1800" b="1" dirty="0">
                <a:latin typeface="Consolas Bold"/>
                <a:cs typeface="Consolas Bold"/>
              </a:rPr>
              <a:t>(Consumer&lt;E&gt; consumer) {</a:t>
            </a:r>
          </a:p>
          <a:p>
            <a:pPr>
              <a:lnSpc>
                <a:spcPts val="1840"/>
              </a:lnSpc>
            </a:pPr>
            <a:r>
              <a:rPr lang="en-CA" sz="1800" b="1" dirty="0">
                <a:solidFill>
                  <a:srgbClr val="7E0055"/>
                </a:solidFill>
                <a:latin typeface="Consolas Bold"/>
                <a:cs typeface="Consolas Bold"/>
              </a:rPr>
              <a:t>       for</a:t>
            </a:r>
            <a:r>
              <a:rPr lang="en-CA" sz="1800" b="1" dirty="0">
                <a:latin typeface="Consolas Bold"/>
                <a:cs typeface="Consolas Bold"/>
              </a:rPr>
              <a:t> (E </a:t>
            </a:r>
            <a:r>
              <a:rPr lang="en-CA" sz="1800" b="1" dirty="0" err="1">
                <a:latin typeface="Consolas Bold"/>
                <a:cs typeface="Consolas Bold"/>
              </a:rPr>
              <a:t>e</a:t>
            </a:r>
            <a:r>
              <a:rPr lang="en-CA" sz="1800" b="1" dirty="0">
                <a:latin typeface="Consolas Bold"/>
                <a:cs typeface="Consolas Bold"/>
              </a:rPr>
              <a:t> : </a:t>
            </a:r>
            <a:r>
              <a:rPr lang="en-CA" sz="1800" b="1" dirty="0">
                <a:solidFill>
                  <a:srgbClr val="7E0055"/>
                </a:solidFill>
                <a:latin typeface="Consolas Bold"/>
                <a:cs typeface="Consolas Bold"/>
              </a:rPr>
              <a:t>this</a:t>
            </a:r>
            <a:r>
              <a:rPr lang="en-CA" sz="1800" b="1" dirty="0">
                <a:latin typeface="Consolas Bold"/>
                <a:cs typeface="Consolas Bold"/>
              </a:rPr>
              <a:t>) {</a:t>
            </a:r>
          </a:p>
          <a:p>
            <a:pPr indent="332915">
              <a:lnSpc>
                <a:spcPts val="1900"/>
              </a:lnSpc>
            </a:pPr>
            <a:r>
              <a:rPr lang="en-CA" sz="1800" b="1" dirty="0">
                <a:latin typeface="Consolas Bold"/>
                <a:cs typeface="Consolas Bold"/>
              </a:rPr>
              <a:t>    </a:t>
            </a:r>
            <a:r>
              <a:rPr lang="en-CA" sz="1800" b="1" dirty="0" err="1">
                <a:latin typeface="Consolas Bold"/>
                <a:cs typeface="Consolas Bold"/>
              </a:rPr>
              <a:t>consumer.accept</a:t>
            </a:r>
            <a:r>
              <a:rPr lang="en-CA" sz="1800" b="1" dirty="0">
                <a:latin typeface="Consolas Bold"/>
                <a:cs typeface="Consolas Bold"/>
              </a:rPr>
              <a:t>(e);</a:t>
            </a:r>
            <a:br>
              <a:rPr lang="en-CA" sz="1800" dirty="0">
                <a:latin typeface="Times New Roman"/>
              </a:rPr>
            </a:br>
            <a:r>
              <a:rPr lang="en-CA" sz="1800" dirty="0">
                <a:latin typeface="Times New Roman"/>
              </a:rPr>
              <a:t>        </a:t>
            </a:r>
            <a:r>
              <a:rPr lang="en-CA" sz="1800" b="1" dirty="0">
                <a:latin typeface="Consolas Bold"/>
                <a:cs typeface="Consolas Bold"/>
              </a:rPr>
              <a:t>}</a:t>
            </a:r>
          </a:p>
          <a:p>
            <a:pPr>
              <a:lnSpc>
                <a:spcPts val="1900"/>
              </a:lnSpc>
            </a:pPr>
            <a:r>
              <a:rPr lang="en-CA" sz="1800" dirty="0"/>
              <a:t>        }</a:t>
            </a:r>
          </a:p>
          <a:p>
            <a:pPr marL="0">
              <a:spcBef>
                <a:spcPts val="0"/>
              </a:spcBef>
              <a:spcAft>
                <a:spcPts val="0"/>
              </a:spcAft>
            </a:pPr>
            <a:r>
              <a:rPr lang="en-CA" sz="1800" b="1" dirty="0">
                <a:latin typeface="Consolas Bold"/>
                <a:cs typeface="Consolas Bold"/>
              </a:rPr>
              <a:t>}</a:t>
            </a:r>
          </a:p>
          <a:p>
            <a:pPr>
              <a:lnSpc>
                <a:spcPts val="1840"/>
              </a:lnSpc>
            </a:pPr>
            <a:endParaRPr lang="en-CA" sz="1800" b="1" dirty="0">
              <a:solidFill>
                <a:srgbClr val="007F00"/>
              </a:solidFill>
              <a:latin typeface="Consolas Bold"/>
              <a:cs typeface="Consolas Bold"/>
            </a:endParaRPr>
          </a:p>
          <a:p>
            <a:pPr>
              <a:lnSpc>
                <a:spcPts val="1840"/>
              </a:lnSpc>
            </a:pPr>
            <a:endParaRPr lang="en-CA" sz="1800" dirty="0"/>
          </a:p>
          <a:p>
            <a:pPr>
              <a:lnSpc>
                <a:spcPts val="1840"/>
              </a:lnSpc>
            </a:pPr>
            <a:endParaRPr lang="en-CA" sz="1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Tree>
    <p:extLst>
      <p:ext uri="{BB962C8B-B14F-4D97-AF65-F5344CB8AC3E}">
        <p14:creationId xmlns:p14="http://schemas.microsoft.com/office/powerpoint/2010/main" val="43580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err="1"/>
              <a:t>forEach</a:t>
            </a:r>
            <a:r>
              <a:rPr lang="en-US" dirty="0"/>
              <a:t> example</a:t>
            </a:r>
          </a:p>
        </p:txBody>
      </p:sp>
      <p:sp>
        <p:nvSpPr>
          <p:cNvPr id="5" name="Rectangle 1"/>
          <p:cNvSpPr>
            <a:spLocks noChangeArrowheads="1"/>
          </p:cNvSpPr>
          <p:nvPr/>
        </p:nvSpPr>
        <p:spPr bwMode="auto">
          <a:xfrm>
            <a:off x="684213" y="1196975"/>
            <a:ext cx="4929555"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b="1" dirty="0" err="1">
                <a:solidFill>
                  <a:srgbClr val="000000"/>
                </a:solidFill>
                <a:latin typeface="Myriad Pro" charset="0"/>
              </a:rPr>
              <a:t>ChainConsumers</a:t>
            </a:r>
            <a:endParaRPr lang="en-US" sz="3600" b="1" dirty="0">
              <a:solidFill>
                <a:srgbClr val="000000"/>
              </a:solidFill>
              <a:latin typeface="Myriad Pro" charset="0"/>
            </a:endParaRPr>
          </a:p>
          <a:p>
            <a:endParaRPr lang="en-US" b="1" dirty="0">
              <a:solidFill>
                <a:srgbClr val="000000"/>
              </a:solidFill>
              <a:latin typeface="Myriad Pro" charset="0"/>
            </a:endParaRPr>
          </a:p>
        </p:txBody>
      </p:sp>
    </p:spTree>
    <p:extLst>
      <p:ext uri="{BB962C8B-B14F-4D97-AF65-F5344CB8AC3E}">
        <p14:creationId xmlns:p14="http://schemas.microsoft.com/office/powerpoint/2010/main" val="342427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003665" cy="690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l">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methods</a:t>
            </a:r>
            <a:endParaRPr lang="ru-RU" sz="3600" dirty="0">
              <a:solidFill>
                <a:srgbClr val="1F497D"/>
              </a:solidFill>
              <a:latin typeface="Arial" panose="020B0604020202020204" pitchFamily="34" charset="0"/>
              <a:cs typeface="Arial" panose="020B0604020202020204" pitchFamily="34" charset="0"/>
            </a:endParaRPr>
          </a:p>
        </p:txBody>
      </p:sp>
      <p:sp>
        <p:nvSpPr>
          <p:cNvPr id="48131" name="Прямоугольник 5"/>
          <p:cNvSpPr>
            <a:spLocks noChangeArrowheads="1"/>
          </p:cNvSpPr>
          <p:nvPr/>
        </p:nvSpPr>
        <p:spPr bwMode="auto">
          <a:xfrm>
            <a:off x="564704" y="1264709"/>
            <a:ext cx="9161908" cy="5063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70" tIns="50935" rIns="101870" bIns="50935">
            <a:spAutoFit/>
          </a:bodyPr>
          <a:lstStyle/>
          <a:p>
            <a:pPr marL="457200" indent="-457200" algn="just">
              <a:buFont typeface="Arial" panose="020B0604020202020204" pitchFamily="34" charset="0"/>
              <a:buChar char="•"/>
            </a:pPr>
            <a:r>
              <a:rPr lang="en-CA" sz="2700" spc="-20" dirty="0">
                <a:solidFill>
                  <a:srgbClr val="000000"/>
                </a:solidFill>
                <a:cs typeface="Arial"/>
              </a:rPr>
              <a:t>This is a new Java 8 concept</a:t>
            </a:r>
          </a:p>
          <a:p>
            <a:pPr algn="just"/>
            <a:endParaRPr lang="en-CA" sz="2700" spc="-20" dirty="0">
              <a:solidFill>
                <a:srgbClr val="000000"/>
              </a:solidFill>
              <a:cs typeface="Arial"/>
            </a:endParaRPr>
          </a:p>
          <a:p>
            <a:pPr marL="457200" indent="-457200" algn="just">
              <a:buFont typeface="Arial" panose="020B0604020202020204" pitchFamily="34" charset="0"/>
              <a:buChar char="•"/>
              <a:tabLst>
                <a:tab pos="342819" algn="l"/>
              </a:tabLst>
            </a:pPr>
            <a:r>
              <a:rPr lang="en-CA" sz="2700" spc="-10" dirty="0">
                <a:solidFill>
                  <a:srgbClr val="000000"/>
                </a:solidFill>
                <a:cs typeface="Arial"/>
              </a:rPr>
              <a:t>It allows to change the old interfaces without breaking the existing implementations</a:t>
            </a:r>
          </a:p>
          <a:p>
            <a:pPr marL="457200" indent="-457200" algn="just">
              <a:buFont typeface="Arial" panose="020B0604020202020204" pitchFamily="34" charset="0"/>
              <a:buChar char="•"/>
              <a:tabLst>
                <a:tab pos="342819" algn="l"/>
              </a:tabLst>
            </a:pPr>
            <a:endParaRPr lang="en-CA" sz="2700" spc="-10" dirty="0">
              <a:solidFill>
                <a:srgbClr val="000000"/>
              </a:solidFill>
              <a:cs typeface="Arial"/>
            </a:endParaRPr>
          </a:p>
          <a:p>
            <a:pPr marL="457200" indent="-457200" algn="just">
              <a:buFont typeface="Arial" panose="020B0604020202020204" pitchFamily="34" charset="0"/>
              <a:buChar char="•"/>
              <a:tabLst>
                <a:tab pos="342819" algn="l"/>
              </a:tabLst>
            </a:pPr>
            <a:r>
              <a:rPr lang="en-CA" sz="2700" spc="-10" dirty="0">
                <a:solidFill>
                  <a:srgbClr val="000000"/>
                </a:solidFill>
                <a:cs typeface="Arial"/>
              </a:rPr>
              <a:t>It also allows new patterns!</a:t>
            </a:r>
          </a:p>
          <a:p>
            <a:pPr marL="457200" indent="-457200" algn="just">
              <a:buFont typeface="Arial" panose="020B0604020202020204" pitchFamily="34" charset="0"/>
              <a:buChar char="•"/>
              <a:tabLst>
                <a:tab pos="342819" algn="l"/>
              </a:tabLst>
            </a:pPr>
            <a:endParaRPr lang="en-CA" sz="2700" spc="-10" dirty="0">
              <a:solidFill>
                <a:srgbClr val="000000"/>
              </a:solidFill>
              <a:cs typeface="Arial"/>
            </a:endParaRPr>
          </a:p>
          <a:p>
            <a:pPr marL="457200" indent="-457200" algn="just">
              <a:buFont typeface="Arial" panose="020B0604020202020204" pitchFamily="34" charset="0"/>
              <a:buChar char="•"/>
              <a:tabLst>
                <a:tab pos="342819" algn="l"/>
              </a:tabLst>
            </a:pPr>
            <a:r>
              <a:rPr lang="en-CA" sz="2700" spc="-10" dirty="0">
                <a:solidFill>
                  <a:srgbClr val="000000"/>
                </a:solidFill>
                <a:cs typeface="Arial"/>
              </a:rPr>
              <a:t>Static methods are also allowed in Java 8 interfaces!</a:t>
            </a:r>
          </a:p>
          <a:p>
            <a:pPr marL="457200" indent="-457200">
              <a:lnSpc>
                <a:spcPts val="2400"/>
              </a:lnSpc>
              <a:buFont typeface="Arial" panose="020B0604020202020204" pitchFamily="34" charset="0"/>
              <a:buChar char="•"/>
              <a:tabLst>
                <a:tab pos="342819" algn="l"/>
              </a:tabLst>
            </a:pPr>
            <a:endParaRPr lang="en-CA" sz="2800" b="1" spc="-10" dirty="0">
              <a:solidFill>
                <a:srgbClr val="000000"/>
              </a:solidFill>
              <a:latin typeface="Arial"/>
              <a:cs typeface="Arial"/>
            </a:endParaRPr>
          </a:p>
          <a:p>
            <a:pPr marL="457200" indent="-457200">
              <a:lnSpc>
                <a:spcPts val="2400"/>
              </a:lnSpc>
              <a:buFont typeface="Arial" panose="020B0604020202020204" pitchFamily="34" charset="0"/>
              <a:buChar char="•"/>
              <a:tabLst>
                <a:tab pos="342819" algn="l"/>
              </a:tabLst>
            </a:pPr>
            <a:endParaRPr lang="en-CA" sz="2800" b="1" spc="-10" dirty="0">
              <a:solidFill>
                <a:srgbClr val="000000"/>
              </a:solidFill>
              <a:latin typeface="Arial"/>
              <a:cs typeface="Arial"/>
            </a:endParaRPr>
          </a:p>
          <a:p>
            <a:pPr marL="457200" indent="-457200">
              <a:lnSpc>
                <a:spcPts val="2400"/>
              </a:lnSpc>
              <a:buFont typeface="Arial" panose="020B0604020202020204" pitchFamily="34" charset="0"/>
              <a:buChar char="•"/>
            </a:pPr>
            <a:endParaRPr lang="en-CA" sz="2800" dirty="0">
              <a:solidFill>
                <a:srgbClr val="000000"/>
              </a:solidFill>
            </a:endParaRPr>
          </a:p>
          <a:p>
            <a:pPr marL="457200" indent="-457200">
              <a:lnSpc>
                <a:spcPts val="2300"/>
              </a:lnSpc>
              <a:buFont typeface="Arial" panose="020B0604020202020204" pitchFamily="34" charset="0"/>
              <a:buChar char="•"/>
            </a:pPr>
            <a:endParaRPr lang="en-CA" sz="2800" b="1" spc="-20" dirty="0">
              <a:solidFill>
                <a:srgbClr val="000000"/>
              </a:solidFill>
              <a:latin typeface="Arial"/>
              <a:cs typeface="Arial"/>
            </a:endParaRPr>
          </a:p>
          <a:p>
            <a:pPr marL="457200" indent="-457200">
              <a:lnSpc>
                <a:spcPts val="2300"/>
              </a:lnSpc>
              <a:buFont typeface="Arial" panose="020B0604020202020204" pitchFamily="34" charset="0"/>
              <a:buChar char="•"/>
            </a:pPr>
            <a:endParaRPr lang="en-CA" sz="2800" b="1" spc="-20" dirty="0">
              <a:solidFill>
                <a:srgbClr val="000000"/>
              </a:solidFill>
              <a:latin typeface="Arial"/>
              <a:cs typeface="Arial"/>
            </a:endParaRPr>
          </a:p>
        </p:txBody>
      </p:sp>
    </p:spTree>
    <p:extLst>
      <p:ext uri="{BB962C8B-B14F-4D97-AF65-F5344CB8AC3E}">
        <p14:creationId xmlns:p14="http://schemas.microsoft.com/office/powerpoint/2010/main" val="17267790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003665" cy="690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l">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Static methods</a:t>
            </a:r>
            <a:endParaRPr lang="ru-RU" sz="3600" dirty="0">
              <a:solidFill>
                <a:srgbClr val="1F497D"/>
              </a:solidFill>
              <a:latin typeface="Arial" panose="020B0604020202020204" pitchFamily="34" charset="0"/>
              <a:cs typeface="Arial" panose="020B0604020202020204" pitchFamily="34" charset="0"/>
            </a:endParaRPr>
          </a:p>
        </p:txBody>
      </p:sp>
      <p:sp>
        <p:nvSpPr>
          <p:cNvPr id="48131" name="Прямоугольник 5"/>
          <p:cNvSpPr>
            <a:spLocks noChangeArrowheads="1"/>
          </p:cNvSpPr>
          <p:nvPr/>
        </p:nvSpPr>
        <p:spPr bwMode="auto">
          <a:xfrm>
            <a:off x="564704" y="1264709"/>
            <a:ext cx="9161908" cy="59198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70" tIns="50935" rIns="101870" bIns="50935">
            <a:spAutoFit/>
          </a:bodyPr>
          <a:lstStyle/>
          <a:p>
            <a:pPr marL="457200" indent="-457200" algn="just">
              <a:buFont typeface="Arial" panose="020B0604020202020204" pitchFamily="34" charset="0"/>
              <a:buChar char="•"/>
            </a:pPr>
            <a:r>
              <a:rPr lang="en-US" sz="2700" spc="-20" dirty="0">
                <a:solidFill>
                  <a:srgbClr val="000000"/>
                </a:solidFill>
                <a:cs typeface="Arial"/>
              </a:rPr>
              <a:t>In addition to default methods, you can define static methods in interfaces. </a:t>
            </a:r>
          </a:p>
          <a:p>
            <a:pPr marL="457200" indent="-457200" algn="just">
              <a:buFont typeface="Arial" panose="020B0604020202020204" pitchFamily="34" charset="0"/>
              <a:buChar char="•"/>
            </a:pPr>
            <a:endParaRPr lang="en-US" sz="2700" spc="-20" dirty="0">
              <a:solidFill>
                <a:srgbClr val="000000"/>
              </a:solidFill>
              <a:cs typeface="Arial"/>
            </a:endParaRPr>
          </a:p>
          <a:p>
            <a:pPr marL="457200" indent="-457200" algn="just">
              <a:buFont typeface="Arial" panose="020B0604020202020204" pitchFamily="34" charset="0"/>
              <a:buChar char="•"/>
            </a:pPr>
            <a:r>
              <a:rPr lang="en-US" sz="2700" spc="-20" dirty="0">
                <a:solidFill>
                  <a:srgbClr val="000000"/>
                </a:solidFill>
                <a:cs typeface="Arial"/>
              </a:rPr>
              <a:t>A static method is a method that is associated with the class in which it is defined rather than with any object. Every instance of the class shares its static methods. </a:t>
            </a:r>
          </a:p>
          <a:p>
            <a:pPr marL="457200" indent="-457200" algn="just">
              <a:buFont typeface="Arial" panose="020B0604020202020204" pitchFamily="34" charset="0"/>
              <a:buChar char="•"/>
            </a:pPr>
            <a:endParaRPr lang="en-US" sz="2700" spc="-20" dirty="0">
              <a:solidFill>
                <a:srgbClr val="000000"/>
              </a:solidFill>
              <a:cs typeface="Arial"/>
            </a:endParaRPr>
          </a:p>
          <a:p>
            <a:pPr marL="457200" indent="-457200" algn="just">
              <a:buFont typeface="Arial" panose="020B0604020202020204" pitchFamily="34" charset="0"/>
              <a:buChar char="•"/>
            </a:pPr>
            <a:r>
              <a:rPr lang="en-US" sz="2700" spc="-20" dirty="0">
                <a:solidFill>
                  <a:srgbClr val="000000"/>
                </a:solidFill>
                <a:cs typeface="Arial"/>
              </a:rPr>
              <a:t>This makes it easier for you to organize helper methods in your libraries; you can keep static methods specific to an interface in the same interface rather than in a separate class.</a:t>
            </a:r>
          </a:p>
          <a:p>
            <a:pPr marL="457200" indent="-457200" algn="just">
              <a:buFont typeface="Arial" panose="020B0604020202020204" pitchFamily="34" charset="0"/>
              <a:buChar char="•"/>
            </a:pPr>
            <a:endParaRPr lang="en-US" sz="2700" b="1" spc="-20" dirty="0">
              <a:solidFill>
                <a:srgbClr val="000000"/>
              </a:solidFill>
              <a:latin typeface="Arial"/>
              <a:cs typeface="Arial"/>
            </a:endParaRPr>
          </a:p>
          <a:p>
            <a:pPr marL="457200" indent="-457200" algn="just">
              <a:buFont typeface="Arial" panose="020B0604020202020204" pitchFamily="34" charset="0"/>
              <a:buChar char="•"/>
            </a:pPr>
            <a:r>
              <a:rPr lang="en-US" sz="2700" spc="-20" dirty="0">
                <a:solidFill>
                  <a:srgbClr val="000000"/>
                </a:solidFill>
                <a:latin typeface="Arial"/>
                <a:cs typeface="Arial"/>
              </a:rPr>
              <a:t>All static methods inside an interface need to provide an implementation.</a:t>
            </a:r>
            <a:endParaRPr lang="en-CA" sz="2800" spc="-20" dirty="0">
              <a:solidFill>
                <a:srgbClr val="000000"/>
              </a:solidFill>
              <a:latin typeface="Arial"/>
              <a:cs typeface="Arial"/>
            </a:endParaRPr>
          </a:p>
        </p:txBody>
      </p:sp>
    </p:spTree>
    <p:extLst>
      <p:ext uri="{BB962C8B-B14F-4D97-AF65-F5344CB8AC3E}">
        <p14:creationId xmlns:p14="http://schemas.microsoft.com/office/powerpoint/2010/main" val="418724733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003665" cy="690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l">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and static methods</a:t>
            </a:r>
            <a:endParaRPr lang="ru-RU" sz="3600" dirty="0">
              <a:solidFill>
                <a:srgbClr val="1F497D"/>
              </a:solidFill>
              <a:latin typeface="Arial" panose="020B0604020202020204" pitchFamily="34" charset="0"/>
              <a:cs typeface="Arial" panose="020B0604020202020204" pitchFamily="34" charset="0"/>
            </a:endParaRPr>
          </a:p>
        </p:txBody>
      </p:sp>
      <p:sp>
        <p:nvSpPr>
          <p:cNvPr id="48130" name="Прямоугольник 2"/>
          <p:cNvSpPr>
            <a:spLocks noChangeArrowheads="1"/>
          </p:cNvSpPr>
          <p:nvPr/>
        </p:nvSpPr>
        <p:spPr bwMode="auto">
          <a:xfrm>
            <a:off x="704058" y="869316"/>
            <a:ext cx="9316243" cy="3703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spAutoFit/>
          </a:bodyPr>
          <a:lstStyle/>
          <a:p>
            <a:pPr algn="l"/>
            <a:r>
              <a:rPr lang="en-US" b="1" dirty="0">
                <a:solidFill>
                  <a:srgbClr val="7F0055"/>
                </a:solidFill>
                <a:latin typeface="Consolas Bold" panose="020B0709020204030204" pitchFamily="49" charset="0"/>
                <a:cs typeface="Consolas Bold" panose="020B0709020204030204" pitchFamily="49" charset="0"/>
              </a:rPr>
              <a:t>public</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7F0055"/>
                </a:solidFill>
                <a:latin typeface="Consolas Bold" panose="020B0709020204030204" pitchFamily="49" charset="0"/>
                <a:cs typeface="Consolas Bold" panose="020B0709020204030204" pitchFamily="49" charset="0"/>
              </a:rPr>
              <a:t>interface</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000000"/>
                </a:solidFill>
                <a:latin typeface="Consolas Bold" panose="020B0709020204030204" pitchFamily="49" charset="0"/>
                <a:cs typeface="Consolas Bold" panose="020B0709020204030204" pitchFamily="49" charset="0"/>
              </a:rPr>
              <a:t>TimeClient</a:t>
            </a:r>
            <a:r>
              <a:rPr lang="en-US" b="1" dirty="0">
                <a:solidFill>
                  <a:srgbClr val="000000"/>
                </a:solidFill>
                <a:latin typeface="Consolas Bold" panose="020B0709020204030204" pitchFamily="49" charset="0"/>
                <a:cs typeface="Consolas Bold" panose="020B0709020204030204" pitchFamily="49" charset="0"/>
              </a:rPr>
              <a:t> {</a:t>
            </a:r>
          </a:p>
          <a:p>
            <a:pPr algn="l"/>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7F0055"/>
                </a:solidFill>
                <a:latin typeface="Consolas Bold" panose="020B0709020204030204" pitchFamily="49" charset="0"/>
                <a:cs typeface="Consolas Bold" panose="020B0709020204030204" pitchFamily="49" charset="0"/>
              </a:rPr>
              <a:t>void</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000000"/>
                </a:solidFill>
                <a:latin typeface="Consolas Bold" panose="020B0709020204030204" pitchFamily="49" charset="0"/>
                <a:cs typeface="Consolas Bold" panose="020B0709020204030204" pitchFamily="49" charset="0"/>
              </a:rPr>
              <a:t>setTime</a:t>
            </a:r>
            <a:r>
              <a:rPr lang="en-US" b="1" dirty="0">
                <a:solidFill>
                  <a:srgbClr val="000000"/>
                </a:solidFill>
                <a:latin typeface="Consolas Bold" panose="020B0709020204030204" pitchFamily="49" charset="0"/>
                <a:cs typeface="Consolas Bold" panose="020B0709020204030204" pitchFamily="49" charset="0"/>
              </a:rPr>
              <a:t>(</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hour</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minute</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second</a:t>
            </a:r>
            <a:r>
              <a:rPr lang="en-US" b="1" dirty="0">
                <a:solidFill>
                  <a:srgbClr val="000000"/>
                </a:solidFill>
                <a:latin typeface="Consolas Bold" panose="020B0709020204030204" pitchFamily="49" charset="0"/>
                <a:cs typeface="Consolas Bold" panose="020B0709020204030204" pitchFamily="49" charset="0"/>
              </a:rPr>
              <a:t>);</a:t>
            </a:r>
          </a:p>
          <a:p>
            <a:pPr algn="l"/>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7F0055"/>
                </a:solidFill>
                <a:latin typeface="Consolas Bold" panose="020B0709020204030204" pitchFamily="49" charset="0"/>
                <a:cs typeface="Consolas Bold" panose="020B0709020204030204" pitchFamily="49" charset="0"/>
              </a:rPr>
              <a:t>void</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000000"/>
                </a:solidFill>
                <a:latin typeface="Consolas Bold" panose="020B0709020204030204" pitchFamily="49" charset="0"/>
                <a:cs typeface="Consolas Bold" panose="020B0709020204030204" pitchFamily="49" charset="0"/>
              </a:rPr>
              <a:t>setDate</a:t>
            </a:r>
            <a:r>
              <a:rPr lang="en-US" b="1" dirty="0">
                <a:solidFill>
                  <a:srgbClr val="000000"/>
                </a:solidFill>
                <a:latin typeface="Consolas Bold" panose="020B0709020204030204" pitchFamily="49" charset="0"/>
                <a:cs typeface="Consolas Bold" panose="020B0709020204030204" pitchFamily="49" charset="0"/>
              </a:rPr>
              <a:t>(</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day</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month</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year</a:t>
            </a:r>
            <a:r>
              <a:rPr lang="en-US" b="1" dirty="0">
                <a:solidFill>
                  <a:srgbClr val="000000"/>
                </a:solidFill>
                <a:latin typeface="Consolas Bold" panose="020B0709020204030204" pitchFamily="49" charset="0"/>
                <a:cs typeface="Consolas Bold" panose="020B0709020204030204" pitchFamily="49" charset="0"/>
              </a:rPr>
              <a:t>);</a:t>
            </a:r>
          </a:p>
          <a:p>
            <a:pPr algn="l"/>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7F0055"/>
                </a:solidFill>
                <a:latin typeface="Consolas Bold" panose="020B0709020204030204" pitchFamily="49" charset="0"/>
                <a:cs typeface="Consolas Bold" panose="020B0709020204030204" pitchFamily="49" charset="0"/>
              </a:rPr>
              <a:t>void</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000000"/>
                </a:solidFill>
                <a:latin typeface="Consolas Bold" panose="020B0709020204030204" pitchFamily="49" charset="0"/>
                <a:cs typeface="Consolas Bold" panose="020B0709020204030204" pitchFamily="49" charset="0"/>
              </a:rPr>
              <a:t>setDateAndTime</a:t>
            </a:r>
            <a:r>
              <a:rPr lang="en-US" b="1" dirty="0">
                <a:solidFill>
                  <a:srgbClr val="000000"/>
                </a:solidFill>
                <a:latin typeface="Consolas Bold" panose="020B0709020204030204" pitchFamily="49" charset="0"/>
                <a:cs typeface="Consolas Bold" panose="020B0709020204030204" pitchFamily="49" charset="0"/>
              </a:rPr>
              <a:t>(</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day</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month</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year</a:t>
            </a:r>
            <a:r>
              <a:rPr lang="en-US" b="1" dirty="0">
                <a:solidFill>
                  <a:srgbClr val="000000"/>
                </a:solidFill>
                <a:latin typeface="Consolas Bold" panose="020B0709020204030204" pitchFamily="49" charset="0"/>
                <a:cs typeface="Consolas Bold" panose="020B0709020204030204" pitchFamily="49" charset="0"/>
              </a:rPr>
              <a:t>,</a:t>
            </a:r>
          </a:p>
          <a:p>
            <a:pPr algn="l"/>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hour</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minute</a:t>
            </a:r>
            <a:r>
              <a:rPr lang="en-US" b="1" dirty="0">
                <a:solidFill>
                  <a:srgbClr val="000000"/>
                </a:solidFill>
                <a:latin typeface="Consolas Bold" panose="020B0709020204030204" pitchFamily="49" charset="0"/>
                <a:cs typeface="Consolas Bold" panose="020B0709020204030204" pitchFamily="49" charset="0"/>
              </a:rPr>
              <a:t>, </a:t>
            </a:r>
            <a:r>
              <a:rPr lang="en-US" b="1" dirty="0" err="1">
                <a:solidFill>
                  <a:srgbClr val="7F0055"/>
                </a:solidFill>
                <a:latin typeface="Consolas Bold" panose="020B0709020204030204" pitchFamily="49" charset="0"/>
                <a:cs typeface="Consolas Bold" panose="020B0709020204030204" pitchFamily="49" charset="0"/>
              </a:rPr>
              <a:t>int</a:t>
            </a:r>
            <a:r>
              <a:rPr lang="en-US" b="1" dirty="0">
                <a:solidFill>
                  <a:srgbClr val="000000"/>
                </a:solidFill>
                <a:latin typeface="Consolas Bold" panose="020B0709020204030204" pitchFamily="49" charset="0"/>
                <a:cs typeface="Consolas Bold" panose="020B0709020204030204" pitchFamily="49" charset="0"/>
              </a:rPr>
              <a:t> </a:t>
            </a:r>
            <a:r>
              <a:rPr lang="en-US" b="1" dirty="0">
                <a:solidFill>
                  <a:srgbClr val="6A3E3E"/>
                </a:solidFill>
                <a:latin typeface="Consolas Bold" panose="020B0709020204030204" pitchFamily="49" charset="0"/>
                <a:cs typeface="Consolas Bold" panose="020B0709020204030204" pitchFamily="49" charset="0"/>
              </a:rPr>
              <a:t>second</a:t>
            </a:r>
            <a:r>
              <a:rPr lang="en-US" b="1" dirty="0">
                <a:solidFill>
                  <a:srgbClr val="000000"/>
                </a:solidFill>
                <a:latin typeface="Consolas Bold" panose="020B0709020204030204" pitchFamily="49" charset="0"/>
                <a:cs typeface="Consolas Bold" panose="020B0709020204030204" pitchFamily="49" charset="0"/>
              </a:rPr>
              <a:t>);</a:t>
            </a:r>
          </a:p>
          <a:p>
            <a:pPr algn="l"/>
            <a:r>
              <a:rPr lang="is-IS" b="1" dirty="0">
                <a:solidFill>
                  <a:srgbClr val="000000"/>
                </a:solidFill>
                <a:latin typeface="Consolas Bold" panose="020B0709020204030204" pitchFamily="49" charset="0"/>
                <a:cs typeface="Consolas Bold" panose="020B0709020204030204" pitchFamily="49" charset="0"/>
              </a:rPr>
              <a:t>    LocalDateTime getLocalDateTime();                           </a:t>
            </a:r>
          </a:p>
          <a:p>
            <a:pPr algn="l"/>
            <a:r>
              <a:rPr lang="en-US" b="1" dirty="0">
                <a:latin typeface="Consolas Bold" panose="020B0709020204030204" pitchFamily="49" charset="0"/>
                <a:cs typeface="Consolas Bold" panose="020B0709020204030204" pitchFamily="49" charset="0"/>
              </a:rPr>
              <a:t>    </a:t>
            </a:r>
            <a:r>
              <a:rPr lang="en-US" b="1" dirty="0" err="1">
                <a:latin typeface="Consolas Bold" panose="020B0709020204030204" pitchFamily="49" charset="0"/>
                <a:cs typeface="Consolas Bold" panose="020B0709020204030204" pitchFamily="49" charset="0"/>
              </a:rPr>
              <a:t>ZonedDateTime</a:t>
            </a:r>
            <a:r>
              <a:rPr lang="en-US" b="1" dirty="0">
                <a:latin typeface="Consolas Bold" panose="020B0709020204030204" pitchFamily="49" charset="0"/>
                <a:cs typeface="Consolas Bold" panose="020B0709020204030204" pitchFamily="49" charset="0"/>
              </a:rPr>
              <a:t> </a:t>
            </a:r>
            <a:r>
              <a:rPr lang="en-US" b="1" dirty="0" err="1">
                <a:latin typeface="Consolas Bold" panose="020B0709020204030204" pitchFamily="49" charset="0"/>
                <a:cs typeface="Consolas Bold" panose="020B0709020204030204" pitchFamily="49" charset="0"/>
              </a:rPr>
              <a:t>getZonedDateTime</a:t>
            </a:r>
            <a:r>
              <a:rPr lang="en-US" b="1" dirty="0">
                <a:latin typeface="Consolas Bold" panose="020B0709020204030204" pitchFamily="49" charset="0"/>
                <a:cs typeface="Consolas Bold" panose="020B0709020204030204" pitchFamily="49" charset="0"/>
              </a:rPr>
              <a:t>(String </a:t>
            </a:r>
            <a:r>
              <a:rPr lang="en-US" b="1" dirty="0" err="1">
                <a:latin typeface="Consolas Bold" panose="020B0709020204030204" pitchFamily="49" charset="0"/>
                <a:cs typeface="Consolas Bold" panose="020B0709020204030204" pitchFamily="49" charset="0"/>
              </a:rPr>
              <a:t>zoneString</a:t>
            </a:r>
            <a:r>
              <a:rPr lang="en-US" b="1" dirty="0">
                <a:latin typeface="Consolas Bold" panose="020B0709020204030204" pitchFamily="49" charset="0"/>
                <a:cs typeface="Consolas Bold" panose="020B0709020204030204" pitchFamily="49" charset="0"/>
              </a:rPr>
              <a:t>);</a:t>
            </a:r>
          </a:p>
          <a:p>
            <a:pPr algn="l"/>
            <a:r>
              <a:rPr lang="en-US" b="1" dirty="0">
                <a:solidFill>
                  <a:srgbClr val="000000"/>
                </a:solidFill>
                <a:latin typeface="Consolas Bold" panose="020B0709020204030204" pitchFamily="49" charset="0"/>
                <a:cs typeface="Consolas Bold" panose="020B0709020204030204" pitchFamily="49" charset="0"/>
              </a:rPr>
              <a:t>}</a:t>
            </a:r>
          </a:p>
          <a:p>
            <a:pPr algn="l"/>
            <a:endParaRPr lang="en-US" b="1" dirty="0">
              <a:solidFill>
                <a:srgbClr val="000000"/>
              </a:solidFill>
              <a:latin typeface="Consolas Bold" panose="020B0709020204030204" pitchFamily="49" charset="0"/>
              <a:cs typeface="Consolas Bold" panose="020B0709020204030204" pitchFamily="49" charset="0"/>
            </a:endParaRPr>
          </a:p>
          <a:p>
            <a:pPr algn="l"/>
            <a:r>
              <a:rPr lang="en-US" b="1" dirty="0">
                <a:solidFill>
                  <a:srgbClr val="000000"/>
                </a:solidFill>
                <a:latin typeface="Consolas Bold" panose="020B0709020204030204" pitchFamily="49" charset="0"/>
                <a:cs typeface="Consolas Bold" panose="020B0709020204030204" pitchFamily="49" charset="0"/>
              </a:rPr>
              <a:t>public class </a:t>
            </a:r>
            <a:r>
              <a:rPr lang="en-US" b="1" dirty="0" err="1">
                <a:solidFill>
                  <a:srgbClr val="000000"/>
                </a:solidFill>
                <a:latin typeface="Consolas Bold" panose="020B0709020204030204" pitchFamily="49" charset="0"/>
                <a:cs typeface="Consolas Bold" panose="020B0709020204030204" pitchFamily="49" charset="0"/>
              </a:rPr>
              <a:t>SimpleTimeClient</a:t>
            </a:r>
            <a:r>
              <a:rPr lang="en-US" b="1" dirty="0">
                <a:solidFill>
                  <a:srgbClr val="000000"/>
                </a:solidFill>
                <a:latin typeface="Consolas Bold" panose="020B0709020204030204" pitchFamily="49" charset="0"/>
                <a:cs typeface="Consolas Bold" panose="020B0709020204030204" pitchFamily="49" charset="0"/>
              </a:rPr>
              <a:t> implements </a:t>
            </a:r>
            <a:r>
              <a:rPr lang="en-US" b="1" dirty="0" err="1">
                <a:solidFill>
                  <a:srgbClr val="000000"/>
                </a:solidFill>
                <a:latin typeface="Consolas Bold" panose="020B0709020204030204" pitchFamily="49" charset="0"/>
                <a:cs typeface="Consolas Bold" panose="020B0709020204030204" pitchFamily="49" charset="0"/>
              </a:rPr>
              <a:t>TimeClient</a:t>
            </a:r>
            <a:r>
              <a:rPr lang="en-US" b="1" dirty="0">
                <a:solidFill>
                  <a:srgbClr val="000000"/>
                </a:solidFill>
                <a:latin typeface="Consolas Bold" panose="020B0709020204030204" pitchFamily="49" charset="0"/>
                <a:cs typeface="Consolas Bold" panose="020B0709020204030204" pitchFamily="49" charset="0"/>
              </a:rPr>
              <a:t> {</a:t>
            </a:r>
          </a:p>
          <a:p>
            <a:pPr algn="l"/>
            <a:r>
              <a:rPr lang="en-US" b="1" dirty="0">
                <a:solidFill>
                  <a:srgbClr val="000000"/>
                </a:solidFill>
                <a:latin typeface="Consolas Bold" panose="020B0709020204030204" pitchFamily="49" charset="0"/>
                <a:cs typeface="Consolas Bold" panose="020B0709020204030204" pitchFamily="49" charset="0"/>
              </a:rPr>
              <a:t>	...</a:t>
            </a:r>
          </a:p>
          <a:p>
            <a:pPr algn="l"/>
            <a:r>
              <a:rPr lang="en-US" b="1" dirty="0">
                <a:solidFill>
                  <a:srgbClr val="000000"/>
                </a:solidFill>
                <a:latin typeface="Consolas Bold" panose="020B0709020204030204" pitchFamily="49" charset="0"/>
                <a:cs typeface="Consolas Bold" panose="020B0709020204030204" pitchFamily="49" charset="0"/>
              </a:rPr>
              <a:t>}</a:t>
            </a:r>
          </a:p>
          <a:p>
            <a:pPr algn="l"/>
            <a:endParaRPr lang="en-US" dirty="0">
              <a:solidFill>
                <a:srgbClr val="000000"/>
              </a:solidFill>
              <a:latin typeface="Verdana" charset="0"/>
              <a:cs typeface="Verdana" charset="0"/>
            </a:endParaRPr>
          </a:p>
        </p:txBody>
      </p:sp>
      <p:sp>
        <p:nvSpPr>
          <p:cNvPr id="48131" name="Прямоугольник 5"/>
          <p:cNvSpPr>
            <a:spLocks noChangeArrowheads="1"/>
          </p:cNvSpPr>
          <p:nvPr/>
        </p:nvSpPr>
        <p:spPr bwMode="auto">
          <a:xfrm>
            <a:off x="564704" y="4744509"/>
            <a:ext cx="9161908" cy="21803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70" tIns="50935" rIns="101870" bIns="50935">
            <a:spAutoFit/>
          </a:bodyPr>
          <a:lstStyle/>
          <a:p>
            <a:pPr algn="just"/>
            <a:r>
              <a:rPr lang="en-US" sz="2700" dirty="0"/>
              <a:t>Following a modification to the </a:t>
            </a:r>
            <a:r>
              <a:rPr lang="en-US" sz="2700" dirty="0" err="1">
                <a:latin typeface="Consolas Bold" panose="020B0709020204030204" pitchFamily="49" charset="0"/>
                <a:cs typeface="Consolas Bold" panose="020B0709020204030204" pitchFamily="49" charset="0"/>
              </a:rPr>
              <a:t>TimeClient</a:t>
            </a:r>
            <a:r>
              <a:rPr lang="en-US" sz="2700" dirty="0"/>
              <a:t> interface, you would also have to modify the class </a:t>
            </a:r>
            <a:r>
              <a:rPr lang="en-US" sz="2700" dirty="0" err="1">
                <a:latin typeface="Consolas Bold" panose="020B0709020204030204" pitchFamily="49" charset="0"/>
                <a:cs typeface="Consolas Bold" panose="020B0709020204030204" pitchFamily="49" charset="0"/>
              </a:rPr>
              <a:t>SimpleTimeClient</a:t>
            </a:r>
            <a:r>
              <a:rPr lang="en-US" sz="2700" dirty="0"/>
              <a:t> and implement the new method </a:t>
            </a:r>
            <a:r>
              <a:rPr lang="en-US" sz="2700" dirty="0" err="1">
                <a:latin typeface="Consolas Bold" panose="020B0709020204030204" pitchFamily="49" charset="0"/>
                <a:cs typeface="Consolas Bold" panose="020B0709020204030204" pitchFamily="49" charset="0"/>
              </a:rPr>
              <a:t>getZonedDateTime</a:t>
            </a:r>
            <a:r>
              <a:rPr lang="en-US" sz="2700" dirty="0"/>
              <a:t>. </a:t>
            </a:r>
          </a:p>
          <a:p>
            <a:pPr algn="just"/>
            <a:endParaRPr lang="en-US" sz="2700" dirty="0"/>
          </a:p>
          <a:p>
            <a:pPr algn="just"/>
            <a:r>
              <a:rPr lang="en-US" sz="2700" dirty="0"/>
              <a:t>You can instead define a default implementation. </a:t>
            </a:r>
            <a:endParaRPr lang="ru-RU" sz="2700" dirty="0"/>
          </a:p>
        </p:txBody>
      </p:sp>
    </p:spTree>
    <p:extLst>
      <p:ext uri="{BB962C8B-B14F-4D97-AF65-F5344CB8AC3E}">
        <p14:creationId xmlns:p14="http://schemas.microsoft.com/office/powerpoint/2010/main" val="40391832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515145" y="1111886"/>
            <a:ext cx="9040336" cy="653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lstStyle/>
          <a:p>
            <a:pPr marL="382059" indent="-382059">
              <a:spcBef>
                <a:spcPct val="20000"/>
              </a:spcBef>
              <a:buClr>
                <a:srgbClr val="FF6600"/>
              </a:buClr>
              <a:buFont typeface="Wingdings" charset="0"/>
              <a:buChar char="§"/>
            </a:pPr>
            <a:endParaRPr lang="en-US" b="1">
              <a:solidFill>
                <a:srgbClr val="004080"/>
              </a:solidFill>
              <a:latin typeface="Myriad Pro" charset="0"/>
            </a:endParaRPr>
          </a:p>
        </p:txBody>
      </p:sp>
      <p:sp>
        <p:nvSpPr>
          <p:cNvPr id="87046" name="Text Box 6"/>
          <p:cNvSpPr txBox="1">
            <a:spLocks noChangeArrowheads="1"/>
          </p:cNvSpPr>
          <p:nvPr/>
        </p:nvSpPr>
        <p:spPr bwMode="auto">
          <a:xfrm>
            <a:off x="8277225" y="7410769"/>
            <a:ext cx="1781175" cy="3112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82" tIns="50941" rIns="101882" bIns="50941">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r>
              <a:rPr lang="en-US" sz="1300">
                <a:solidFill>
                  <a:schemeClr val="accent2"/>
                </a:solidFill>
                <a:latin typeface="Myriad Pro" charset="0"/>
              </a:rPr>
              <a:t>4-</a:t>
            </a:r>
            <a:fld id="{2627641F-218B-8745-A817-13CC365DBA19}" type="slidenum">
              <a:rPr lang="ru-RU" sz="1300">
                <a:solidFill>
                  <a:schemeClr val="accent2"/>
                </a:solidFill>
                <a:latin typeface="Myriad Pro" charset="0"/>
              </a:rPr>
              <a:pPr algn="r" eaLnBrk="1" hangingPunct="1"/>
              <a:t>4</a:t>
            </a:fld>
            <a:endParaRPr lang="ru-RU" sz="1300">
              <a:solidFill>
                <a:schemeClr val="accent2"/>
              </a:solidFill>
              <a:latin typeface="Myriad Pro" charset="0"/>
            </a:endParaRPr>
          </a:p>
        </p:txBody>
      </p:sp>
      <p:sp>
        <p:nvSpPr>
          <p:cNvPr id="2" name="footprint"/>
          <p:cNvSpPr/>
          <p:nvPr/>
        </p:nvSpPr>
        <p:spPr>
          <a:xfrm>
            <a:off x="10044430" y="0"/>
            <a:ext cx="27940" cy="28787"/>
          </a:xfrm>
          <a:prstGeom prst="rect">
            <a:avLst/>
          </a:prstGeom>
          <a:solidFill>
            <a:srgbClr val="61AEB9"/>
          </a:soli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xmlns=""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lIns="101882" tIns="50941" rIns="101882" bIns="50941" rtlCol="0" anchor="ctr"/>
          <a:lstStyle/>
          <a:p>
            <a:pPr algn="ctr"/>
            <a:endParaRPr lang="en-US"/>
          </a:p>
        </p:txBody>
      </p:sp>
      <p:sp>
        <p:nvSpPr>
          <p:cNvPr id="31" name="Title 30"/>
          <p:cNvSpPr>
            <a:spLocks noGrp="1"/>
          </p:cNvSpPr>
          <p:nvPr>
            <p:ph type="title"/>
          </p:nvPr>
        </p:nvSpPr>
        <p:spPr/>
        <p:txBody>
          <a:bodyPr/>
          <a:lstStyle/>
          <a:p>
            <a:r>
              <a:rPr lang="en-US" sz="3200" dirty="0"/>
              <a:t>What is a Lambda Expression for?</a:t>
            </a:r>
            <a:endParaRPr lang="en-US" sz="3200" dirty="0">
              <a:solidFill>
                <a:srgbClr val="0070C0"/>
              </a:solidFill>
            </a:endParaRPr>
          </a:p>
        </p:txBody>
      </p:sp>
      <p:sp>
        <p:nvSpPr>
          <p:cNvPr id="87040" name="Content Placeholder 87039"/>
          <p:cNvSpPr>
            <a:spLocks noGrp="1"/>
          </p:cNvSpPr>
          <p:nvPr>
            <p:ph idx="1"/>
          </p:nvPr>
        </p:nvSpPr>
        <p:spPr>
          <a:xfrm>
            <a:off x="502920" y="1813573"/>
            <a:ext cx="9052560" cy="776484"/>
          </a:xfrm>
        </p:spPr>
        <p:txBody>
          <a:bodyPr/>
          <a:lstStyle/>
          <a:p>
            <a:pPr marL="457200" indent="-457200">
              <a:buFont typeface="Arial" panose="020B0604020202020204" pitchFamily="34" charset="0"/>
              <a:buChar char="•"/>
            </a:pPr>
            <a:r>
              <a:rPr lang="en-CA" sz="2800" spc="-10" dirty="0">
                <a:latin typeface="Arial"/>
                <a:cs typeface="Arial"/>
              </a:rPr>
              <a:t>Let’s implement this interface and use it</a:t>
            </a:r>
            <a:r>
              <a:rPr lang="en-US" dirty="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CA" sz="2800" b="1" spc="-10" dirty="0">
              <a:latin typeface="Arial"/>
              <a:cs typeface="Arial"/>
            </a:endParaRPr>
          </a:p>
          <a:p>
            <a:pPr marL="457200" indent="-457200">
              <a:buFont typeface="Arial" panose="020B0604020202020204" pitchFamily="34" charset="0"/>
              <a:buChar char="•"/>
            </a:pPr>
            <a:endParaRPr lang="en-CA" sz="2800" spc="-10" dirty="0">
              <a:latin typeface="Arial"/>
              <a:cs typeface="Arial"/>
            </a:endParaRP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10" name="Content Placeholder 87039"/>
          <p:cNvSpPr txBox="1">
            <a:spLocks/>
          </p:cNvSpPr>
          <p:nvPr/>
        </p:nvSpPr>
        <p:spPr>
          <a:xfrm>
            <a:off x="508180" y="2743712"/>
            <a:ext cx="9052560" cy="3662767"/>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spcBef>
                <a:spcPts val="0"/>
              </a:spcBef>
              <a:spcAft>
                <a:spcPts val="0"/>
              </a:spcAft>
            </a:pPr>
            <a:r>
              <a:rPr lang="en-CA" sz="1800" b="1" dirty="0">
                <a:solidFill>
                  <a:srgbClr val="7E0055"/>
                </a:solidFill>
                <a:latin typeface="Consolas Bold"/>
                <a:cs typeface="Consolas Bold"/>
              </a:rPr>
              <a:t>public class </a:t>
            </a:r>
            <a:r>
              <a:rPr lang="en-CA" sz="1800" b="1" dirty="0" err="1">
                <a:latin typeface="Consolas Bold"/>
                <a:cs typeface="Consolas Bold"/>
              </a:rPr>
              <a:t>JavaFileFilter</a:t>
            </a:r>
            <a:r>
              <a:rPr lang="en-CA" sz="1800" b="1" dirty="0">
                <a:solidFill>
                  <a:srgbClr val="7E0055"/>
                </a:solidFill>
                <a:latin typeface="Consolas Bold"/>
                <a:cs typeface="Consolas Bold"/>
              </a:rPr>
              <a:t> implements</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a:t>
            </a:r>
          </a:p>
          <a:p>
            <a:pPr>
              <a:spcBef>
                <a:spcPts val="0"/>
              </a:spcBef>
              <a:spcAft>
                <a:spcPts val="0"/>
              </a:spcAft>
            </a:pPr>
            <a:endParaRPr lang="en-CA" sz="1800" b="1" dirty="0">
              <a:solidFill>
                <a:srgbClr val="7E0055"/>
              </a:solidFill>
              <a:latin typeface="Consolas Bold"/>
              <a:cs typeface="Consolas Bold"/>
            </a:endParaRPr>
          </a:p>
          <a:p>
            <a:pPr>
              <a:spcBef>
                <a:spcPts val="0"/>
              </a:spcBef>
              <a:spcAft>
                <a:spcPts val="0"/>
              </a:spcAft>
            </a:pPr>
            <a:r>
              <a:rPr lang="en-CA" sz="1800" b="1" dirty="0">
                <a:solidFill>
                  <a:srgbClr val="7E0055"/>
                </a:solidFill>
                <a:latin typeface="Consolas Bold"/>
                <a:cs typeface="Consolas Bold"/>
              </a:rPr>
              <a:t>    public </a:t>
            </a:r>
            <a:r>
              <a:rPr lang="en-CA" sz="1800" b="1" dirty="0" err="1">
                <a:solidFill>
                  <a:srgbClr val="7E0055"/>
                </a:solidFill>
                <a:latin typeface="Consolas Bold"/>
                <a:cs typeface="Consolas Bold"/>
              </a:rPr>
              <a:t>boolean</a:t>
            </a:r>
            <a:r>
              <a:rPr lang="en-CA" sz="1800" b="1" dirty="0">
                <a:latin typeface="Consolas Bold"/>
                <a:cs typeface="Consolas Bold"/>
              </a:rPr>
              <a:t> accept(File file) {</a:t>
            </a:r>
          </a:p>
          <a:p>
            <a:pPr>
              <a:spcBef>
                <a:spcPts val="0"/>
              </a:spcBef>
              <a:spcAft>
                <a:spcPts val="0"/>
              </a:spcAft>
            </a:pPr>
            <a:r>
              <a:rPr lang="en-CA" sz="1800" b="1" dirty="0">
                <a:solidFill>
                  <a:srgbClr val="7E0055"/>
                </a:solidFill>
                <a:latin typeface="Consolas Bold"/>
                <a:cs typeface="Consolas Bold"/>
              </a:rPr>
              <a:t>      return</a:t>
            </a:r>
            <a:r>
              <a:rPr lang="en-CA" sz="1800" b="1" dirty="0">
                <a:latin typeface="Consolas Bold"/>
                <a:cs typeface="Consolas Bold"/>
              </a:rPr>
              <a:t> </a:t>
            </a:r>
            <a:r>
              <a:rPr lang="en-CA" sz="1800" b="1" dirty="0" err="1">
                <a:latin typeface="Consolas Bold"/>
                <a:cs typeface="Consolas Bold"/>
              </a:rPr>
              <a:t>file.getName</a:t>
            </a:r>
            <a:r>
              <a:rPr lang="en-CA" sz="1800" b="1" dirty="0">
                <a:latin typeface="Consolas Bold"/>
                <a:cs typeface="Consolas Bold"/>
              </a:rPr>
              <a:t>().</a:t>
            </a:r>
            <a:r>
              <a:rPr lang="en-CA" sz="1800" b="1" dirty="0" err="1">
                <a:latin typeface="Consolas Bold"/>
                <a:cs typeface="Consolas Bold"/>
              </a:rPr>
              <a:t>endsWith</a:t>
            </a:r>
            <a:r>
              <a:rPr lang="en-CA" sz="1800" b="1" dirty="0">
                <a:latin typeface="Consolas Bold"/>
                <a:cs typeface="Consolas Bold"/>
              </a:rPr>
              <a:t>(</a:t>
            </a:r>
            <a:r>
              <a:rPr lang="en-CA" sz="1800" b="1" dirty="0">
                <a:solidFill>
                  <a:srgbClr val="0000C0"/>
                </a:solidFill>
                <a:latin typeface="Consolas Bold"/>
                <a:cs typeface="Consolas Bold"/>
              </a:rPr>
              <a:t>".java"</a:t>
            </a:r>
            <a:r>
              <a:rPr lang="en-CA" sz="1800" b="1" dirty="0">
                <a:latin typeface="Consolas Bold"/>
                <a:cs typeface="Consolas Bold"/>
              </a:rPr>
              <a:t>);</a:t>
            </a:r>
            <a:br>
              <a:rPr lang="en-CA" sz="1800" dirty="0">
                <a:latin typeface="Times New Roman"/>
              </a:rPr>
            </a:br>
            <a:r>
              <a:rPr lang="en-CA" sz="1800" dirty="0">
                <a:latin typeface="Times New Roman"/>
              </a:rPr>
              <a:t> </a:t>
            </a:r>
            <a:r>
              <a:rPr lang="en-CA" sz="1800" b="1" dirty="0">
                <a:latin typeface="Consolas Bold"/>
                <a:cs typeface="Consolas Bold"/>
              </a:rPr>
              <a:t>}</a:t>
            </a:r>
          </a:p>
          <a:p>
            <a:pPr>
              <a:spcBef>
                <a:spcPts val="0"/>
              </a:spcBef>
              <a:spcAft>
                <a:spcPts val="0"/>
              </a:spcAft>
            </a:pPr>
            <a:endParaRPr lang="en-CA" sz="1800" b="1" dirty="0">
              <a:latin typeface="Consolas Bold"/>
              <a:cs typeface="Consolas Bold"/>
            </a:endParaRPr>
          </a:p>
          <a:p>
            <a:pPr>
              <a:spcBef>
                <a:spcPts val="0"/>
              </a:spcBef>
              <a:spcAft>
                <a:spcPts val="0"/>
              </a:spcAft>
            </a:pPr>
            <a:r>
              <a:rPr lang="en-CA" sz="1800" b="1" dirty="0">
                <a:latin typeface="Consolas Bold"/>
                <a:cs typeface="Consolas Bold"/>
              </a:rPr>
              <a:t>}</a:t>
            </a:r>
          </a:p>
          <a:p>
            <a:pPr>
              <a:spcBef>
                <a:spcPts val="0"/>
              </a:spcBef>
              <a:spcAft>
                <a:spcPts val="0"/>
              </a:spcAft>
            </a:pPr>
            <a:endParaRPr lang="en-CA" sz="1800" b="1" dirty="0">
              <a:latin typeface="Consolas Bold"/>
              <a:cs typeface="Consolas Bold"/>
            </a:endParaRPr>
          </a:p>
          <a:p>
            <a:pPr>
              <a:spcBef>
                <a:spcPts val="0"/>
              </a:spcBef>
              <a:spcAft>
                <a:spcPts val="0"/>
              </a:spcAft>
            </a:pPr>
            <a:endParaRPr lang="en-CA" sz="1800" b="1" dirty="0">
              <a:latin typeface="Consolas Bold"/>
              <a:cs typeface="Consolas Bold"/>
            </a:endParaRPr>
          </a:p>
          <a:p>
            <a:pPr>
              <a:spcBef>
                <a:spcPts val="0"/>
              </a:spcBef>
              <a:spcAft>
                <a:spcPts val="0"/>
              </a:spcAft>
            </a:pPr>
            <a:r>
              <a:rPr lang="en-CA" sz="1800" b="1" dirty="0" err="1">
                <a:latin typeface="Consolas Bold"/>
                <a:cs typeface="Consolas Bold"/>
              </a:rPr>
              <a:t>JavaFileFilter</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 </a:t>
            </a:r>
            <a:r>
              <a:rPr lang="en-CA" sz="1800" b="1" dirty="0">
                <a:solidFill>
                  <a:srgbClr val="7E0055"/>
                </a:solidFill>
                <a:latin typeface="Consolas Bold"/>
                <a:cs typeface="Consolas Bold"/>
              </a:rPr>
              <a:t>new</a:t>
            </a:r>
            <a:r>
              <a:rPr lang="en-CA" sz="1800" b="1" dirty="0">
                <a:latin typeface="Consolas Bold"/>
                <a:cs typeface="Consolas Bold"/>
              </a:rPr>
              <a:t> </a:t>
            </a:r>
            <a:r>
              <a:rPr lang="en-CA" sz="1800" b="1" dirty="0" err="1">
                <a:latin typeface="Consolas Bold"/>
                <a:cs typeface="Consolas Bold"/>
              </a:rPr>
              <a:t>JavaFileFilter</a:t>
            </a:r>
            <a:r>
              <a:rPr lang="en-CA" sz="1800" b="1" dirty="0">
                <a:latin typeface="Consolas Bold"/>
                <a:cs typeface="Consolas Bold"/>
              </a:rPr>
              <a:t>();</a:t>
            </a:r>
            <a:endParaRPr lang="en-CA" sz="1800" dirty="0">
              <a:latin typeface="Times New Roman"/>
              <a:cs typeface="Consolas Bold"/>
            </a:endParaRPr>
          </a:p>
          <a:p>
            <a:pPr>
              <a:spcBef>
                <a:spcPts val="0"/>
              </a:spcBef>
              <a:spcAft>
                <a:spcPts val="0"/>
              </a:spcAft>
            </a:pPr>
            <a:r>
              <a:rPr lang="en-CA" sz="1800" b="1" dirty="0">
                <a:latin typeface="Consolas Bold"/>
                <a:cs typeface="Consolas Bold"/>
              </a:rPr>
              <a:t>File </a:t>
            </a:r>
            <a:r>
              <a:rPr lang="en-CA" sz="1800" b="1" dirty="0" err="1">
                <a:latin typeface="Consolas Bold"/>
                <a:cs typeface="Consolas Bold"/>
              </a:rPr>
              <a:t>dir</a:t>
            </a:r>
            <a:r>
              <a:rPr lang="en-CA" sz="1800" b="1" dirty="0">
                <a:latin typeface="Consolas Bold"/>
                <a:cs typeface="Consolas Bold"/>
              </a:rPr>
              <a:t> = </a:t>
            </a:r>
            <a:r>
              <a:rPr lang="en-CA" sz="1800" b="1" dirty="0">
                <a:solidFill>
                  <a:srgbClr val="7E0055"/>
                </a:solidFill>
                <a:latin typeface="Consolas Bold"/>
                <a:cs typeface="Consolas Bold"/>
              </a:rPr>
              <a:t>new</a:t>
            </a:r>
            <a:r>
              <a:rPr lang="en-CA" sz="1800" b="1" dirty="0">
                <a:latin typeface="Consolas Bold"/>
                <a:cs typeface="Consolas Bold"/>
              </a:rPr>
              <a:t> File(</a:t>
            </a:r>
            <a:r>
              <a:rPr lang="en-CA" sz="1800" b="1" dirty="0">
                <a:solidFill>
                  <a:srgbClr val="0000C0"/>
                </a:solidFill>
                <a:latin typeface="Consolas Bold"/>
                <a:cs typeface="Consolas Bold"/>
              </a:rPr>
              <a:t>"d:/</a:t>
            </a:r>
            <a:r>
              <a:rPr lang="en-CA" sz="1800" b="1" dirty="0" err="1">
                <a:solidFill>
                  <a:srgbClr val="0000C0"/>
                </a:solidFill>
                <a:latin typeface="Consolas Bold"/>
                <a:cs typeface="Consolas Bold"/>
              </a:rPr>
              <a:t>tmp</a:t>
            </a:r>
            <a:r>
              <a:rPr lang="en-CA" sz="1800" b="1" dirty="0">
                <a:solidFill>
                  <a:srgbClr val="0000C0"/>
                </a:solidFill>
                <a:latin typeface="Consolas Bold"/>
                <a:cs typeface="Consolas Bold"/>
              </a:rPr>
              <a:t>"</a:t>
            </a:r>
            <a:r>
              <a:rPr lang="en-CA" sz="1800" b="1" dirty="0">
                <a:latin typeface="Consolas Bold"/>
                <a:cs typeface="Consolas Bold"/>
              </a:rPr>
              <a:t>);</a:t>
            </a:r>
          </a:p>
          <a:p>
            <a:pPr>
              <a:spcBef>
                <a:spcPts val="0"/>
              </a:spcBef>
              <a:spcAft>
                <a:spcPts val="0"/>
              </a:spcAft>
            </a:pPr>
            <a:r>
              <a:rPr lang="en-CA" sz="1800" b="1" dirty="0">
                <a:latin typeface="Consolas Bold"/>
                <a:cs typeface="Consolas Bold"/>
              </a:rPr>
              <a:t>File[] </a:t>
            </a:r>
            <a:r>
              <a:rPr lang="en-CA" sz="1800" b="1" dirty="0" err="1">
                <a:latin typeface="Consolas Bold"/>
                <a:cs typeface="Consolas Bold"/>
              </a:rPr>
              <a:t>javaFiles</a:t>
            </a:r>
            <a:r>
              <a:rPr lang="en-CA" sz="1800" b="1" dirty="0">
                <a:latin typeface="Consolas Bold"/>
                <a:cs typeface="Consolas Bold"/>
              </a:rPr>
              <a:t> = </a:t>
            </a:r>
            <a:r>
              <a:rPr lang="en-CA" sz="1800" b="1" dirty="0" err="1">
                <a:latin typeface="Consolas Bold"/>
                <a:cs typeface="Consolas Bold"/>
              </a:rPr>
              <a:t>dir.listFiles</a:t>
            </a:r>
            <a:r>
              <a:rPr lang="en-CA" sz="1800" b="1" dirty="0">
                <a:latin typeface="Consolas Bold"/>
                <a:cs typeface="Consolas Bold"/>
              </a:rPr>
              <a:t>(</a:t>
            </a:r>
            <a:r>
              <a:rPr lang="en-CA" sz="1800" b="1" dirty="0" err="1">
                <a:latin typeface="Consolas Bold"/>
                <a:cs typeface="Consolas Bold"/>
              </a:rPr>
              <a:t>fileFilter</a:t>
            </a:r>
            <a:r>
              <a:rPr lang="en-CA" sz="1800" b="1" dirty="0">
                <a:latin typeface="Consolas Bold"/>
                <a:cs typeface="Consolas Bold"/>
              </a:rPr>
              <a:t>);</a:t>
            </a:r>
          </a:p>
          <a:p>
            <a:pPr>
              <a:spcBef>
                <a:spcPts val="0"/>
              </a:spcBef>
              <a:spcAft>
                <a:spcPts val="0"/>
              </a:spcAft>
            </a:pPr>
            <a:endParaRPr lang="en-CA" sz="1800" b="1" dirty="0">
              <a:latin typeface="Consolas Bold"/>
              <a:cs typeface="Consolas Bold"/>
            </a:endParaRPr>
          </a:p>
        </p:txBody>
      </p:sp>
    </p:spTree>
    <p:extLst>
      <p:ext uri="{BB962C8B-B14F-4D97-AF65-F5344CB8AC3E}">
        <p14:creationId xmlns:p14="http://schemas.microsoft.com/office/powerpoint/2010/main" val="280834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Прямоугольник 2"/>
          <p:cNvSpPr>
            <a:spLocks noChangeArrowheads="1"/>
          </p:cNvSpPr>
          <p:nvPr/>
        </p:nvSpPr>
        <p:spPr bwMode="auto">
          <a:xfrm>
            <a:off x="241215" y="1005880"/>
            <a:ext cx="15517178" cy="56428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spAutoFit/>
          </a:bodyPr>
          <a:lstStyle/>
          <a:p>
            <a:pPr algn="l"/>
            <a:r>
              <a:rPr lang="en-US" dirty="0">
                <a:solidFill>
                  <a:srgbClr val="7F0055"/>
                </a:solidFill>
                <a:latin typeface="Consolas Bold" panose="020B0709020204030204" pitchFamily="49" charset="0"/>
                <a:cs typeface="Consolas Bold" panose="020B0709020204030204" pitchFamily="49" charset="0"/>
              </a:rPr>
              <a:t>public</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interface</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TimeClient</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void</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setTime</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hour</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minute</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second</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void</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setDate</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day</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month</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year</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void</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setDateAndTime</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day</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month</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year</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hour</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minute</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7F0055"/>
                </a:solidFill>
                <a:latin typeface="Consolas Bold" panose="020B0709020204030204" pitchFamily="49" charset="0"/>
                <a:cs typeface="Consolas Bold" panose="020B0709020204030204" pitchFamily="49" charset="0"/>
              </a:rPr>
              <a:t>int</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second</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LocalDateTime</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getLocalDateTime</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static</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ZoneId</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getZoneId</a:t>
            </a:r>
            <a:r>
              <a:rPr lang="en-US" dirty="0">
                <a:solidFill>
                  <a:srgbClr val="000000"/>
                </a:solidFill>
                <a:latin typeface="Consolas Bold" panose="020B0709020204030204" pitchFamily="49" charset="0"/>
                <a:cs typeface="Consolas Bold" panose="020B0709020204030204" pitchFamily="49" charset="0"/>
              </a:rPr>
              <a:t> (String </a:t>
            </a:r>
            <a:r>
              <a:rPr lang="en-US" dirty="0" err="1">
                <a:solidFill>
                  <a:srgbClr val="6A3E3E"/>
                </a:solidFill>
                <a:latin typeface="Consolas Bold" panose="020B0709020204030204" pitchFamily="49" charset="0"/>
                <a:cs typeface="Consolas Bold" panose="020B0709020204030204" pitchFamily="49" charset="0"/>
              </a:rPr>
              <a:t>zoneString</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try</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return</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ZoneId.of</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6A3E3E"/>
                </a:solidFill>
                <a:latin typeface="Consolas Bold" panose="020B0709020204030204" pitchFamily="49" charset="0"/>
                <a:cs typeface="Consolas Bold" panose="020B0709020204030204" pitchFamily="49" charset="0"/>
              </a:rPr>
              <a:t>zoneString</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 </a:t>
            </a:r>
            <a:r>
              <a:rPr lang="en-US" dirty="0">
                <a:solidFill>
                  <a:srgbClr val="7F0055"/>
                </a:solidFill>
                <a:latin typeface="Consolas Bold" panose="020B0709020204030204" pitchFamily="49" charset="0"/>
                <a:cs typeface="Consolas Bold" panose="020B0709020204030204" pitchFamily="49" charset="0"/>
              </a:rPr>
              <a:t>catch</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DateTimeException</a:t>
            </a:r>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6A3E3E"/>
                </a:solidFill>
                <a:latin typeface="Consolas Bold" panose="020B0709020204030204" pitchFamily="49" charset="0"/>
                <a:cs typeface="Consolas Bold" panose="020B0709020204030204" pitchFamily="49" charset="0"/>
              </a:rPr>
              <a:t>e</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System.</a:t>
            </a:r>
            <a:r>
              <a:rPr lang="en-US" i="1" dirty="0" err="1">
                <a:solidFill>
                  <a:srgbClr val="0000C0"/>
                </a:solidFill>
                <a:latin typeface="Consolas Bold" panose="020B0709020204030204" pitchFamily="49" charset="0"/>
                <a:cs typeface="Consolas Bold" panose="020B0709020204030204" pitchFamily="49" charset="0"/>
              </a:rPr>
              <a:t>err</a:t>
            </a:r>
            <a:r>
              <a:rPr lang="en-US" i="1" dirty="0" err="1">
                <a:solidFill>
                  <a:srgbClr val="000000"/>
                </a:solidFill>
                <a:latin typeface="Consolas Bold" panose="020B0709020204030204" pitchFamily="49" charset="0"/>
                <a:cs typeface="Consolas Bold" panose="020B0709020204030204" pitchFamily="49" charset="0"/>
              </a:rPr>
              <a:t>.println</a:t>
            </a:r>
            <a:r>
              <a:rPr lang="en-US" i="1" dirty="0">
                <a:solidFill>
                  <a:srgbClr val="000000"/>
                </a:solidFill>
                <a:latin typeface="Consolas Bold" panose="020B0709020204030204" pitchFamily="49" charset="0"/>
                <a:cs typeface="Consolas Bold" panose="020B0709020204030204" pitchFamily="49" charset="0"/>
              </a:rPr>
              <a:t>(</a:t>
            </a:r>
            <a:r>
              <a:rPr lang="en-US" i="1" dirty="0">
                <a:solidFill>
                  <a:srgbClr val="2A00FF"/>
                </a:solidFill>
                <a:latin typeface="Consolas Bold" panose="020B0709020204030204" pitchFamily="49" charset="0"/>
                <a:cs typeface="Consolas Bold" panose="020B0709020204030204" pitchFamily="49" charset="0"/>
              </a:rPr>
              <a:t>"Invalid time zone: "</a:t>
            </a:r>
            <a:r>
              <a:rPr lang="en-US" i="1" dirty="0">
                <a:solidFill>
                  <a:srgbClr val="000000"/>
                </a:solidFill>
                <a:latin typeface="Consolas Bold" panose="020B0709020204030204" pitchFamily="49" charset="0"/>
                <a:cs typeface="Consolas Bold" panose="020B0709020204030204" pitchFamily="49" charset="0"/>
              </a:rPr>
              <a:t> + </a:t>
            </a:r>
            <a:r>
              <a:rPr lang="en-US" i="1" dirty="0" err="1">
                <a:solidFill>
                  <a:srgbClr val="6A3E3E"/>
                </a:solidFill>
                <a:latin typeface="Consolas Bold" panose="020B0709020204030204" pitchFamily="49" charset="0"/>
                <a:cs typeface="Consolas Bold" panose="020B0709020204030204" pitchFamily="49" charset="0"/>
              </a:rPr>
              <a:t>zoneString</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return</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ZoneId.systemDefault</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p>
          <a:p>
            <a:pPr algn="l"/>
            <a:endParaRPr lang="en-US" dirty="0">
              <a:solidFill>
                <a:srgbClr val="000000"/>
              </a:solidFill>
              <a:latin typeface="Consolas Bold" panose="020B0709020204030204" pitchFamily="49" charset="0"/>
              <a:cs typeface="Consolas Bold" panose="020B0709020204030204" pitchFamily="49" charset="0"/>
            </a:endParaRPr>
          </a:p>
          <a:p>
            <a:pPr algn="l"/>
            <a:r>
              <a:rPr lang="en-US" dirty="0">
                <a:solidFill>
                  <a:srgbClr val="7F0055"/>
                </a:solidFill>
                <a:latin typeface="Consolas Bold" panose="020B0709020204030204" pitchFamily="49" charset="0"/>
                <a:cs typeface="Consolas Bold" panose="020B0709020204030204" pitchFamily="49" charset="0"/>
              </a:rPr>
              <a:t>    default</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ZonedDateTime</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getZonedDateTime</a:t>
            </a:r>
            <a:r>
              <a:rPr lang="en-US" dirty="0">
                <a:solidFill>
                  <a:srgbClr val="000000"/>
                </a:solidFill>
                <a:latin typeface="Consolas Bold" panose="020B0709020204030204" pitchFamily="49" charset="0"/>
                <a:cs typeface="Consolas Bold" panose="020B0709020204030204" pitchFamily="49" charset="0"/>
              </a:rPr>
              <a:t>(String </a:t>
            </a:r>
            <a:r>
              <a:rPr lang="en-US" dirty="0" err="1">
                <a:solidFill>
                  <a:srgbClr val="6A3E3E"/>
                </a:solidFill>
                <a:latin typeface="Consolas Bold" panose="020B0709020204030204" pitchFamily="49" charset="0"/>
                <a:cs typeface="Consolas Bold" panose="020B0709020204030204" pitchFamily="49" charset="0"/>
              </a:rPr>
              <a:t>zoneString</a:t>
            </a:r>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        </a:t>
            </a:r>
            <a:r>
              <a:rPr lang="en-US" dirty="0">
                <a:solidFill>
                  <a:srgbClr val="7F0055"/>
                </a:solidFill>
                <a:latin typeface="Consolas Bold" panose="020B0709020204030204" pitchFamily="49" charset="0"/>
                <a:cs typeface="Consolas Bold" panose="020B0709020204030204" pitchFamily="49" charset="0"/>
              </a:rPr>
              <a:t>return</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ZonedDateTime.of</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000000"/>
                </a:solidFill>
                <a:latin typeface="Consolas Bold" panose="020B0709020204030204" pitchFamily="49" charset="0"/>
                <a:cs typeface="Consolas Bold" panose="020B0709020204030204" pitchFamily="49" charset="0"/>
              </a:rPr>
              <a:t>getLocalDateTime</a:t>
            </a:r>
            <a:r>
              <a:rPr lang="en-US" dirty="0">
                <a:solidFill>
                  <a:srgbClr val="000000"/>
                </a:solidFill>
                <a:latin typeface="Consolas Bold" panose="020B0709020204030204" pitchFamily="49" charset="0"/>
                <a:cs typeface="Consolas Bold" panose="020B0709020204030204" pitchFamily="49" charset="0"/>
              </a:rPr>
              <a:t>(), </a:t>
            </a:r>
            <a:r>
              <a:rPr lang="en-US" dirty="0" err="1">
                <a:solidFill>
                  <a:srgbClr val="000000"/>
                </a:solidFill>
                <a:latin typeface="Consolas Bold" panose="020B0709020204030204" pitchFamily="49" charset="0"/>
                <a:cs typeface="Consolas Bold" panose="020B0709020204030204" pitchFamily="49" charset="0"/>
              </a:rPr>
              <a:t>getZoneId</a:t>
            </a:r>
            <a:r>
              <a:rPr lang="en-US" dirty="0">
                <a:solidFill>
                  <a:srgbClr val="000000"/>
                </a:solidFill>
                <a:latin typeface="Consolas Bold" panose="020B0709020204030204" pitchFamily="49" charset="0"/>
                <a:cs typeface="Consolas Bold" panose="020B0709020204030204" pitchFamily="49" charset="0"/>
              </a:rPr>
              <a:t>(</a:t>
            </a:r>
            <a:r>
              <a:rPr lang="en-US" dirty="0" err="1">
                <a:solidFill>
                  <a:srgbClr val="6A3E3E"/>
                </a:solidFill>
                <a:latin typeface="Consolas Bold" panose="020B0709020204030204" pitchFamily="49" charset="0"/>
                <a:cs typeface="Consolas Bold" panose="020B0709020204030204" pitchFamily="49" charset="0"/>
              </a:rPr>
              <a:t>zoneString</a:t>
            </a:r>
            <a:r>
              <a:rPr lang="en-US" dirty="0">
                <a:solidFill>
                  <a:srgbClr val="000000"/>
                </a:solidFill>
                <a:latin typeface="Consolas Bold" panose="020B0709020204030204" pitchFamily="49" charset="0"/>
                <a:cs typeface="Consolas Bold" panose="020B0709020204030204" pitchFamily="49" charset="0"/>
              </a:rPr>
              <a:t>));</a:t>
            </a:r>
          </a:p>
          <a:p>
            <a:pPr algn="l"/>
            <a:r>
              <a:rPr lang="en-US" dirty="0">
                <a:solidFill>
                  <a:srgbClr val="000000"/>
                </a:solidFill>
                <a:latin typeface="Consolas Bold" panose="020B0709020204030204" pitchFamily="49" charset="0"/>
                <a:cs typeface="Consolas Bold" panose="020B0709020204030204" pitchFamily="49" charset="0"/>
              </a:rPr>
              <a:t>    }</a:t>
            </a:r>
          </a:p>
          <a:p>
            <a:pPr algn="l"/>
            <a:r>
              <a:rPr lang="en-US" dirty="0">
                <a:solidFill>
                  <a:srgbClr val="000000"/>
                </a:solidFill>
                <a:latin typeface="Consolas Bold" panose="020B0709020204030204" pitchFamily="49" charset="0"/>
                <a:cs typeface="Consolas Bold" panose="020B0709020204030204" pitchFamily="49" charset="0"/>
              </a:rPr>
              <a:t>}</a:t>
            </a:r>
            <a:endParaRPr lang="ru-RU" dirty="0">
              <a:latin typeface="Consolas Bold" panose="020B0709020204030204" pitchFamily="49" charset="0"/>
              <a:cs typeface="Consolas Bold" panose="020B0709020204030204" pitchFamily="49" charset="0"/>
            </a:endParaRPr>
          </a:p>
        </p:txBody>
      </p:sp>
      <p:sp>
        <p:nvSpPr>
          <p:cNvPr id="49154" name="Название 4"/>
          <p:cNvSpPr txBox="1">
            <a:spLocks/>
          </p:cNvSpPr>
          <p:nvPr/>
        </p:nvSpPr>
        <p:spPr bwMode="auto">
          <a:xfrm>
            <a:off x="310834" y="140337"/>
            <a:ext cx="9003665" cy="721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spcBef>
                <a:spcPct val="0"/>
              </a:spcBef>
              <a:buClr>
                <a:srgbClr val="000000"/>
              </a:buClr>
              <a:buSzPct val="100000"/>
            </a:pPr>
            <a:r>
              <a:rPr lang="en-US" sz="3600" dirty="0">
                <a:solidFill>
                  <a:srgbClr val="1F497D"/>
                </a:solidFill>
                <a:latin typeface="Arial" panose="020B0604020202020204" pitchFamily="34" charset="0"/>
                <a:cs typeface="Arial" panose="020B0604020202020204" pitchFamily="34" charset="0"/>
              </a:rPr>
              <a:t>Default and static methods</a:t>
            </a:r>
            <a:endParaRPr lang="ru-RU" sz="3600"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0507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Default methods example</a:t>
            </a:r>
          </a:p>
        </p:txBody>
      </p:sp>
      <p:sp>
        <p:nvSpPr>
          <p:cNvPr id="5" name="Rectangle 1"/>
          <p:cNvSpPr>
            <a:spLocks noChangeArrowheads="1"/>
          </p:cNvSpPr>
          <p:nvPr/>
        </p:nvSpPr>
        <p:spPr bwMode="auto">
          <a:xfrm>
            <a:off x="684213" y="1196975"/>
            <a:ext cx="4946867"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b="1" dirty="0" err="1">
                <a:solidFill>
                  <a:srgbClr val="000000"/>
                </a:solidFill>
                <a:latin typeface="Myriad Pro" charset="0"/>
              </a:rPr>
              <a:t>TimeClient</a:t>
            </a:r>
            <a:endParaRPr lang="en-US" sz="3600" b="1" dirty="0">
              <a:solidFill>
                <a:srgbClr val="000000"/>
              </a:solidFill>
              <a:latin typeface="Myriad Pro" charset="0"/>
            </a:endParaRPr>
          </a:p>
          <a:p>
            <a:r>
              <a:rPr lang="en-US" sz="3600" b="1" dirty="0">
                <a:solidFill>
                  <a:srgbClr val="000000"/>
                </a:solidFill>
                <a:latin typeface="Myriad Pro" charset="0"/>
              </a:rPr>
              <a:t>       </a:t>
            </a:r>
            <a:r>
              <a:rPr lang="en-US" sz="3600" b="1" dirty="0" err="1">
                <a:solidFill>
                  <a:srgbClr val="000000"/>
                </a:solidFill>
                <a:latin typeface="Myriad Pro" charset="0"/>
              </a:rPr>
              <a:t>SimpleTimeClient</a:t>
            </a:r>
            <a:endParaRPr lang="en-US" sz="3600" b="1" dirty="0">
              <a:solidFill>
                <a:srgbClr val="000000"/>
              </a:solidFill>
              <a:latin typeface="Myriad Pro" charset="0"/>
            </a:endParaRPr>
          </a:p>
          <a:p>
            <a:endParaRPr lang="en-US" b="1" dirty="0">
              <a:solidFill>
                <a:srgbClr val="000000"/>
              </a:solidFill>
              <a:latin typeface="Myriad Pro" charset="0"/>
            </a:endParaRPr>
          </a:p>
        </p:txBody>
      </p:sp>
    </p:spTree>
    <p:extLst>
      <p:ext uri="{BB962C8B-B14F-4D97-AF65-F5344CB8AC3E}">
        <p14:creationId xmlns:p14="http://schemas.microsoft.com/office/powerpoint/2010/main" val="1108038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542902" cy="937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ctr">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methods and the diamond problem</a:t>
            </a:r>
            <a:endParaRPr lang="ru-RU" sz="3600" dirty="0">
              <a:solidFill>
                <a:srgbClr val="1F497D"/>
              </a:solidFill>
              <a:latin typeface="Arial" panose="020B0604020202020204" pitchFamily="34" charset="0"/>
              <a:cs typeface="Arial" panose="020B0604020202020204"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47850"/>
            <a:ext cx="8405813" cy="4483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9362731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712" y="1264320"/>
            <a:ext cx="8928992" cy="5493812"/>
          </a:xfrm>
          <a:prstGeom prst="rect">
            <a:avLst/>
          </a:prstGeom>
        </p:spPr>
        <p:txBody>
          <a:bodyPr wrap="square">
            <a:spAutoFit/>
          </a:bodyPr>
          <a:lstStyle/>
          <a:p>
            <a:pPr marL="457200" indent="-457200" algn="just">
              <a:buFont typeface="Arial" panose="020B0604020202020204" pitchFamily="34" charset="0"/>
              <a:buChar char="•"/>
            </a:pPr>
            <a:r>
              <a:rPr lang="en-US" sz="2700" dirty="0"/>
              <a:t>Prior to Java 8, Java was not subject to the Diamond problem risk, as Java does not support multiple inheritance. </a:t>
            </a:r>
          </a:p>
          <a:p>
            <a:pPr marL="457200" indent="-457200" algn="just">
              <a:buFont typeface="Arial" panose="020B0604020202020204" pitchFamily="34" charset="0"/>
              <a:buChar char="•"/>
            </a:pPr>
            <a:endParaRPr lang="en-US" sz="2700" dirty="0"/>
          </a:p>
          <a:p>
            <a:pPr marL="457200" indent="-457200" algn="just">
              <a:buFont typeface="Arial" panose="020B0604020202020204" pitchFamily="34" charset="0"/>
              <a:buChar char="•"/>
            </a:pPr>
            <a:r>
              <a:rPr lang="en-US" sz="2700" dirty="0"/>
              <a:t>The default interface method capability added with Java 8 introduced a type of multiple inheritance since classes can implement more than one interface, which can contain default methods that have the same name.</a:t>
            </a:r>
          </a:p>
          <a:p>
            <a:pPr marL="457200" indent="-457200" algn="just">
              <a:buFont typeface="Arial" panose="020B0604020202020204" pitchFamily="34" charset="0"/>
              <a:buChar char="•"/>
            </a:pPr>
            <a:endParaRPr lang="en-US" sz="2700" dirty="0"/>
          </a:p>
          <a:p>
            <a:pPr marL="457200" indent="-457200" algn="just">
              <a:buFont typeface="Arial" panose="020B0604020202020204" pitchFamily="34" charset="0"/>
              <a:buChar char="•"/>
            </a:pPr>
            <a:r>
              <a:rPr lang="en-US" sz="2700" dirty="0"/>
              <a:t>The Java compiler provides rules to determine which default method a particular class uses, which prevents the Diamond problem.</a:t>
            </a:r>
          </a:p>
        </p:txBody>
      </p:sp>
      <p:sp>
        <p:nvSpPr>
          <p:cNvPr id="5" name="Название 4"/>
          <p:cNvSpPr txBox="1">
            <a:spLocks/>
          </p:cNvSpPr>
          <p:nvPr/>
        </p:nvSpPr>
        <p:spPr bwMode="auto">
          <a:xfrm>
            <a:off x="310834" y="178437"/>
            <a:ext cx="9542902" cy="612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ctr">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methods and the diamond problem</a:t>
            </a:r>
            <a:endParaRPr lang="ru-RU" sz="3600"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18666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7039"/>
          <p:cNvSpPr txBox="1">
            <a:spLocks/>
          </p:cNvSpPr>
          <p:nvPr/>
        </p:nvSpPr>
        <p:spPr bwMode="auto">
          <a:xfrm>
            <a:off x="506206" y="1137444"/>
            <a:ext cx="9347530" cy="597670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tabLst>
                <a:tab pos="393608" algn="l"/>
              </a:tabLst>
            </a:pPr>
            <a:r>
              <a:rPr lang="en-CA" sz="1800" b="1" dirty="0">
                <a:solidFill>
                  <a:srgbClr val="7E0055"/>
                </a:solidFill>
                <a:latin typeface="Consolas Bold" panose="020B0709020204030204" pitchFamily="49" charset="0"/>
                <a:cs typeface="Consolas Bold" panose="020B0709020204030204" pitchFamily="49" charset="0"/>
              </a:rPr>
              <a:t>public interface</a:t>
            </a:r>
            <a:r>
              <a:rPr lang="en-CA" sz="1800" b="1" dirty="0">
                <a:latin typeface="Consolas Bold" panose="020B0709020204030204" pitchFamily="49" charset="0"/>
                <a:cs typeface="Consolas Bold" panose="020B0709020204030204" pitchFamily="49" charset="0"/>
              </a:rPr>
              <a:t> Bar {</a:t>
            </a:r>
          </a:p>
          <a:p>
            <a:pPr marL="0">
              <a:spcBef>
                <a:spcPts val="0"/>
              </a:spcBef>
              <a:spcAft>
                <a:spcPts val="0"/>
              </a:spcAft>
              <a:tabLst>
                <a:tab pos="393608" algn="l"/>
              </a:tabLst>
            </a:pPr>
            <a:endParaRPr lang="en-CA" sz="1800" b="1" dirty="0">
              <a:latin typeface="Consolas Bold" panose="020B0709020204030204" pitchFamily="49" charset="0"/>
              <a:cs typeface="Consolas Bold" panose="020B0709020204030204" pitchFamily="49" charset="0"/>
            </a:endParaRPr>
          </a:p>
          <a:p>
            <a:pPr>
              <a:spcBef>
                <a:spcPts val="0"/>
              </a:spcBef>
              <a:spcAft>
                <a:spcPts val="0"/>
              </a:spcAft>
            </a:pPr>
            <a:r>
              <a:rPr lang="en-CA" sz="1800" b="1" dirty="0">
                <a:latin typeface="Consolas Bold" panose="020B0709020204030204" pitchFamily="49" charset="0"/>
                <a:cs typeface="Consolas Bold" panose="020B0709020204030204" pitchFamily="49" charset="0"/>
              </a:rPr>
              <a:t>    </a:t>
            </a:r>
            <a:r>
              <a:rPr lang="en-US" sz="1800" b="1" dirty="0">
                <a:solidFill>
                  <a:srgbClr val="7E0055"/>
                </a:solidFill>
                <a:latin typeface="Consolas Bold" panose="020B0709020204030204" pitchFamily="49" charset="0"/>
                <a:cs typeface="Consolas Bold" panose="020B0709020204030204" pitchFamily="49" charset="0"/>
              </a:rPr>
              <a:t>default void </a:t>
            </a:r>
            <a:r>
              <a:rPr lang="en-US" sz="1800" b="1" dirty="0" err="1">
                <a:latin typeface="Consolas Bold" panose="020B0709020204030204" pitchFamily="49" charset="0"/>
                <a:cs typeface="Consolas Bold" panose="020B0709020204030204" pitchFamily="49" charset="0"/>
              </a:rPr>
              <a:t>someMethod</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r>
              <a:rPr lang="en-US" sz="1800" b="1" dirty="0" err="1">
                <a:latin typeface="Consolas Bold" panose="020B0709020204030204" pitchFamily="49" charset="0"/>
                <a:cs typeface="Consolas Bold" panose="020B0709020204030204" pitchFamily="49" charset="0"/>
              </a:rPr>
              <a:t>System.</a:t>
            </a:r>
            <a:r>
              <a:rPr lang="en-US" sz="1800" b="1" dirty="0" err="1">
                <a:solidFill>
                  <a:srgbClr val="0000FF"/>
                </a:solidFill>
                <a:latin typeface="Consolas Bold" panose="020B0709020204030204" pitchFamily="49" charset="0"/>
                <a:cs typeface="Consolas Bold" panose="020B0709020204030204" pitchFamily="49" charset="0"/>
              </a:rPr>
              <a:t>out</a:t>
            </a:r>
            <a:r>
              <a:rPr lang="en-US" sz="1800" b="1" dirty="0" err="1">
                <a:latin typeface="Consolas Bold" panose="020B0709020204030204" pitchFamily="49" charset="0"/>
                <a:cs typeface="Consolas Bold" panose="020B0709020204030204" pitchFamily="49" charset="0"/>
              </a:rPr>
              <a:t>.println</a:t>
            </a:r>
            <a:r>
              <a:rPr lang="en-US" sz="1800" b="1" dirty="0">
                <a:latin typeface="Consolas Bold" panose="020B0709020204030204" pitchFamily="49" charset="0"/>
                <a:cs typeface="Consolas Bold" panose="020B0709020204030204" pitchFamily="49" charset="0"/>
              </a:rPr>
              <a:t>(</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err="1">
                <a:solidFill>
                  <a:srgbClr val="0000FF"/>
                </a:solidFill>
                <a:latin typeface="Consolas Bold" panose="020B0709020204030204" pitchFamily="49" charset="0"/>
                <a:cs typeface="Consolas Bold" panose="020B0709020204030204" pitchFamily="49" charset="0"/>
              </a:rPr>
              <a:t>Bar#someMethod</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p>
          <a:p>
            <a:pPr>
              <a:spcBef>
                <a:spcPts val="0"/>
              </a:spcBef>
              <a:spcAft>
                <a:spcPts val="0"/>
              </a:spcAft>
            </a:pPr>
            <a:endParaRPr lang="en-US" sz="1800" b="1" dirty="0">
              <a:latin typeface="Consolas Bold" panose="020B0709020204030204" pitchFamily="49" charset="0"/>
              <a:cs typeface="Consolas Bold" panose="020B0709020204030204" pitchFamily="49" charset="0"/>
            </a:endParaRPr>
          </a:p>
          <a:p>
            <a:pPr marL="0">
              <a:spcBef>
                <a:spcPts val="0"/>
              </a:spcBef>
              <a:spcAft>
                <a:spcPts val="0"/>
              </a:spcAft>
              <a:tabLst>
                <a:tab pos="393608" algn="l"/>
              </a:tabLst>
            </a:pPr>
            <a:r>
              <a:rPr lang="en-CA" sz="1800" b="1" dirty="0">
                <a:latin typeface="Consolas Bold" panose="020B0709020204030204" pitchFamily="49" charset="0"/>
                <a:cs typeface="Consolas Bold" panose="020B0709020204030204" pitchFamily="49" charset="0"/>
              </a:rPr>
              <a:t>}</a:t>
            </a:r>
          </a:p>
          <a:p>
            <a:pPr marL="0">
              <a:spcBef>
                <a:spcPts val="0"/>
              </a:spcBef>
              <a:spcAft>
                <a:spcPts val="0"/>
              </a:spcAft>
              <a:tabLst>
                <a:tab pos="393608" algn="l"/>
              </a:tabLst>
            </a:pPr>
            <a:endParaRPr lang="en-CA" sz="1800" b="1" dirty="0">
              <a:latin typeface="Consolas Bold" panose="020B0709020204030204" pitchFamily="49" charset="0"/>
              <a:cs typeface="Consolas Bold" panose="020B0709020204030204" pitchFamily="49" charset="0"/>
            </a:endParaRPr>
          </a:p>
          <a:p>
            <a:pPr>
              <a:spcBef>
                <a:spcPts val="0"/>
              </a:spcBef>
              <a:spcAft>
                <a:spcPts val="0"/>
              </a:spcAft>
            </a:pPr>
            <a:r>
              <a:rPr lang="en-US" sz="1800" b="1" dirty="0">
                <a:solidFill>
                  <a:srgbClr val="7E0055"/>
                </a:solidFill>
                <a:latin typeface="Consolas Bold" panose="020B0709020204030204" pitchFamily="49" charset="0"/>
                <a:cs typeface="Consolas Bold" panose="020B0709020204030204" pitchFamily="49" charset="0"/>
              </a:rPr>
              <a:t>public interface</a:t>
            </a:r>
            <a:r>
              <a:rPr lang="en-US" sz="1800" b="1" dirty="0">
                <a:latin typeface="Consolas Bold" panose="020B0709020204030204" pitchFamily="49" charset="0"/>
                <a:cs typeface="Consolas Bold" panose="020B0709020204030204" pitchFamily="49" charset="0"/>
              </a:rPr>
              <a:t> Foo {</a:t>
            </a:r>
          </a:p>
          <a:p>
            <a:pPr>
              <a:spcBef>
                <a:spcPts val="0"/>
              </a:spcBef>
              <a:spcAft>
                <a:spcPts val="0"/>
              </a:spcAft>
            </a:pPr>
            <a:endParaRPr lang="en-US" sz="1800" b="1" dirty="0">
              <a:latin typeface="Consolas Bold" panose="020B0709020204030204" pitchFamily="49" charset="0"/>
              <a:cs typeface="Consolas Bold" panose="020B0709020204030204" pitchFamily="49" charset="0"/>
            </a:endParaRP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r>
              <a:rPr lang="en-US" sz="1800" b="1" dirty="0">
                <a:solidFill>
                  <a:srgbClr val="7E0055"/>
                </a:solidFill>
                <a:latin typeface="Consolas Bold" panose="020B0709020204030204" pitchFamily="49" charset="0"/>
                <a:cs typeface="Consolas Bold" panose="020B0709020204030204" pitchFamily="49" charset="0"/>
              </a:rPr>
              <a:t>default void </a:t>
            </a:r>
            <a:r>
              <a:rPr lang="en-US" sz="1800" b="1" dirty="0" err="1">
                <a:latin typeface="Consolas Bold" panose="020B0709020204030204" pitchFamily="49" charset="0"/>
                <a:cs typeface="Consolas Bold" panose="020B0709020204030204" pitchFamily="49" charset="0"/>
              </a:rPr>
              <a:t>someMethod</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System.</a:t>
            </a:r>
            <a:r>
              <a:rPr lang="en-US" sz="1800" b="1" i="1" dirty="0" err="1">
                <a:solidFill>
                  <a:srgbClr val="0000FF"/>
                </a:solidFill>
                <a:latin typeface="Consolas Bold" panose="020B0709020204030204" pitchFamily="49" charset="0"/>
                <a:cs typeface="Consolas Bold" panose="020B0709020204030204" pitchFamily="49" charset="0"/>
              </a:rPr>
              <a:t>out</a:t>
            </a:r>
            <a:r>
              <a:rPr lang="en-US" sz="1800" b="1" dirty="0" err="1">
                <a:latin typeface="Consolas Bold" panose="020B0709020204030204" pitchFamily="49" charset="0"/>
                <a:cs typeface="Consolas Bold" panose="020B0709020204030204" pitchFamily="49" charset="0"/>
              </a:rPr>
              <a:t>.println</a:t>
            </a:r>
            <a:r>
              <a:rPr lang="en-US" sz="1800" b="1" dirty="0">
                <a:latin typeface="Consolas Bold" panose="020B0709020204030204" pitchFamily="49" charset="0"/>
                <a:cs typeface="Consolas Bold" panose="020B0709020204030204" pitchFamily="49" charset="0"/>
              </a:rPr>
              <a:t>(</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err="1">
                <a:solidFill>
                  <a:srgbClr val="0000FF"/>
                </a:solidFill>
                <a:latin typeface="Consolas Bold" panose="020B0709020204030204" pitchFamily="49" charset="0"/>
                <a:cs typeface="Consolas Bold" panose="020B0709020204030204" pitchFamily="49" charset="0"/>
              </a:rPr>
              <a:t>Foo#someMethod</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p>
          <a:p>
            <a:pPr>
              <a:spcBef>
                <a:spcPts val="0"/>
              </a:spcBef>
              <a:spcAft>
                <a:spcPts val="0"/>
              </a:spcAft>
            </a:pPr>
            <a:endParaRPr lang="en-US" sz="1800" b="1" dirty="0">
              <a:latin typeface="Consolas Bold" panose="020B0709020204030204" pitchFamily="49" charset="0"/>
              <a:cs typeface="Consolas Bold" panose="020B0709020204030204" pitchFamily="49" charset="0"/>
            </a:endParaRP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r>
              <a:rPr lang="en-US" sz="1800" b="1" dirty="0">
                <a:solidFill>
                  <a:srgbClr val="7E0055"/>
                </a:solidFill>
                <a:latin typeface="Consolas Bold" panose="020B0709020204030204" pitchFamily="49" charset="0"/>
                <a:cs typeface="Consolas Bold" panose="020B0709020204030204" pitchFamily="49" charset="0"/>
              </a:rPr>
              <a:t>default void </a:t>
            </a:r>
            <a:r>
              <a:rPr lang="en-US" sz="1800" b="1" dirty="0" err="1">
                <a:latin typeface="Consolas Bold" panose="020B0709020204030204" pitchFamily="49" charset="0"/>
                <a:cs typeface="Consolas Bold" panose="020B0709020204030204" pitchFamily="49" charset="0"/>
              </a:rPr>
              <a:t>someOtherMethod</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System.</a:t>
            </a:r>
            <a:r>
              <a:rPr lang="en-US" sz="1800" b="1" i="1" dirty="0" err="1">
                <a:solidFill>
                  <a:srgbClr val="0000FF"/>
                </a:solidFill>
                <a:latin typeface="Consolas Bold" panose="020B0709020204030204" pitchFamily="49" charset="0"/>
                <a:cs typeface="Consolas Bold" panose="020B0709020204030204" pitchFamily="49" charset="0"/>
              </a:rPr>
              <a:t>out</a:t>
            </a:r>
            <a:r>
              <a:rPr lang="en-US" sz="1800" b="1" dirty="0" err="1">
                <a:latin typeface="Consolas Bold" panose="020B0709020204030204" pitchFamily="49" charset="0"/>
                <a:cs typeface="Consolas Bold" panose="020B0709020204030204" pitchFamily="49" charset="0"/>
              </a:rPr>
              <a:t>.println</a:t>
            </a:r>
            <a:r>
              <a:rPr lang="en-US" sz="1800" b="1" dirty="0">
                <a:latin typeface="Consolas Bold" panose="020B0709020204030204" pitchFamily="49" charset="0"/>
                <a:cs typeface="Consolas Bold" panose="020B0709020204030204" pitchFamily="49" charset="0"/>
              </a:rPr>
              <a:t>(</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err="1">
                <a:solidFill>
                  <a:srgbClr val="0000FF"/>
                </a:solidFill>
                <a:latin typeface="Consolas Bold" panose="020B0709020204030204" pitchFamily="49" charset="0"/>
                <a:cs typeface="Consolas Bold" panose="020B0709020204030204" pitchFamily="49" charset="0"/>
              </a:rPr>
              <a:t>Foo#someOtherMethod</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a:spcBef>
                <a:spcPts val="0"/>
              </a:spcBef>
              <a:spcAft>
                <a:spcPts val="0"/>
              </a:spcAft>
            </a:pPr>
            <a:r>
              <a:rPr lang="en-US" sz="1800" dirty="0">
                <a:latin typeface="Consolas Bold" panose="020B0709020204030204" pitchFamily="49" charset="0"/>
                <a:cs typeface="Consolas Bold" panose="020B0709020204030204" pitchFamily="49" charset="0"/>
              </a:rPr>
              <a:t>}</a:t>
            </a:r>
            <a:endParaRPr lang="en-CA" sz="2800" kern="0" dirty="0">
              <a:latin typeface="Consolas Bold" panose="020B0709020204030204" pitchFamily="49" charset="0"/>
              <a:cs typeface="Consolas Bold" panose="020B0709020204030204" pitchFamily="49" charset="0"/>
            </a:endParaRPr>
          </a:p>
        </p:txBody>
      </p:sp>
      <p:sp>
        <p:nvSpPr>
          <p:cNvPr id="5" name="Название 4"/>
          <p:cNvSpPr txBox="1">
            <a:spLocks/>
          </p:cNvSpPr>
          <p:nvPr/>
        </p:nvSpPr>
        <p:spPr bwMode="auto">
          <a:xfrm>
            <a:off x="310834" y="140337"/>
            <a:ext cx="9542902" cy="612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ctr">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methods and the diamond problem</a:t>
            </a:r>
            <a:endParaRPr lang="ru-RU" sz="3600"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1277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7039"/>
          <p:cNvSpPr txBox="1">
            <a:spLocks/>
          </p:cNvSpPr>
          <p:nvPr/>
        </p:nvSpPr>
        <p:spPr bwMode="auto">
          <a:xfrm>
            <a:off x="506206" y="1213644"/>
            <a:ext cx="9347530" cy="597670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tabLst>
                <a:tab pos="393608" algn="l"/>
              </a:tabLst>
            </a:pPr>
            <a:r>
              <a:rPr lang="en-CA" sz="1800" b="1" dirty="0">
                <a:solidFill>
                  <a:srgbClr val="7E0055"/>
                </a:solidFill>
                <a:latin typeface="Consolas Bold" panose="020B0709020204030204" pitchFamily="49" charset="0"/>
                <a:cs typeface="Consolas Bold" panose="020B0709020204030204" pitchFamily="49" charset="0"/>
              </a:rPr>
              <a:t>public class</a:t>
            </a: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FooBar</a:t>
            </a:r>
            <a:r>
              <a:rPr lang="en-CA" sz="1800" b="1" dirty="0">
                <a:latin typeface="Consolas Bold" panose="020B0709020204030204" pitchFamily="49" charset="0"/>
                <a:cs typeface="Consolas Bold" panose="020B0709020204030204" pitchFamily="49" charset="0"/>
              </a:rPr>
              <a:t> </a:t>
            </a:r>
            <a:r>
              <a:rPr lang="en-CA" sz="1800" b="1" dirty="0">
                <a:solidFill>
                  <a:srgbClr val="7E0055"/>
                </a:solidFill>
                <a:latin typeface="Consolas Bold" panose="020B0709020204030204" pitchFamily="49" charset="0"/>
                <a:cs typeface="Consolas Bold" panose="020B0709020204030204" pitchFamily="49" charset="0"/>
              </a:rPr>
              <a:t>implements</a:t>
            </a:r>
            <a:r>
              <a:rPr lang="en-CA" sz="1800" b="1" dirty="0">
                <a:latin typeface="Consolas Bold" panose="020B0709020204030204" pitchFamily="49" charset="0"/>
                <a:cs typeface="Consolas Bold" panose="020B0709020204030204" pitchFamily="49" charset="0"/>
              </a:rPr>
              <a:t> Foo, Bar {</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r>
              <a:rPr lang="en-US" sz="1800" b="1" dirty="0">
                <a:solidFill>
                  <a:srgbClr val="7E0055"/>
                </a:solidFill>
                <a:latin typeface="Consolas Bold" panose="020B0709020204030204" pitchFamily="49" charset="0"/>
                <a:cs typeface="Consolas Bold" panose="020B0709020204030204" pitchFamily="49" charset="0"/>
              </a:rPr>
              <a:t>public static void </a:t>
            </a:r>
            <a:r>
              <a:rPr lang="en-US" sz="1800" b="1" dirty="0">
                <a:latin typeface="Consolas Bold" panose="020B0709020204030204" pitchFamily="49" charset="0"/>
                <a:cs typeface="Consolas Bold" panose="020B0709020204030204" pitchFamily="49" charset="0"/>
              </a:rPr>
              <a:t>main(String [] </a:t>
            </a:r>
            <a:r>
              <a:rPr lang="en-US" sz="1800" b="1" dirty="0" err="1">
                <a:latin typeface="Consolas Bold" panose="020B0709020204030204" pitchFamily="49" charset="0"/>
                <a:cs typeface="Consolas Bold" panose="020B0709020204030204" pitchFamily="49" charset="0"/>
              </a:rPr>
              <a:t>args</a:t>
            </a:r>
            <a:r>
              <a:rPr lang="en-US" sz="1800" b="1" dirty="0">
                <a:latin typeface="Consolas Bold" panose="020B0709020204030204" pitchFamily="49" charset="0"/>
                <a:cs typeface="Consolas Bold" panose="020B0709020204030204" pitchFamily="49" charset="0"/>
              </a:rPr>
              <a:t>) {</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System.</a:t>
            </a:r>
            <a:r>
              <a:rPr lang="en-US" sz="1800" b="1" i="1" dirty="0" err="1">
                <a:solidFill>
                  <a:srgbClr val="0000FF"/>
                </a:solidFill>
                <a:latin typeface="Consolas Bold" panose="020B0709020204030204" pitchFamily="49" charset="0"/>
                <a:cs typeface="Consolas Bold" panose="020B0709020204030204" pitchFamily="49" charset="0"/>
              </a:rPr>
              <a:t>out</a:t>
            </a:r>
            <a:r>
              <a:rPr lang="en-US" sz="1800" b="1" dirty="0" err="1">
                <a:latin typeface="Consolas Bold" panose="020B0709020204030204" pitchFamily="49" charset="0"/>
                <a:cs typeface="Consolas Bold" panose="020B0709020204030204" pitchFamily="49" charset="0"/>
              </a:rPr>
              <a:t>.println</a:t>
            </a:r>
            <a:r>
              <a:rPr lang="en-US" sz="1800" b="1" dirty="0">
                <a:latin typeface="Consolas Bold" panose="020B0709020204030204" pitchFamily="49" charset="0"/>
                <a:cs typeface="Consolas Bold" panose="020B0709020204030204" pitchFamily="49" charset="0"/>
              </a:rPr>
              <a:t>(</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err="1">
                <a:solidFill>
                  <a:srgbClr val="0000FF"/>
                </a:solidFill>
                <a:latin typeface="Consolas Bold" panose="020B0709020204030204" pitchFamily="49" charset="0"/>
                <a:cs typeface="Consolas Bold" panose="020B0709020204030204" pitchFamily="49" charset="0"/>
              </a:rPr>
              <a:t>FooBar#main</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a:t>
            </a: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a:t>
            </a:r>
            <a:r>
              <a:rPr lang="en-US" sz="1800" dirty="0">
                <a:latin typeface="Consolas Bold" panose="020B0709020204030204" pitchFamily="49" charset="0"/>
                <a:cs typeface="Consolas Bold" panose="020B0709020204030204" pitchFamily="49" charset="0"/>
              </a:rPr>
              <a:t> = </a:t>
            </a:r>
            <a:r>
              <a:rPr lang="en-US" sz="1800" b="1" dirty="0">
                <a:latin typeface="Consolas Bold" panose="020B0709020204030204" pitchFamily="49" charset="0"/>
                <a:cs typeface="Consolas Bold" panose="020B0709020204030204" pitchFamily="49" charset="0"/>
              </a:rPr>
              <a:t>new </a:t>
            </a:r>
            <a:r>
              <a:rPr lang="en-US" sz="1800" b="1" dirty="0" err="1">
                <a:latin typeface="Consolas Bold" panose="020B0709020204030204" pitchFamily="49" charset="0"/>
                <a:cs typeface="Consolas Bold" panose="020B0709020204030204" pitchFamily="49" charset="0"/>
              </a:rPr>
              <a:t>FooBar</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fooBar.someMethod</a:t>
            </a:r>
            <a:r>
              <a:rPr lang="en-US" sz="1800"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fooBar.someOtherMethod</a:t>
            </a:r>
            <a:r>
              <a:rPr lang="en-US" sz="1800"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p>
          <a:p>
            <a:pPr>
              <a:spcBef>
                <a:spcPts val="0"/>
              </a:spcBef>
              <a:spcAft>
                <a:spcPts val="0"/>
              </a:spcAft>
            </a:pPr>
            <a:r>
              <a:rPr lang="en-US" sz="1800" dirty="0">
                <a:latin typeface="Consolas Bold" panose="020B0709020204030204" pitchFamily="49" charset="0"/>
                <a:cs typeface="Consolas Bold" panose="020B0709020204030204" pitchFamily="49" charset="0"/>
              </a:rPr>
              <a:t>}</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marL="0">
              <a:spcBef>
                <a:spcPts val="0"/>
              </a:spcBef>
              <a:spcAft>
                <a:spcPts val="0"/>
              </a:spcAft>
            </a:pPr>
            <a:r>
              <a:rPr lang="en-US" dirty="0">
                <a:cs typeface="Consolas Bold" panose="020B0709020204030204" pitchFamily="49" charset="0"/>
              </a:rPr>
              <a:t>Compile error: </a:t>
            </a:r>
          </a:p>
          <a:p>
            <a:pPr marL="0">
              <a:spcBef>
                <a:spcPts val="0"/>
              </a:spcBef>
              <a:spcAft>
                <a:spcPts val="0"/>
              </a:spcAft>
            </a:pPr>
            <a:endParaRPr lang="en-US" dirty="0">
              <a:cs typeface="Consolas Bold" panose="020B0709020204030204" pitchFamily="49" charset="0"/>
            </a:endParaRPr>
          </a:p>
          <a:p>
            <a:pPr marL="0" algn="just">
              <a:spcBef>
                <a:spcPts val="0"/>
              </a:spcBef>
              <a:spcAft>
                <a:spcPts val="0"/>
              </a:spcAft>
            </a:pPr>
            <a:r>
              <a:rPr lang="en-US" dirty="0">
                <a:cs typeface="Consolas Bold" panose="020B0709020204030204" pitchFamily="49" charset="0"/>
              </a:rPr>
              <a:t>Duplicate default methods named </a:t>
            </a:r>
            <a:r>
              <a:rPr lang="en-US" dirty="0" err="1">
                <a:latin typeface="Consolas Bold" panose="020B0709020204030204" pitchFamily="49" charset="0"/>
                <a:cs typeface="Consolas Bold" panose="020B0709020204030204" pitchFamily="49" charset="0"/>
              </a:rPr>
              <a:t>someMethod</a:t>
            </a:r>
            <a:r>
              <a:rPr lang="en-US" dirty="0">
                <a:cs typeface="Consolas Bold" panose="020B0709020204030204" pitchFamily="49" charset="0"/>
              </a:rPr>
              <a:t> with the parameters () and () are inherited from the types </a:t>
            </a:r>
            <a:r>
              <a:rPr lang="en-US" dirty="0">
                <a:latin typeface="Consolas Bold" panose="020B0709020204030204" pitchFamily="49" charset="0"/>
                <a:cs typeface="Consolas Bold" panose="020B0709020204030204" pitchFamily="49" charset="0"/>
              </a:rPr>
              <a:t>Bar</a:t>
            </a:r>
            <a:r>
              <a:rPr lang="en-US" dirty="0">
                <a:cs typeface="Consolas Bold" panose="020B0709020204030204" pitchFamily="49" charset="0"/>
              </a:rPr>
              <a:t> and </a:t>
            </a:r>
            <a:r>
              <a:rPr lang="en-US" dirty="0">
                <a:latin typeface="Consolas Bold" panose="020B0709020204030204" pitchFamily="49" charset="0"/>
                <a:cs typeface="Consolas Bold" panose="020B0709020204030204" pitchFamily="49" charset="0"/>
              </a:rPr>
              <a:t>Foo</a:t>
            </a:r>
          </a:p>
        </p:txBody>
      </p:sp>
      <p:sp>
        <p:nvSpPr>
          <p:cNvPr id="5" name="Название 4"/>
          <p:cNvSpPr txBox="1">
            <a:spLocks/>
          </p:cNvSpPr>
          <p:nvPr/>
        </p:nvSpPr>
        <p:spPr bwMode="auto">
          <a:xfrm>
            <a:off x="310834" y="140337"/>
            <a:ext cx="9542902" cy="612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ctr">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methods and the diamond problem</a:t>
            </a:r>
            <a:endParaRPr lang="ru-RU" sz="3600"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88017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542902" cy="612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ctr">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Default methods and the diamond problem</a:t>
            </a:r>
            <a:endParaRPr lang="ru-RU" sz="3600" dirty="0">
              <a:solidFill>
                <a:srgbClr val="1F497D"/>
              </a:solidFill>
              <a:latin typeface="Arial" panose="020B0604020202020204" pitchFamily="34" charset="0"/>
              <a:cs typeface="Arial" panose="020B0604020202020204" pitchFamily="34" charset="0"/>
            </a:endParaRPr>
          </a:p>
        </p:txBody>
      </p:sp>
      <p:sp>
        <p:nvSpPr>
          <p:cNvPr id="4" name="Content Placeholder 87039"/>
          <p:cNvSpPr txBox="1">
            <a:spLocks/>
          </p:cNvSpPr>
          <p:nvPr/>
        </p:nvSpPr>
        <p:spPr bwMode="auto">
          <a:xfrm>
            <a:off x="506206" y="1023144"/>
            <a:ext cx="9347530" cy="65354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tabLst>
                <a:tab pos="393608" algn="l"/>
              </a:tabLst>
            </a:pPr>
            <a:r>
              <a:rPr lang="en-CA" sz="1800" b="1" dirty="0">
                <a:solidFill>
                  <a:srgbClr val="7E0055"/>
                </a:solidFill>
                <a:latin typeface="Consolas Bold" panose="020B0709020204030204" pitchFamily="49" charset="0"/>
                <a:cs typeface="Consolas Bold" panose="020B0709020204030204" pitchFamily="49" charset="0"/>
              </a:rPr>
              <a:t>public class</a:t>
            </a: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FooBar</a:t>
            </a:r>
            <a:r>
              <a:rPr lang="en-CA" sz="1800" b="1" dirty="0">
                <a:latin typeface="Consolas Bold" panose="020B0709020204030204" pitchFamily="49" charset="0"/>
                <a:cs typeface="Consolas Bold" panose="020B0709020204030204" pitchFamily="49" charset="0"/>
              </a:rPr>
              <a:t> </a:t>
            </a:r>
            <a:r>
              <a:rPr lang="en-CA" sz="1800" b="1" dirty="0">
                <a:solidFill>
                  <a:srgbClr val="7E0055"/>
                </a:solidFill>
                <a:latin typeface="Consolas Bold" panose="020B0709020204030204" pitchFamily="49" charset="0"/>
                <a:cs typeface="Consolas Bold" panose="020B0709020204030204" pitchFamily="49" charset="0"/>
              </a:rPr>
              <a:t>implements</a:t>
            </a:r>
            <a:r>
              <a:rPr lang="en-CA" sz="1800" b="1" dirty="0">
                <a:latin typeface="Consolas Bold" panose="020B0709020204030204" pitchFamily="49" charset="0"/>
                <a:cs typeface="Consolas Bold" panose="020B0709020204030204" pitchFamily="49" charset="0"/>
              </a:rPr>
              <a:t> Foo, Bar {</a:t>
            </a:r>
          </a:p>
          <a:p>
            <a:pPr marL="0">
              <a:spcBef>
                <a:spcPts val="0"/>
              </a:spcBef>
              <a:spcAft>
                <a:spcPts val="0"/>
              </a:spcAft>
              <a:tabLst>
                <a:tab pos="393608" algn="l"/>
              </a:tabLst>
            </a:pPr>
            <a:endParaRPr lang="en-CA" sz="1800" b="1" dirty="0">
              <a:latin typeface="Consolas Bold" panose="020B0709020204030204" pitchFamily="49" charset="0"/>
              <a:cs typeface="Consolas Bold" panose="020B0709020204030204" pitchFamily="49" charset="0"/>
            </a:endParaRPr>
          </a:p>
          <a:p>
            <a:pPr>
              <a:spcBef>
                <a:spcPts val="0"/>
              </a:spcBef>
              <a:spcAft>
                <a:spcPts val="0"/>
              </a:spcAft>
            </a:pPr>
            <a:r>
              <a:rPr lang="en-US" sz="1800" dirty="0">
                <a:latin typeface="Consolas Bold" panose="020B0709020204030204" pitchFamily="49" charset="0"/>
                <a:cs typeface="Consolas Bold" panose="020B0709020204030204" pitchFamily="49" charset="0"/>
              </a:rPr>
              <a:t>    @Override</a:t>
            </a: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r>
              <a:rPr lang="en-US" sz="1800" b="1" dirty="0">
                <a:solidFill>
                  <a:srgbClr val="7E0055"/>
                </a:solidFill>
                <a:latin typeface="Consolas Bold" panose="020B0709020204030204" pitchFamily="49" charset="0"/>
                <a:cs typeface="Consolas Bold" panose="020B0709020204030204" pitchFamily="49" charset="0"/>
              </a:rPr>
              <a:t>public void</a:t>
            </a:r>
            <a:r>
              <a:rPr lang="en-US" sz="1800" b="1" dirty="0">
                <a:latin typeface="Consolas Bold" panose="020B0709020204030204" pitchFamily="49" charset="0"/>
                <a:cs typeface="Consolas Bold" panose="020B0709020204030204" pitchFamily="49" charset="0"/>
              </a:rPr>
              <a:t> </a:t>
            </a:r>
            <a:r>
              <a:rPr lang="en-US" sz="1800" b="1" dirty="0" err="1">
                <a:latin typeface="Consolas Bold" panose="020B0709020204030204" pitchFamily="49" charset="0"/>
                <a:cs typeface="Consolas Bold" panose="020B0709020204030204" pitchFamily="49" charset="0"/>
              </a:rPr>
              <a:t>someMethod</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System.</a:t>
            </a:r>
            <a:r>
              <a:rPr lang="en-US" sz="1800" b="1" i="1" dirty="0" err="1">
                <a:solidFill>
                  <a:srgbClr val="0000FF"/>
                </a:solidFill>
                <a:latin typeface="Consolas Bold" panose="020B0709020204030204" pitchFamily="49" charset="0"/>
                <a:cs typeface="Consolas Bold" panose="020B0709020204030204" pitchFamily="49" charset="0"/>
              </a:rPr>
              <a:t>out</a:t>
            </a:r>
            <a:r>
              <a:rPr lang="en-US" sz="1800" b="1" dirty="0" err="1">
                <a:latin typeface="Consolas Bold" panose="020B0709020204030204" pitchFamily="49" charset="0"/>
                <a:cs typeface="Consolas Bold" panose="020B0709020204030204" pitchFamily="49" charset="0"/>
              </a:rPr>
              <a:t>.println</a:t>
            </a:r>
            <a:r>
              <a:rPr lang="en-US" sz="1800" b="1" dirty="0">
                <a:latin typeface="Consolas Bold" panose="020B0709020204030204" pitchFamily="49" charset="0"/>
                <a:cs typeface="Consolas Bold" panose="020B0709020204030204" pitchFamily="49" charset="0"/>
              </a:rPr>
              <a:t>(</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err="1">
                <a:solidFill>
                  <a:srgbClr val="0000FF"/>
                </a:solidFill>
                <a:latin typeface="Consolas Bold" panose="020B0709020204030204" pitchFamily="49" charset="0"/>
                <a:cs typeface="Consolas Bold" panose="020B0709020204030204" pitchFamily="49" charset="0"/>
              </a:rPr>
              <a:t>FooBar#someMethod</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a:spcBef>
                <a:spcPts val="0"/>
              </a:spcBef>
              <a:spcAft>
                <a:spcPts val="0"/>
              </a:spcAft>
            </a:pPr>
            <a:r>
              <a:rPr lang="en-US" sz="1800" b="1" dirty="0">
                <a:latin typeface="Consolas Bold" panose="020B0709020204030204" pitchFamily="49" charset="0"/>
                <a:cs typeface="Consolas Bold" panose="020B0709020204030204" pitchFamily="49" charset="0"/>
              </a:rPr>
              <a:t>    </a:t>
            </a:r>
            <a:r>
              <a:rPr lang="en-US" sz="1800" b="1" dirty="0">
                <a:solidFill>
                  <a:srgbClr val="7E0055"/>
                </a:solidFill>
                <a:latin typeface="Consolas Bold" panose="020B0709020204030204" pitchFamily="49" charset="0"/>
                <a:cs typeface="Consolas Bold" panose="020B0709020204030204" pitchFamily="49" charset="0"/>
              </a:rPr>
              <a:t>public static void </a:t>
            </a:r>
            <a:r>
              <a:rPr lang="en-US" sz="1800" b="1" dirty="0">
                <a:latin typeface="Consolas Bold" panose="020B0709020204030204" pitchFamily="49" charset="0"/>
                <a:cs typeface="Consolas Bold" panose="020B0709020204030204" pitchFamily="49" charset="0"/>
              </a:rPr>
              <a:t>main(String [] </a:t>
            </a:r>
            <a:r>
              <a:rPr lang="en-US" sz="1800" b="1" dirty="0" err="1">
                <a:latin typeface="Consolas Bold" panose="020B0709020204030204" pitchFamily="49" charset="0"/>
                <a:cs typeface="Consolas Bold" panose="020B0709020204030204" pitchFamily="49" charset="0"/>
              </a:rPr>
              <a:t>args</a:t>
            </a:r>
            <a:r>
              <a:rPr lang="en-US" sz="1800" b="1" dirty="0">
                <a:latin typeface="Consolas Bold" panose="020B0709020204030204" pitchFamily="49" charset="0"/>
                <a:cs typeface="Consolas Bold" panose="020B0709020204030204" pitchFamily="49" charset="0"/>
              </a:rPr>
              <a:t>) {</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System.</a:t>
            </a:r>
            <a:r>
              <a:rPr lang="en-US" sz="1800" b="1" i="1" dirty="0" err="1">
                <a:solidFill>
                  <a:srgbClr val="0000FF"/>
                </a:solidFill>
                <a:latin typeface="Consolas Bold" panose="020B0709020204030204" pitchFamily="49" charset="0"/>
                <a:cs typeface="Consolas Bold" panose="020B0709020204030204" pitchFamily="49" charset="0"/>
              </a:rPr>
              <a:t>out</a:t>
            </a:r>
            <a:r>
              <a:rPr lang="en-US" sz="1800" b="1" dirty="0" err="1">
                <a:latin typeface="Consolas Bold" panose="020B0709020204030204" pitchFamily="49" charset="0"/>
                <a:cs typeface="Consolas Bold" panose="020B0709020204030204" pitchFamily="49" charset="0"/>
              </a:rPr>
              <a:t>.println</a:t>
            </a:r>
            <a:r>
              <a:rPr lang="en-US" sz="1800" b="1" dirty="0">
                <a:latin typeface="Consolas Bold" panose="020B0709020204030204" pitchFamily="49" charset="0"/>
                <a:cs typeface="Consolas Bold" panose="020B0709020204030204" pitchFamily="49" charset="0"/>
              </a:rPr>
              <a:t>(</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err="1">
                <a:solidFill>
                  <a:srgbClr val="0000FF"/>
                </a:solidFill>
                <a:latin typeface="Consolas Bold" panose="020B0709020204030204" pitchFamily="49" charset="0"/>
                <a:cs typeface="Consolas Bold" panose="020B0709020204030204" pitchFamily="49" charset="0"/>
              </a:rPr>
              <a:t>FooBar#main</a:t>
            </a:r>
            <a:r>
              <a:rPr lang="en-US" sz="1800" b="1" dirty="0">
                <a:solidFill>
                  <a:srgbClr val="0000FF"/>
                </a:solidFill>
                <a:latin typeface="Consolas Bold" panose="020B0709020204030204" pitchFamily="49" charset="0"/>
                <a:cs typeface="Consolas Bold" panose="020B0709020204030204" pitchFamily="49" charset="0"/>
              </a:rPr>
              <a:t>"</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a:t>
            </a: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a:t>
            </a:r>
            <a:r>
              <a:rPr lang="en-US" sz="1800" dirty="0">
                <a:latin typeface="Consolas Bold" panose="020B0709020204030204" pitchFamily="49" charset="0"/>
                <a:cs typeface="Consolas Bold" panose="020B0709020204030204" pitchFamily="49" charset="0"/>
              </a:rPr>
              <a:t> = </a:t>
            </a:r>
            <a:r>
              <a:rPr lang="en-US" sz="1800" b="1" dirty="0">
                <a:latin typeface="Consolas Bold" panose="020B0709020204030204" pitchFamily="49" charset="0"/>
                <a:cs typeface="Consolas Bold" panose="020B0709020204030204" pitchFamily="49" charset="0"/>
              </a:rPr>
              <a:t>new </a:t>
            </a:r>
            <a:r>
              <a:rPr lang="en-US" sz="1800" b="1" dirty="0" err="1">
                <a:latin typeface="Consolas Bold" panose="020B0709020204030204" pitchFamily="49" charset="0"/>
                <a:cs typeface="Consolas Bold" panose="020B0709020204030204" pitchFamily="49" charset="0"/>
              </a:rPr>
              <a:t>FooBar</a:t>
            </a:r>
            <a:r>
              <a:rPr lang="en-US" sz="1800" b="1"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fooBar.someMethod</a:t>
            </a:r>
            <a:r>
              <a:rPr lang="en-US" sz="1800"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r>
              <a:rPr lang="en-US" sz="1800" dirty="0" err="1">
                <a:latin typeface="Consolas Bold" panose="020B0709020204030204" pitchFamily="49" charset="0"/>
                <a:cs typeface="Consolas Bold" panose="020B0709020204030204" pitchFamily="49" charset="0"/>
              </a:rPr>
              <a:t>fooBar.someOtherMethod</a:t>
            </a:r>
            <a:r>
              <a:rPr lang="en-US" sz="1800" dirty="0">
                <a:latin typeface="Consolas Bold" panose="020B0709020204030204" pitchFamily="49" charset="0"/>
                <a:cs typeface="Consolas Bold" panose="020B0709020204030204" pitchFamily="49" charset="0"/>
              </a:rPr>
              <a:t>();</a:t>
            </a:r>
          </a:p>
          <a:p>
            <a:pPr>
              <a:spcBef>
                <a:spcPts val="0"/>
              </a:spcBef>
              <a:spcAft>
                <a:spcPts val="0"/>
              </a:spcAft>
            </a:pPr>
            <a:r>
              <a:rPr lang="en-US" sz="1800" dirty="0">
                <a:latin typeface="Consolas Bold" panose="020B0709020204030204" pitchFamily="49" charset="0"/>
                <a:cs typeface="Consolas Bold" panose="020B0709020204030204" pitchFamily="49" charset="0"/>
              </a:rPr>
              <a:t>    }</a:t>
            </a:r>
          </a:p>
          <a:p>
            <a:pPr>
              <a:spcBef>
                <a:spcPts val="0"/>
              </a:spcBef>
              <a:spcAft>
                <a:spcPts val="0"/>
              </a:spcAft>
            </a:pPr>
            <a:r>
              <a:rPr lang="en-US" sz="1800" dirty="0">
                <a:latin typeface="Consolas Bold" panose="020B0709020204030204" pitchFamily="49" charset="0"/>
                <a:cs typeface="Consolas Bold" panose="020B0709020204030204" pitchFamily="49" charset="0"/>
              </a:rPr>
              <a:t>}</a:t>
            </a:r>
          </a:p>
          <a:p>
            <a:pPr>
              <a:spcBef>
                <a:spcPts val="0"/>
              </a:spcBef>
              <a:spcAft>
                <a:spcPts val="0"/>
              </a:spcAft>
            </a:pPr>
            <a:endParaRPr lang="en-US" sz="1800" dirty="0">
              <a:latin typeface="Consolas Bold" panose="020B0709020204030204" pitchFamily="49" charset="0"/>
              <a:cs typeface="Consolas Bold" panose="020B0709020204030204" pitchFamily="49" charset="0"/>
            </a:endParaRPr>
          </a:p>
          <a:p>
            <a:pPr marL="0">
              <a:spcBef>
                <a:spcPts val="0"/>
              </a:spcBef>
              <a:spcAft>
                <a:spcPts val="0"/>
              </a:spcAft>
            </a:pPr>
            <a:r>
              <a:rPr lang="en-US" dirty="0">
                <a:cs typeface="Consolas Bold" panose="020B0709020204030204" pitchFamily="49" charset="0"/>
              </a:rPr>
              <a:t>Code compiles and executes.</a:t>
            </a:r>
          </a:p>
          <a:p>
            <a:pPr marL="0">
              <a:spcBef>
                <a:spcPts val="0"/>
              </a:spcBef>
              <a:spcAft>
                <a:spcPts val="0"/>
              </a:spcAft>
            </a:pPr>
            <a:endParaRPr lang="en-US" sz="1800" dirty="0">
              <a:cs typeface="Consolas Bold" panose="020B0709020204030204" pitchFamily="49" charset="0"/>
            </a:endParaRPr>
          </a:p>
          <a:p>
            <a:pPr>
              <a:spcBef>
                <a:spcPts val="0"/>
              </a:spcBef>
              <a:spcAft>
                <a:spcPts val="0"/>
              </a:spcAft>
            </a:pPr>
            <a:r>
              <a:rPr lang="en-US" dirty="0" err="1">
                <a:latin typeface="Segoe UI Light" panose="020B0502040204020203" pitchFamily="34" charset="0"/>
              </a:rPr>
              <a:t>FooBar#main</a:t>
            </a:r>
            <a:endParaRPr lang="en-US" dirty="0">
              <a:latin typeface="Segoe UI Light" panose="020B0502040204020203" pitchFamily="34" charset="0"/>
            </a:endParaRPr>
          </a:p>
          <a:p>
            <a:pPr>
              <a:spcBef>
                <a:spcPts val="0"/>
              </a:spcBef>
              <a:spcAft>
                <a:spcPts val="0"/>
              </a:spcAft>
            </a:pPr>
            <a:r>
              <a:rPr lang="en-US" dirty="0" err="1">
                <a:latin typeface="Segoe UI Light" panose="020B0502040204020203" pitchFamily="34" charset="0"/>
              </a:rPr>
              <a:t>FooBar#someMethod</a:t>
            </a:r>
            <a:endParaRPr lang="en-US" dirty="0">
              <a:latin typeface="Segoe UI Light" panose="020B0502040204020203" pitchFamily="34" charset="0"/>
            </a:endParaRPr>
          </a:p>
          <a:p>
            <a:pPr>
              <a:spcBef>
                <a:spcPts val="0"/>
              </a:spcBef>
              <a:spcAft>
                <a:spcPts val="0"/>
              </a:spcAft>
            </a:pPr>
            <a:r>
              <a:rPr lang="en-US" dirty="0" err="1">
                <a:latin typeface="Segoe UI Light" panose="020B0502040204020203" pitchFamily="34" charset="0"/>
              </a:rPr>
              <a:t>Foo#someOtherMethod</a:t>
            </a:r>
            <a:endParaRPr lang="en-US" dirty="0">
              <a:latin typeface="Segoe UI Light" panose="020B0502040204020203" pitchFamily="34" charset="0"/>
              <a:cs typeface="Consolas Bold" panose="020B0709020204030204" pitchFamily="49" charset="0"/>
            </a:endParaRPr>
          </a:p>
        </p:txBody>
      </p:sp>
    </p:spTree>
    <p:extLst>
      <p:ext uri="{BB962C8B-B14F-4D97-AF65-F5344CB8AC3E}">
        <p14:creationId xmlns:p14="http://schemas.microsoft.com/office/powerpoint/2010/main" val="7801768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Default methods example</a:t>
            </a:r>
          </a:p>
        </p:txBody>
      </p:sp>
      <p:sp>
        <p:nvSpPr>
          <p:cNvPr id="5" name="Rectangle 1"/>
          <p:cNvSpPr>
            <a:spLocks noChangeArrowheads="1"/>
          </p:cNvSpPr>
          <p:nvPr/>
        </p:nvSpPr>
        <p:spPr bwMode="auto">
          <a:xfrm>
            <a:off x="684213" y="1196975"/>
            <a:ext cx="2723823"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3600" b="1" dirty="0">
                <a:solidFill>
                  <a:srgbClr val="F36F23"/>
                </a:solidFill>
                <a:latin typeface="Myriad Pro" charset="0"/>
              </a:rPr>
              <a:t>Example:</a:t>
            </a:r>
          </a:p>
          <a:p>
            <a:r>
              <a:rPr lang="ru-RU" sz="3600" b="1" dirty="0">
                <a:solidFill>
                  <a:srgbClr val="000000"/>
                </a:solidFill>
                <a:latin typeface="Myriad Pro" charset="0"/>
              </a:rPr>
              <a:t>	</a:t>
            </a:r>
            <a:r>
              <a:rPr lang="en-US" sz="3600" b="1" dirty="0">
                <a:solidFill>
                  <a:srgbClr val="000000"/>
                </a:solidFill>
                <a:latin typeface="Myriad Pro" charset="0"/>
              </a:rPr>
              <a:t>Foo</a:t>
            </a:r>
          </a:p>
          <a:p>
            <a:r>
              <a:rPr lang="en-US" sz="3600" b="1" dirty="0">
                <a:solidFill>
                  <a:srgbClr val="000000"/>
                </a:solidFill>
                <a:latin typeface="Myriad Pro" charset="0"/>
              </a:rPr>
              <a:t>	Bar</a:t>
            </a:r>
          </a:p>
          <a:p>
            <a:r>
              <a:rPr lang="en-US" sz="3600" b="1" dirty="0">
                <a:solidFill>
                  <a:srgbClr val="000000"/>
                </a:solidFill>
                <a:latin typeface="Myriad Pro" charset="0"/>
              </a:rPr>
              <a:t>	</a:t>
            </a:r>
            <a:r>
              <a:rPr lang="en-US" sz="3600" b="1" dirty="0" err="1">
                <a:solidFill>
                  <a:srgbClr val="000000"/>
                </a:solidFill>
                <a:latin typeface="Myriad Pro" charset="0"/>
              </a:rPr>
              <a:t>FooBar</a:t>
            </a:r>
            <a:endParaRPr lang="en-US" sz="3600" b="1" dirty="0">
              <a:solidFill>
                <a:srgbClr val="000000"/>
              </a:solidFill>
              <a:latin typeface="Myriad Pro" charset="0"/>
            </a:endParaRPr>
          </a:p>
          <a:p>
            <a:endParaRPr lang="en-US" b="1" dirty="0">
              <a:solidFill>
                <a:srgbClr val="000000"/>
              </a:solidFill>
              <a:latin typeface="Myriad Pro" charset="0"/>
            </a:endParaRPr>
          </a:p>
        </p:txBody>
      </p:sp>
    </p:spTree>
    <p:extLst>
      <p:ext uri="{BB962C8B-B14F-4D97-AF65-F5344CB8AC3E}">
        <p14:creationId xmlns:p14="http://schemas.microsoft.com/office/powerpoint/2010/main" val="418090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003665" cy="690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l">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Examples of new patterns</a:t>
            </a:r>
            <a:endParaRPr lang="ru-RU" sz="3600" dirty="0">
              <a:solidFill>
                <a:srgbClr val="1F497D"/>
              </a:solidFill>
              <a:latin typeface="Arial" panose="020B0604020202020204" pitchFamily="34" charset="0"/>
              <a:cs typeface="Arial" panose="020B0604020202020204" pitchFamily="34" charset="0"/>
            </a:endParaRPr>
          </a:p>
        </p:txBody>
      </p:sp>
      <p:sp>
        <p:nvSpPr>
          <p:cNvPr id="48131" name="Прямоугольник 5"/>
          <p:cNvSpPr>
            <a:spLocks noChangeArrowheads="1"/>
          </p:cNvSpPr>
          <p:nvPr/>
        </p:nvSpPr>
        <p:spPr bwMode="auto">
          <a:xfrm>
            <a:off x="564704" y="1264709"/>
            <a:ext cx="9161908" cy="16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70" tIns="50935" rIns="101870" bIns="50935">
            <a:spAutoFit/>
          </a:bodyPr>
          <a:lstStyle/>
          <a:p>
            <a:pPr>
              <a:lnSpc>
                <a:spcPts val="2400"/>
              </a:lnSpc>
              <a:tabLst>
                <a:tab pos="342819" algn="l"/>
              </a:tabLst>
            </a:pPr>
            <a:r>
              <a:rPr lang="en-CA" sz="2700" spc="-10" dirty="0">
                <a:solidFill>
                  <a:srgbClr val="000000"/>
                </a:solidFill>
                <a:cs typeface="Arial"/>
              </a:rPr>
              <a:t>Predicates</a:t>
            </a:r>
          </a:p>
          <a:p>
            <a:pPr marL="457200" indent="-457200">
              <a:lnSpc>
                <a:spcPts val="2400"/>
              </a:lnSpc>
              <a:buFont typeface="Arial" panose="020B0604020202020204" pitchFamily="34" charset="0"/>
              <a:buChar char="•"/>
              <a:tabLst>
                <a:tab pos="342819" algn="l"/>
              </a:tabLst>
            </a:pPr>
            <a:endParaRPr lang="en-CA" sz="2800" b="1" spc="-10" dirty="0">
              <a:solidFill>
                <a:srgbClr val="000000"/>
              </a:solidFill>
              <a:latin typeface="Arial"/>
              <a:cs typeface="Arial"/>
            </a:endParaRPr>
          </a:p>
          <a:p>
            <a:pPr marL="457200" indent="-457200">
              <a:lnSpc>
                <a:spcPts val="2400"/>
              </a:lnSpc>
              <a:buFont typeface="Arial" panose="020B0604020202020204" pitchFamily="34" charset="0"/>
              <a:buChar char="•"/>
            </a:pPr>
            <a:endParaRPr lang="en-CA" sz="2800" dirty="0">
              <a:solidFill>
                <a:srgbClr val="000000"/>
              </a:solidFill>
            </a:endParaRPr>
          </a:p>
          <a:p>
            <a:pPr marL="457200" indent="-457200">
              <a:lnSpc>
                <a:spcPts val="2300"/>
              </a:lnSpc>
              <a:buFont typeface="Arial" panose="020B0604020202020204" pitchFamily="34" charset="0"/>
              <a:buChar char="•"/>
            </a:pPr>
            <a:endParaRPr lang="en-CA" sz="2800" b="1" spc="-20" dirty="0">
              <a:solidFill>
                <a:srgbClr val="000000"/>
              </a:solidFill>
              <a:latin typeface="Arial"/>
              <a:cs typeface="Arial"/>
            </a:endParaRPr>
          </a:p>
          <a:p>
            <a:pPr marL="457200" indent="-457200">
              <a:lnSpc>
                <a:spcPts val="2300"/>
              </a:lnSpc>
              <a:buFont typeface="Arial" panose="020B0604020202020204" pitchFamily="34" charset="0"/>
              <a:buChar char="•"/>
            </a:pPr>
            <a:endParaRPr lang="en-CA" sz="2800" b="1" spc="-20" dirty="0">
              <a:solidFill>
                <a:srgbClr val="000000"/>
              </a:solidFill>
              <a:latin typeface="Arial"/>
              <a:cs typeface="Arial"/>
            </a:endParaRPr>
          </a:p>
        </p:txBody>
      </p:sp>
      <p:sp>
        <p:nvSpPr>
          <p:cNvPr id="4" name="Content Placeholder 87039"/>
          <p:cNvSpPr txBox="1">
            <a:spLocks/>
          </p:cNvSpPr>
          <p:nvPr/>
        </p:nvSpPr>
        <p:spPr bwMode="auto">
          <a:xfrm>
            <a:off x="504231" y="2027364"/>
            <a:ext cx="9347530" cy="13547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indent="40">
              <a:spcBef>
                <a:spcPts val="0"/>
              </a:spcBef>
              <a:spcAft>
                <a:spcPts val="0"/>
              </a:spcAft>
            </a:pPr>
            <a:r>
              <a:rPr lang="en-CA" sz="1800" b="1" dirty="0">
                <a:latin typeface="Consolas Bold" panose="020B0709020204030204" pitchFamily="49" charset="0"/>
                <a:cs typeface="Consolas Bold" panose="020B0709020204030204" pitchFamily="49" charset="0"/>
              </a:rPr>
              <a:t>Predicate&lt;String&gt; p1 = s -&gt; </a:t>
            </a:r>
            <a:r>
              <a:rPr lang="en-CA" sz="1800" b="1" dirty="0" err="1">
                <a:latin typeface="Consolas Bold" panose="020B0709020204030204" pitchFamily="49" charset="0"/>
                <a:cs typeface="Consolas Bold" panose="020B0709020204030204" pitchFamily="49" charset="0"/>
              </a:rPr>
              <a:t>s.length</a:t>
            </a:r>
            <a:r>
              <a:rPr lang="en-CA" sz="1800" b="1" dirty="0">
                <a:latin typeface="Consolas Bold" panose="020B0709020204030204" pitchFamily="49" charset="0"/>
                <a:cs typeface="Consolas Bold" panose="020B0709020204030204" pitchFamily="49" charset="0"/>
              </a:rPr>
              <a:t>() &lt; 20;</a:t>
            </a:r>
            <a:br>
              <a:rPr lang="en-CA" sz="1800" dirty="0">
                <a:latin typeface="Consolas Bold" panose="020B0709020204030204" pitchFamily="49" charset="0"/>
                <a:cs typeface="Consolas Bold" panose="020B0709020204030204" pitchFamily="49" charset="0"/>
              </a:rPr>
            </a:br>
            <a:r>
              <a:rPr lang="en-CA" sz="1800" b="1" dirty="0">
                <a:latin typeface="Consolas Bold" panose="020B0709020204030204" pitchFamily="49" charset="0"/>
                <a:cs typeface="Consolas Bold" panose="020B0709020204030204" pitchFamily="49" charset="0"/>
              </a:rPr>
              <a:t>Predicate&lt;String&gt; p2 = s -&gt; </a:t>
            </a:r>
            <a:r>
              <a:rPr lang="en-CA" sz="1800" b="1" dirty="0" err="1">
                <a:latin typeface="Consolas Bold" panose="020B0709020204030204" pitchFamily="49" charset="0"/>
                <a:cs typeface="Consolas Bold" panose="020B0709020204030204" pitchFamily="49" charset="0"/>
              </a:rPr>
              <a:t>s.length</a:t>
            </a:r>
            <a:r>
              <a:rPr lang="en-CA" sz="1800" b="1" dirty="0">
                <a:latin typeface="Consolas Bold" panose="020B0709020204030204" pitchFamily="49" charset="0"/>
                <a:cs typeface="Consolas Bold" panose="020B0709020204030204" pitchFamily="49" charset="0"/>
              </a:rPr>
              <a:t>() &gt; 10;</a:t>
            </a:r>
          </a:p>
          <a:p>
            <a:pPr marL="0" indent="40">
              <a:spcBef>
                <a:spcPts val="0"/>
              </a:spcBef>
              <a:spcAft>
                <a:spcPts val="0"/>
              </a:spcAft>
            </a:pPr>
            <a:endParaRPr lang="en-CA" sz="1800" b="1" dirty="0">
              <a:latin typeface="Consolas Bold" panose="020B0709020204030204" pitchFamily="49" charset="0"/>
              <a:cs typeface="Consolas Bold" panose="020B0709020204030204" pitchFamily="49" charset="0"/>
            </a:endParaRPr>
          </a:p>
          <a:p>
            <a:pPr marL="0" indent="40">
              <a:spcBef>
                <a:spcPts val="0"/>
              </a:spcBef>
              <a:spcAft>
                <a:spcPts val="0"/>
              </a:spcAft>
            </a:pPr>
            <a:r>
              <a:rPr lang="en-CA" sz="1800" b="1" dirty="0">
                <a:latin typeface="Consolas Bold" panose="020B0709020204030204" pitchFamily="49" charset="0"/>
                <a:cs typeface="Consolas Bold" panose="020B0709020204030204" pitchFamily="49" charset="0"/>
              </a:rPr>
              <a:t>Predicate&lt;String&gt; p3 = p1.and(p2);</a:t>
            </a:r>
          </a:p>
          <a:p>
            <a:pPr indent="40">
              <a:lnSpc>
                <a:spcPts val="1900"/>
              </a:lnSpc>
            </a:pPr>
            <a:endParaRPr lang="en-CA" sz="1800" b="1" dirty="0">
              <a:latin typeface="Consolas Bold"/>
              <a:cs typeface="Consolas Bold"/>
            </a:endParaRPr>
          </a:p>
          <a:p>
            <a:pPr>
              <a:lnSpc>
                <a:spcPts val="1900"/>
              </a:lnSpc>
            </a:pPr>
            <a:endParaRPr lang="en-CA" sz="1800" dirty="0"/>
          </a:p>
          <a:p>
            <a:pPr>
              <a:lnSpc>
                <a:spcPts val="1840"/>
              </a:lnSpc>
            </a:pPr>
            <a:endParaRPr lang="en-CA" sz="1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5" name="Content Placeholder 87039"/>
          <p:cNvSpPr txBox="1">
            <a:spLocks/>
          </p:cNvSpPr>
          <p:nvPr/>
        </p:nvSpPr>
        <p:spPr bwMode="auto">
          <a:xfrm>
            <a:off x="504231" y="3741864"/>
            <a:ext cx="9347530" cy="37447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z="1800" b="1" dirty="0">
                <a:solidFill>
                  <a:srgbClr val="A0A0A0"/>
                </a:solidFill>
                <a:latin typeface="Consolas Bold" panose="020B0709020204030204" pitchFamily="49" charset="0"/>
                <a:cs typeface="Consolas Bold" panose="020B0709020204030204" pitchFamily="49" charset="0"/>
              </a:rPr>
              <a:t>@</a:t>
            </a:r>
            <a:r>
              <a:rPr lang="en-CA" sz="1800" b="1" dirty="0" err="1">
                <a:solidFill>
                  <a:srgbClr val="A0A0A0"/>
                </a:solidFill>
                <a:latin typeface="Consolas Bold" panose="020B0709020204030204" pitchFamily="49" charset="0"/>
                <a:cs typeface="Consolas Bold" panose="020B0709020204030204" pitchFamily="49" charset="0"/>
              </a:rPr>
              <a:t>FunctionalInterface</a:t>
            </a:r>
            <a:endParaRPr lang="en-CA" sz="1800" b="1" dirty="0">
              <a:solidFill>
                <a:srgbClr val="A0A0A0"/>
              </a:solidFill>
              <a:latin typeface="Consolas Bold" panose="020B0709020204030204" pitchFamily="49" charset="0"/>
              <a:cs typeface="Consolas Bold" panose="020B0709020204030204" pitchFamily="49" charset="0"/>
            </a:endParaRPr>
          </a:p>
          <a:p>
            <a:pPr marL="0">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public interface</a:t>
            </a:r>
            <a:r>
              <a:rPr lang="en-CA" sz="1800" b="1" dirty="0">
                <a:latin typeface="Consolas Bold" panose="020B0709020204030204" pitchFamily="49" charset="0"/>
                <a:cs typeface="Consolas Bold" panose="020B0709020204030204" pitchFamily="49" charset="0"/>
              </a:rPr>
              <a:t> Predicate&lt;T&gt; {</a:t>
            </a:r>
          </a:p>
          <a:p>
            <a:pPr marL="0">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    </a:t>
            </a:r>
            <a:r>
              <a:rPr lang="en-CA" sz="1800" b="1" dirty="0" err="1">
                <a:solidFill>
                  <a:srgbClr val="7E0055"/>
                </a:solidFill>
                <a:latin typeface="Consolas Bold" panose="020B0709020204030204" pitchFamily="49" charset="0"/>
                <a:cs typeface="Consolas Bold" panose="020B0709020204030204" pitchFamily="49" charset="0"/>
              </a:rPr>
              <a:t>boolean</a:t>
            </a:r>
            <a:r>
              <a:rPr lang="en-CA" sz="1800" b="1" dirty="0">
                <a:latin typeface="Consolas Bold" panose="020B0709020204030204" pitchFamily="49" charset="0"/>
                <a:cs typeface="Consolas Bold" panose="020B0709020204030204" pitchFamily="49" charset="0"/>
              </a:rPr>
              <a:t> test(T t);</a:t>
            </a:r>
          </a:p>
          <a:p>
            <a:pPr marL="0">
              <a:spcBef>
                <a:spcPts val="0"/>
              </a:spcBef>
              <a:spcAft>
                <a:spcPts val="0"/>
              </a:spcAft>
            </a:pPr>
            <a:endParaRPr lang="en-CA" sz="1800" b="1" dirty="0">
              <a:latin typeface="Consolas Bold" panose="020B0709020204030204" pitchFamily="49" charset="0"/>
              <a:cs typeface="Consolas Bold" panose="020B0709020204030204" pitchFamily="49" charset="0"/>
            </a:endParaRPr>
          </a:p>
          <a:p>
            <a:pPr marL="0">
              <a:spcBef>
                <a:spcPts val="0"/>
              </a:spcBef>
              <a:spcAft>
                <a:spcPts val="0"/>
              </a:spcAft>
              <a:tabLst>
                <a:tab pos="330122" algn="l"/>
              </a:tabLst>
            </a:pPr>
            <a:r>
              <a:rPr lang="en-CA" sz="1800" b="1" dirty="0">
                <a:solidFill>
                  <a:srgbClr val="7E0055"/>
                </a:solidFill>
                <a:latin typeface="Consolas Bold" panose="020B0709020204030204" pitchFamily="49" charset="0"/>
                <a:cs typeface="Consolas Bold" panose="020B0709020204030204" pitchFamily="49" charset="0"/>
              </a:rPr>
              <a:t>    default</a:t>
            </a:r>
            <a:r>
              <a:rPr lang="en-CA" sz="1800" b="1" dirty="0">
                <a:latin typeface="Consolas Bold" panose="020B0709020204030204" pitchFamily="49" charset="0"/>
                <a:cs typeface="Consolas Bold" panose="020B0709020204030204" pitchFamily="49" charset="0"/>
              </a:rPr>
              <a:t> Predicate&lt;T&gt; and(Predicate&lt;? </a:t>
            </a:r>
            <a:r>
              <a:rPr lang="en-CA" sz="1800" b="1" dirty="0">
                <a:solidFill>
                  <a:srgbClr val="7E0055"/>
                </a:solidFill>
                <a:latin typeface="Consolas Bold" panose="020B0709020204030204" pitchFamily="49" charset="0"/>
                <a:cs typeface="Consolas Bold" panose="020B0709020204030204" pitchFamily="49" charset="0"/>
              </a:rPr>
              <a:t>super</a:t>
            </a:r>
            <a:r>
              <a:rPr lang="en-CA" sz="1800" b="1" dirty="0">
                <a:latin typeface="Consolas Bold" panose="020B0709020204030204" pitchFamily="49" charset="0"/>
                <a:cs typeface="Consolas Bold" panose="020B0709020204030204" pitchFamily="49" charset="0"/>
              </a:rPr>
              <a:t> T&gt; other) {</a:t>
            </a:r>
            <a:br>
              <a:rPr lang="en-CA" sz="1800" dirty="0">
                <a:latin typeface="Consolas Bold" panose="020B0709020204030204" pitchFamily="49" charset="0"/>
                <a:cs typeface="Consolas Bold" panose="020B0709020204030204" pitchFamily="49" charset="0"/>
              </a:rPr>
            </a:br>
            <a:r>
              <a:rPr lang="en-CA" sz="1800" dirty="0">
                <a:latin typeface="Consolas Bold" panose="020B0709020204030204" pitchFamily="49" charset="0"/>
                <a:cs typeface="Consolas Bold" panose="020B0709020204030204" pitchFamily="49" charset="0"/>
              </a:rPr>
              <a:t>    </a:t>
            </a: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Objects.</a:t>
            </a:r>
            <a:r>
              <a:rPr lang="en-CA" sz="1800" b="1" i="1" dirty="0" err="1">
                <a:solidFill>
                  <a:srgbClr val="0000C0"/>
                </a:solidFill>
                <a:latin typeface="Consolas Bold" panose="020B0709020204030204" pitchFamily="49" charset="0"/>
                <a:cs typeface="Consolas Bold" panose="020B0709020204030204" pitchFamily="49" charset="0"/>
              </a:rPr>
              <a:t>requireNonNull</a:t>
            </a:r>
            <a:r>
              <a:rPr lang="en-CA" sz="1800" b="1" dirty="0">
                <a:latin typeface="Consolas Bold" panose="020B0709020204030204" pitchFamily="49" charset="0"/>
                <a:cs typeface="Consolas Bold" panose="020B0709020204030204" pitchFamily="49" charset="0"/>
              </a:rPr>
              <a:t>(other);</a:t>
            </a:r>
          </a:p>
          <a:p>
            <a:pPr marL="0" indent="333688">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     return</a:t>
            </a:r>
            <a:r>
              <a:rPr lang="en-CA" sz="1800" b="1" dirty="0">
                <a:latin typeface="Consolas Bold" panose="020B0709020204030204" pitchFamily="49" charset="0"/>
                <a:cs typeface="Consolas Bold" panose="020B0709020204030204" pitchFamily="49" charset="0"/>
              </a:rPr>
              <a:t> (t) -&gt; test(t) &amp;&amp; </a:t>
            </a:r>
            <a:r>
              <a:rPr lang="en-CA" sz="1800" b="1" dirty="0" err="1">
                <a:latin typeface="Consolas Bold" panose="020B0709020204030204" pitchFamily="49" charset="0"/>
                <a:cs typeface="Consolas Bold" panose="020B0709020204030204" pitchFamily="49" charset="0"/>
              </a:rPr>
              <a:t>other.test</a:t>
            </a:r>
            <a:r>
              <a:rPr lang="en-CA" sz="1800" b="1" dirty="0">
                <a:latin typeface="Consolas Bold" panose="020B0709020204030204" pitchFamily="49" charset="0"/>
                <a:cs typeface="Consolas Bold" panose="020B0709020204030204" pitchFamily="49" charset="0"/>
              </a:rPr>
              <a:t>(t);</a:t>
            </a:r>
            <a:br>
              <a:rPr lang="en-CA" sz="1800" dirty="0">
                <a:latin typeface="Consolas Bold" panose="020B0709020204030204" pitchFamily="49" charset="0"/>
                <a:cs typeface="Consolas Bold" panose="020B0709020204030204" pitchFamily="49" charset="0"/>
              </a:rPr>
            </a:br>
            <a:r>
              <a:rPr lang="en-CA" sz="1800" dirty="0">
                <a:latin typeface="Consolas Bold" panose="020B0709020204030204" pitchFamily="49" charset="0"/>
                <a:cs typeface="Consolas Bold" panose="020B0709020204030204" pitchFamily="49" charset="0"/>
              </a:rPr>
              <a:t>    </a:t>
            </a:r>
            <a:r>
              <a:rPr lang="en-CA" sz="1800" b="1" dirty="0">
                <a:latin typeface="Consolas Bold" panose="020B0709020204030204" pitchFamily="49" charset="0"/>
                <a:cs typeface="Consolas Bold" panose="020B0709020204030204" pitchFamily="49" charset="0"/>
              </a:rPr>
              <a:t>}</a:t>
            </a:r>
          </a:p>
          <a:p>
            <a:pPr marL="0">
              <a:spcBef>
                <a:spcPts val="0"/>
              </a:spcBef>
              <a:spcAft>
                <a:spcPts val="0"/>
              </a:spcAft>
            </a:pPr>
            <a:endParaRPr lang="en-CA" sz="1800" dirty="0">
              <a:latin typeface="Consolas Bold" panose="020B0709020204030204" pitchFamily="49" charset="0"/>
              <a:cs typeface="Consolas Bold" panose="020B0709020204030204" pitchFamily="49" charset="0"/>
            </a:endParaRPr>
          </a:p>
          <a:p>
            <a:pPr marL="0">
              <a:spcBef>
                <a:spcPts val="0"/>
              </a:spcBef>
              <a:spcAft>
                <a:spcPts val="0"/>
              </a:spcAft>
              <a:tabLst>
                <a:tab pos="330122" algn="l"/>
              </a:tabLst>
            </a:pPr>
            <a:r>
              <a:rPr lang="en-CA" sz="1800" b="1" dirty="0">
                <a:latin typeface="Consolas Bold" panose="020B0709020204030204" pitchFamily="49" charset="0"/>
                <a:cs typeface="Consolas Bold" panose="020B0709020204030204" pitchFamily="49" charset="0"/>
              </a:rPr>
              <a:t>}</a:t>
            </a:r>
          </a:p>
          <a:p>
            <a:pPr>
              <a:lnSpc>
                <a:spcPts val="1900"/>
              </a:lnSpc>
            </a:pPr>
            <a:endParaRPr lang="en-CA" sz="1800" dirty="0"/>
          </a:p>
          <a:p>
            <a:pPr>
              <a:lnSpc>
                <a:spcPts val="1840"/>
              </a:lnSpc>
            </a:pPr>
            <a:endParaRPr lang="en-CA" sz="1800" b="1" dirty="0">
              <a:latin typeface="Consolas Bold"/>
              <a:cs typeface="Consolas Bold"/>
            </a:endParaRPr>
          </a:p>
          <a:p>
            <a:pPr>
              <a:lnSpc>
                <a:spcPts val="1840"/>
              </a:lnSpc>
            </a:pPr>
            <a:endParaRPr lang="en-CA" sz="1800" b="1" dirty="0">
              <a:latin typeface="Consolas Bold"/>
              <a:cs typeface="Consolas Bold"/>
            </a:endParaRPr>
          </a:p>
          <a:p>
            <a:pPr>
              <a:lnSpc>
                <a:spcPts val="1840"/>
              </a:lnSpc>
            </a:pPr>
            <a:endParaRPr lang="en-CA" sz="1800" b="1" dirty="0">
              <a:solidFill>
                <a:srgbClr val="A0A0A0"/>
              </a:solidFill>
              <a:latin typeface="Consolas Bold"/>
              <a:cs typeface="Consolas Bold"/>
            </a:endParaRPr>
          </a:p>
          <a:p>
            <a:pPr>
              <a:lnSpc>
                <a:spcPts val="1840"/>
              </a:lnSpc>
            </a:pPr>
            <a:endParaRPr lang="en-CA" sz="1800" dirty="0"/>
          </a:p>
        </p:txBody>
      </p:sp>
    </p:spTree>
    <p:extLst>
      <p:ext uri="{BB962C8B-B14F-4D97-AF65-F5344CB8AC3E}">
        <p14:creationId xmlns:p14="http://schemas.microsoft.com/office/powerpoint/2010/main" val="124864154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Название 4"/>
          <p:cNvSpPr txBox="1">
            <a:spLocks/>
          </p:cNvSpPr>
          <p:nvPr/>
        </p:nvSpPr>
        <p:spPr bwMode="auto">
          <a:xfrm>
            <a:off x="310834" y="140337"/>
            <a:ext cx="9003665" cy="6908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1870" tIns="50935" rIns="101870" bIns="50935"/>
          <a:lstStyle>
            <a:lvl1pPr defTabSz="457200">
              <a:defRPr sz="2000" b="1">
                <a:solidFill>
                  <a:schemeClr val="tx1"/>
                </a:solidFill>
                <a:latin typeface="Arial" charset="0"/>
                <a:ea typeface="ＭＳ Ｐゴシック" charset="0"/>
                <a:cs typeface="ＭＳ Ｐゴシック" charset="0"/>
              </a:defRPr>
            </a:lvl1pPr>
            <a:lvl2pPr marL="742950" indent="-285750" defTabSz="457200">
              <a:defRPr sz="2000" b="1">
                <a:solidFill>
                  <a:schemeClr val="tx1"/>
                </a:solidFill>
                <a:latin typeface="Arial" charset="0"/>
                <a:ea typeface="ＭＳ Ｐゴシック" charset="0"/>
                <a:cs typeface="ＭＳ Ｐゴシック" charset="0"/>
              </a:defRPr>
            </a:lvl2pPr>
            <a:lvl3pPr marL="1143000" indent="-228600" defTabSz="457200">
              <a:defRPr sz="2000" b="1">
                <a:solidFill>
                  <a:schemeClr val="tx1"/>
                </a:solidFill>
                <a:latin typeface="Arial" charset="0"/>
                <a:ea typeface="ＭＳ Ｐゴシック" charset="0"/>
                <a:cs typeface="ＭＳ Ｐゴシック" charset="0"/>
              </a:defRPr>
            </a:lvl3pPr>
            <a:lvl4pPr marL="1600200" indent="-228600" defTabSz="457200">
              <a:defRPr sz="2000" b="1">
                <a:solidFill>
                  <a:schemeClr val="tx1"/>
                </a:solidFill>
                <a:latin typeface="Arial" charset="0"/>
                <a:ea typeface="ＭＳ Ｐゴシック" charset="0"/>
                <a:cs typeface="ＭＳ Ｐゴシック" charset="0"/>
              </a:defRPr>
            </a:lvl4pPr>
            <a:lvl5pPr marL="2057400" indent="-228600" defTabSz="457200">
              <a:defRPr sz="2000" b="1">
                <a:solidFill>
                  <a:schemeClr val="tx1"/>
                </a:solidFill>
                <a:latin typeface="Arial" charset="0"/>
                <a:ea typeface="ＭＳ Ｐゴシック" charset="0"/>
                <a:cs typeface="ＭＳ Ｐゴシック" charset="0"/>
              </a:defRPr>
            </a:lvl5pPr>
            <a:lvl6pPr marL="25146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6pPr>
            <a:lvl7pPr marL="29718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7pPr>
            <a:lvl8pPr marL="34290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8pPr>
            <a:lvl9pPr marL="3886200" indent="-228600" algn="ctr" fontAlgn="base">
              <a:lnSpc>
                <a:spcPct val="90000"/>
              </a:lnSpc>
              <a:spcBef>
                <a:spcPct val="50000"/>
              </a:spcBef>
              <a:spcAft>
                <a:spcPct val="0"/>
              </a:spcAft>
              <a:buClr>
                <a:schemeClr val="accent1"/>
              </a:buClr>
              <a:defRPr sz="2000" b="1">
                <a:solidFill>
                  <a:schemeClr val="tx1"/>
                </a:solidFill>
                <a:latin typeface="Arial" charset="0"/>
                <a:ea typeface="ＭＳ Ｐゴシック" charset="0"/>
                <a:cs typeface="ＭＳ Ｐゴシック" charset="0"/>
              </a:defRPr>
            </a:lvl9pPr>
          </a:lstStyle>
          <a:p>
            <a:pPr algn="l">
              <a:spcBef>
                <a:spcPct val="0"/>
              </a:spcBef>
              <a:buClr>
                <a:srgbClr val="000000"/>
              </a:buClr>
              <a:buSzPct val="100000"/>
              <a:buFont typeface="Times New Roman" charset="0"/>
              <a:buNone/>
            </a:pPr>
            <a:r>
              <a:rPr lang="en-US" sz="3600" dirty="0">
                <a:solidFill>
                  <a:srgbClr val="1F497D"/>
                </a:solidFill>
                <a:latin typeface="Arial" panose="020B0604020202020204" pitchFamily="34" charset="0"/>
                <a:cs typeface="Arial" panose="020B0604020202020204" pitchFamily="34" charset="0"/>
              </a:rPr>
              <a:t>Examples of new patterns</a:t>
            </a:r>
            <a:endParaRPr lang="ru-RU" sz="3600" dirty="0">
              <a:solidFill>
                <a:srgbClr val="1F497D"/>
              </a:solidFill>
              <a:latin typeface="Arial" panose="020B0604020202020204" pitchFamily="34" charset="0"/>
              <a:cs typeface="Arial" panose="020B0604020202020204" pitchFamily="34" charset="0"/>
            </a:endParaRPr>
          </a:p>
        </p:txBody>
      </p:sp>
      <p:sp>
        <p:nvSpPr>
          <p:cNvPr id="48131" name="Прямоугольник 5"/>
          <p:cNvSpPr>
            <a:spLocks noChangeArrowheads="1"/>
          </p:cNvSpPr>
          <p:nvPr/>
        </p:nvSpPr>
        <p:spPr bwMode="auto">
          <a:xfrm>
            <a:off x="564704" y="1264709"/>
            <a:ext cx="9161908" cy="16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1870" tIns="50935" rIns="101870" bIns="50935">
            <a:spAutoFit/>
          </a:bodyPr>
          <a:lstStyle/>
          <a:p>
            <a:pPr>
              <a:lnSpc>
                <a:spcPts val="2400"/>
              </a:lnSpc>
              <a:tabLst>
                <a:tab pos="342819" algn="l"/>
              </a:tabLst>
            </a:pPr>
            <a:r>
              <a:rPr lang="en-CA" sz="2700" spc="-10" dirty="0">
                <a:solidFill>
                  <a:srgbClr val="000000"/>
                </a:solidFill>
                <a:cs typeface="Arial"/>
              </a:rPr>
              <a:t>Predicates</a:t>
            </a:r>
          </a:p>
          <a:p>
            <a:pPr marL="457200" indent="-457200">
              <a:lnSpc>
                <a:spcPts val="2400"/>
              </a:lnSpc>
              <a:buFont typeface="Arial" panose="020B0604020202020204" pitchFamily="34" charset="0"/>
              <a:buChar char="•"/>
              <a:tabLst>
                <a:tab pos="342819" algn="l"/>
              </a:tabLst>
            </a:pPr>
            <a:endParaRPr lang="en-CA" sz="2800" b="1" spc="-10" dirty="0">
              <a:solidFill>
                <a:srgbClr val="000000"/>
              </a:solidFill>
              <a:latin typeface="Arial"/>
              <a:cs typeface="Arial"/>
            </a:endParaRPr>
          </a:p>
          <a:p>
            <a:pPr marL="457200" indent="-457200">
              <a:lnSpc>
                <a:spcPts val="2400"/>
              </a:lnSpc>
              <a:buFont typeface="Arial" panose="020B0604020202020204" pitchFamily="34" charset="0"/>
              <a:buChar char="•"/>
            </a:pPr>
            <a:endParaRPr lang="en-CA" sz="2800" dirty="0">
              <a:solidFill>
                <a:srgbClr val="000000"/>
              </a:solidFill>
            </a:endParaRPr>
          </a:p>
          <a:p>
            <a:pPr marL="457200" indent="-457200">
              <a:lnSpc>
                <a:spcPts val="2300"/>
              </a:lnSpc>
              <a:buFont typeface="Arial" panose="020B0604020202020204" pitchFamily="34" charset="0"/>
              <a:buChar char="•"/>
            </a:pPr>
            <a:endParaRPr lang="en-CA" sz="2800" b="1" spc="-20" dirty="0">
              <a:solidFill>
                <a:srgbClr val="000000"/>
              </a:solidFill>
              <a:latin typeface="Arial"/>
              <a:cs typeface="Arial"/>
            </a:endParaRPr>
          </a:p>
          <a:p>
            <a:pPr marL="457200" indent="-457200">
              <a:lnSpc>
                <a:spcPts val="2300"/>
              </a:lnSpc>
              <a:buFont typeface="Arial" panose="020B0604020202020204" pitchFamily="34" charset="0"/>
              <a:buChar char="•"/>
            </a:pPr>
            <a:endParaRPr lang="en-CA" sz="2800" b="1" spc="-20" dirty="0">
              <a:solidFill>
                <a:srgbClr val="000000"/>
              </a:solidFill>
              <a:latin typeface="Arial"/>
              <a:cs typeface="Arial"/>
            </a:endParaRPr>
          </a:p>
        </p:txBody>
      </p:sp>
      <p:sp>
        <p:nvSpPr>
          <p:cNvPr id="4" name="Content Placeholder 87039"/>
          <p:cNvSpPr txBox="1">
            <a:spLocks/>
          </p:cNvSpPr>
          <p:nvPr/>
        </p:nvSpPr>
        <p:spPr bwMode="auto">
          <a:xfrm>
            <a:off x="504231" y="2027364"/>
            <a:ext cx="9347530" cy="418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a:latin typeface="Consolas Bold"/>
                <a:cs typeface="Consolas Bold"/>
              </a:rPr>
              <a:t>Predicate&lt;String&gt; id = </a:t>
            </a:r>
            <a:r>
              <a:rPr lang="en-CA" sz="1800" b="1" dirty="0" err="1">
                <a:latin typeface="Consolas Bold"/>
                <a:cs typeface="Consolas Bold"/>
              </a:rPr>
              <a:t>Predicate.</a:t>
            </a:r>
            <a:r>
              <a:rPr lang="en-CA" sz="1800" b="1" i="1" dirty="0" err="1">
                <a:solidFill>
                  <a:srgbClr val="0000C0"/>
                </a:solidFill>
                <a:latin typeface="Consolas Bold Italic"/>
                <a:cs typeface="Consolas Bold Italic"/>
              </a:rPr>
              <a:t>isEqual</a:t>
            </a:r>
            <a:r>
              <a:rPr lang="en-CA" sz="1800" b="1" dirty="0">
                <a:latin typeface="Consolas Bold"/>
                <a:cs typeface="Consolas Bold"/>
              </a:rPr>
              <a:t>(target);</a:t>
            </a:r>
          </a:p>
          <a:p>
            <a:pPr indent="40">
              <a:lnSpc>
                <a:spcPts val="1900"/>
              </a:lnSpc>
            </a:pPr>
            <a:endParaRPr lang="en-CA" sz="1800" b="1" dirty="0">
              <a:latin typeface="Consolas Bold"/>
              <a:cs typeface="Consolas Bold"/>
            </a:endParaRPr>
          </a:p>
          <a:p>
            <a:pPr>
              <a:lnSpc>
                <a:spcPts val="1900"/>
              </a:lnSpc>
            </a:pPr>
            <a:endParaRPr lang="en-CA" sz="1800" dirty="0"/>
          </a:p>
          <a:p>
            <a:pPr>
              <a:lnSpc>
                <a:spcPts val="1840"/>
              </a:lnSpc>
            </a:pPr>
            <a:endParaRPr lang="en-CA" sz="1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b="1" dirty="0">
              <a:latin typeface="Consolas Bold"/>
              <a:cs typeface="Consolas Bold"/>
            </a:endParaRPr>
          </a:p>
          <a:p>
            <a:pPr>
              <a:lnSpc>
                <a:spcPts val="1840"/>
              </a:lnSpc>
            </a:pPr>
            <a:endParaRPr lang="en-CA" sz="2800" dirty="0"/>
          </a:p>
        </p:txBody>
      </p:sp>
      <p:sp>
        <p:nvSpPr>
          <p:cNvPr id="5" name="Content Placeholder 87039"/>
          <p:cNvSpPr txBox="1">
            <a:spLocks/>
          </p:cNvSpPr>
          <p:nvPr/>
        </p:nvSpPr>
        <p:spPr bwMode="auto">
          <a:xfrm>
            <a:off x="504231" y="3157664"/>
            <a:ext cx="9347530" cy="37447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101763" tIns="50882" rIns="101763" bIns="50882" numCol="1" anchor="t" anchorCtr="0" compatLnSpc="1">
            <a:prstTxWarp prst="textNoShape">
              <a:avLst/>
            </a:prstTxWarp>
          </a:bodyPr>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0">
              <a:spcBef>
                <a:spcPts val="0"/>
              </a:spcBef>
              <a:spcAft>
                <a:spcPts val="0"/>
              </a:spcAft>
            </a:pPr>
            <a:r>
              <a:rPr lang="en-CA" sz="1800" b="1" dirty="0">
                <a:solidFill>
                  <a:srgbClr val="A0A0A0"/>
                </a:solidFill>
                <a:latin typeface="Consolas Bold" panose="020B0709020204030204" pitchFamily="49" charset="0"/>
                <a:cs typeface="Consolas Bold" panose="020B0709020204030204" pitchFamily="49" charset="0"/>
              </a:rPr>
              <a:t>@</a:t>
            </a:r>
            <a:r>
              <a:rPr lang="en-CA" sz="1800" b="1" dirty="0" err="1">
                <a:solidFill>
                  <a:srgbClr val="A0A0A0"/>
                </a:solidFill>
                <a:latin typeface="Consolas Bold" panose="020B0709020204030204" pitchFamily="49" charset="0"/>
                <a:cs typeface="Consolas Bold" panose="020B0709020204030204" pitchFamily="49" charset="0"/>
              </a:rPr>
              <a:t>FunctionalInterface</a:t>
            </a:r>
            <a:endParaRPr lang="en-CA" sz="1800" b="1" dirty="0">
              <a:solidFill>
                <a:srgbClr val="A0A0A0"/>
              </a:solidFill>
              <a:latin typeface="Consolas Bold" panose="020B0709020204030204" pitchFamily="49" charset="0"/>
              <a:cs typeface="Consolas Bold" panose="020B0709020204030204" pitchFamily="49" charset="0"/>
            </a:endParaRPr>
          </a:p>
          <a:p>
            <a:pPr marL="0">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public interface</a:t>
            </a:r>
            <a:r>
              <a:rPr lang="en-CA" sz="1800" b="1" dirty="0">
                <a:latin typeface="Consolas Bold" panose="020B0709020204030204" pitchFamily="49" charset="0"/>
                <a:cs typeface="Consolas Bold" panose="020B0709020204030204" pitchFamily="49" charset="0"/>
              </a:rPr>
              <a:t> Predicate&lt;T&gt; {</a:t>
            </a:r>
          </a:p>
          <a:p>
            <a:pPr marL="0">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    </a:t>
            </a:r>
            <a:r>
              <a:rPr lang="en-CA" sz="1800" b="1" dirty="0" err="1">
                <a:solidFill>
                  <a:srgbClr val="7E0055"/>
                </a:solidFill>
                <a:latin typeface="Consolas Bold" panose="020B0709020204030204" pitchFamily="49" charset="0"/>
                <a:cs typeface="Consolas Bold" panose="020B0709020204030204" pitchFamily="49" charset="0"/>
              </a:rPr>
              <a:t>boolean</a:t>
            </a:r>
            <a:r>
              <a:rPr lang="en-CA" sz="1800" b="1" dirty="0">
                <a:latin typeface="Consolas Bold" panose="020B0709020204030204" pitchFamily="49" charset="0"/>
                <a:cs typeface="Consolas Bold" panose="020B0709020204030204" pitchFamily="49" charset="0"/>
              </a:rPr>
              <a:t> test(T t);</a:t>
            </a:r>
          </a:p>
          <a:p>
            <a:pPr marL="0">
              <a:spcBef>
                <a:spcPts val="0"/>
              </a:spcBef>
              <a:spcAft>
                <a:spcPts val="0"/>
              </a:spcAft>
            </a:pPr>
            <a:endParaRPr lang="en-CA" sz="1800" b="1" dirty="0">
              <a:latin typeface="Consolas Bold" panose="020B0709020204030204" pitchFamily="49" charset="0"/>
              <a:cs typeface="Consolas Bold" panose="020B0709020204030204" pitchFamily="49" charset="0"/>
            </a:endParaRPr>
          </a:p>
          <a:p>
            <a:pPr marL="0">
              <a:spcBef>
                <a:spcPts val="0"/>
              </a:spcBef>
              <a:spcAft>
                <a:spcPts val="0"/>
              </a:spcAft>
              <a:tabLst>
                <a:tab pos="330122" algn="l"/>
              </a:tabLst>
            </a:pPr>
            <a:r>
              <a:rPr lang="en-CA" sz="1800" b="1" dirty="0">
                <a:solidFill>
                  <a:srgbClr val="7E0055"/>
                </a:solidFill>
                <a:latin typeface="Consolas Bold" panose="020B0709020204030204" pitchFamily="49" charset="0"/>
                <a:cs typeface="Consolas Bold" panose="020B0709020204030204" pitchFamily="49" charset="0"/>
              </a:rPr>
              <a:t>    </a:t>
            </a:r>
            <a:r>
              <a:rPr lang="en-CA" sz="1800" b="1" dirty="0">
                <a:solidFill>
                  <a:srgbClr val="7E0055"/>
                </a:solidFill>
                <a:latin typeface="Consolas Bold"/>
                <a:cs typeface="Consolas Bold"/>
              </a:rPr>
              <a:t>static</a:t>
            </a:r>
            <a:r>
              <a:rPr lang="en-CA" sz="1800" b="1" dirty="0">
                <a:latin typeface="Consolas Bold"/>
                <a:cs typeface="Consolas Bold"/>
              </a:rPr>
              <a:t> &lt;T&gt; Predicate&lt;T&gt; </a:t>
            </a:r>
            <a:r>
              <a:rPr lang="en-CA" sz="1800" b="1" dirty="0" err="1">
                <a:latin typeface="Consolas Bold"/>
                <a:cs typeface="Consolas Bold"/>
              </a:rPr>
              <a:t>isEqual</a:t>
            </a:r>
            <a:r>
              <a:rPr lang="en-CA" sz="1800" b="1" dirty="0">
                <a:latin typeface="Consolas Bold"/>
                <a:cs typeface="Consolas Bold"/>
              </a:rPr>
              <a:t>(Object </a:t>
            </a:r>
            <a:r>
              <a:rPr lang="en-CA" sz="1800" b="1" dirty="0" err="1">
                <a:latin typeface="Consolas Bold"/>
                <a:cs typeface="Consolas Bold"/>
              </a:rPr>
              <a:t>targetRef</a:t>
            </a:r>
            <a:r>
              <a:rPr lang="en-CA" sz="1800" b="1" dirty="0">
                <a:latin typeface="Consolas Bold"/>
                <a:cs typeface="Consolas Bold"/>
              </a:rPr>
              <a:t>) {</a:t>
            </a:r>
            <a:br>
              <a:rPr lang="en-CA" sz="1800" dirty="0">
                <a:latin typeface="Times New Roman"/>
              </a:rPr>
            </a:br>
            <a:r>
              <a:rPr lang="en-CA" sz="1800" b="1" dirty="0">
                <a:latin typeface="Consolas Bold"/>
                <a:cs typeface="Consolas Bold"/>
              </a:rPr>
              <a:t>	     return (</a:t>
            </a:r>
            <a:r>
              <a:rPr lang="en-CA" sz="1800" b="1" dirty="0">
                <a:solidFill>
                  <a:srgbClr val="7E0055"/>
                </a:solidFill>
                <a:latin typeface="Consolas Bold"/>
                <a:cs typeface="Consolas Bold"/>
              </a:rPr>
              <a:t>null</a:t>
            </a:r>
            <a:r>
              <a:rPr lang="en-CA" sz="1800" b="1" dirty="0">
                <a:latin typeface="Consolas Bold"/>
                <a:cs typeface="Consolas Bold"/>
              </a:rPr>
              <a:t> == </a:t>
            </a:r>
            <a:r>
              <a:rPr lang="en-CA" sz="1800" b="1" dirty="0" err="1">
                <a:latin typeface="Consolas Bold"/>
                <a:cs typeface="Consolas Bold"/>
              </a:rPr>
              <a:t>targetRef</a:t>
            </a:r>
            <a:r>
              <a:rPr lang="en-CA" sz="1800" b="1" dirty="0">
                <a:latin typeface="Consolas Bold"/>
                <a:cs typeface="Consolas Bold"/>
              </a:rPr>
              <a:t>)</a:t>
            </a:r>
          </a:p>
          <a:p>
            <a:pPr marL="0">
              <a:spcBef>
                <a:spcPts val="0"/>
              </a:spcBef>
              <a:spcAft>
                <a:spcPts val="0"/>
              </a:spcAft>
            </a:pPr>
            <a:r>
              <a:rPr lang="en-CA" sz="1800" b="1" dirty="0">
                <a:latin typeface="Consolas Bold"/>
                <a:cs typeface="Consolas Bold"/>
              </a:rPr>
              <a:t>               ? Objects::</a:t>
            </a:r>
            <a:r>
              <a:rPr lang="en-CA" sz="1800" b="1" i="1" dirty="0" err="1">
                <a:solidFill>
                  <a:srgbClr val="0000C0"/>
                </a:solidFill>
                <a:latin typeface="Consolas Bold Italic"/>
                <a:cs typeface="Consolas Bold Italic"/>
              </a:rPr>
              <a:t>isNull</a:t>
            </a:r>
            <a:endParaRPr lang="en-CA" sz="1800" b="1" i="1" dirty="0">
              <a:solidFill>
                <a:srgbClr val="0000C0"/>
              </a:solidFill>
              <a:latin typeface="Consolas Bold Italic"/>
              <a:cs typeface="Consolas Bold Italic"/>
            </a:endParaRPr>
          </a:p>
          <a:p>
            <a:pPr marL="0">
              <a:spcBef>
                <a:spcPts val="0"/>
              </a:spcBef>
              <a:spcAft>
                <a:spcPts val="0"/>
              </a:spcAft>
            </a:pPr>
            <a:r>
              <a:rPr lang="en-CA" sz="1800" b="1" dirty="0">
                <a:latin typeface="Consolas Bold"/>
                <a:cs typeface="Consolas Bold"/>
              </a:rPr>
              <a:t>               : object -&gt; </a:t>
            </a:r>
            <a:r>
              <a:rPr lang="en-CA" sz="1800" b="1" dirty="0" err="1">
                <a:latin typeface="Consolas Bold"/>
                <a:cs typeface="Consolas Bold"/>
              </a:rPr>
              <a:t>targetRef.equals</a:t>
            </a:r>
            <a:r>
              <a:rPr lang="en-CA" sz="1800" b="1" dirty="0">
                <a:latin typeface="Consolas Bold"/>
                <a:cs typeface="Consolas Bold"/>
              </a:rPr>
              <a:t>(object);</a:t>
            </a:r>
            <a:br>
              <a:rPr lang="en-CA" sz="1800" dirty="0">
                <a:latin typeface="Times New Roman"/>
              </a:rPr>
            </a:br>
            <a:r>
              <a:rPr lang="en-CA" sz="1800" dirty="0">
                <a:latin typeface="Times New Roman"/>
              </a:rPr>
              <a:t>         </a:t>
            </a:r>
            <a:r>
              <a:rPr lang="en-CA" sz="1800" b="1" dirty="0">
                <a:latin typeface="Consolas Bold"/>
                <a:cs typeface="Consolas Bold"/>
              </a:rPr>
              <a:t>}</a:t>
            </a:r>
          </a:p>
          <a:p>
            <a:pPr marL="0">
              <a:spcBef>
                <a:spcPts val="0"/>
              </a:spcBef>
              <a:spcAft>
                <a:spcPts val="0"/>
              </a:spcAft>
              <a:tabLst>
                <a:tab pos="330122" algn="l"/>
              </a:tabLst>
            </a:pPr>
            <a:r>
              <a:rPr lang="en-CA" sz="1800" b="1" dirty="0">
                <a:latin typeface="Consolas Bold" panose="020B0709020204030204" pitchFamily="49" charset="0"/>
                <a:cs typeface="Consolas Bold" panose="020B0709020204030204" pitchFamily="49" charset="0"/>
              </a:rPr>
              <a:t>}</a:t>
            </a:r>
          </a:p>
          <a:p>
            <a:pPr>
              <a:lnSpc>
                <a:spcPts val="1900"/>
              </a:lnSpc>
            </a:pPr>
            <a:endParaRPr lang="en-CA" sz="1800" dirty="0"/>
          </a:p>
          <a:p>
            <a:pPr>
              <a:lnSpc>
                <a:spcPts val="1840"/>
              </a:lnSpc>
            </a:pPr>
            <a:endParaRPr lang="en-CA" sz="1800" b="1" dirty="0">
              <a:latin typeface="Consolas Bold"/>
              <a:cs typeface="Consolas Bold"/>
            </a:endParaRPr>
          </a:p>
          <a:p>
            <a:pPr>
              <a:lnSpc>
                <a:spcPts val="1840"/>
              </a:lnSpc>
            </a:pPr>
            <a:endParaRPr lang="en-CA" sz="1800" b="1" dirty="0">
              <a:latin typeface="Consolas Bold"/>
              <a:cs typeface="Consolas Bold"/>
            </a:endParaRPr>
          </a:p>
          <a:p>
            <a:pPr>
              <a:lnSpc>
                <a:spcPts val="1840"/>
              </a:lnSpc>
            </a:pPr>
            <a:endParaRPr lang="en-CA" sz="1800" b="1" dirty="0">
              <a:solidFill>
                <a:srgbClr val="A0A0A0"/>
              </a:solidFill>
              <a:latin typeface="Consolas Bold"/>
              <a:cs typeface="Consolas Bold"/>
            </a:endParaRPr>
          </a:p>
          <a:p>
            <a:pPr>
              <a:lnSpc>
                <a:spcPts val="1840"/>
              </a:lnSpc>
            </a:pPr>
            <a:endParaRPr lang="en-CA" sz="1800" dirty="0"/>
          </a:p>
        </p:txBody>
      </p:sp>
    </p:spTree>
    <p:extLst>
      <p:ext uri="{BB962C8B-B14F-4D97-AF65-F5344CB8AC3E}">
        <p14:creationId xmlns:p14="http://schemas.microsoft.com/office/powerpoint/2010/main" val="3731181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What is a Lambda Expression for?</a:t>
            </a:r>
          </a:p>
        </p:txBody>
      </p:sp>
      <p:sp>
        <p:nvSpPr>
          <p:cNvPr id="14" name="Content Placeholder 87039"/>
          <p:cNvSpPr txBox="1">
            <a:spLocks/>
          </p:cNvSpPr>
          <p:nvPr/>
        </p:nvSpPr>
        <p:spPr>
          <a:xfrm>
            <a:off x="508180" y="2312802"/>
            <a:ext cx="9052560" cy="3662767"/>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z="1800" b="1" dirty="0" err="1">
                <a:latin typeface="Consolas Bold"/>
                <a:cs typeface="Consolas Bold"/>
              </a:rPr>
              <a:t>FileFilter</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 </a:t>
            </a:r>
            <a:r>
              <a:rPr lang="en-CA" sz="1800" b="1" dirty="0">
                <a:solidFill>
                  <a:srgbClr val="7E0055"/>
                </a:solidFill>
                <a:latin typeface="Consolas Bold"/>
                <a:cs typeface="Consolas Bold"/>
              </a:rPr>
              <a:t>new</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a:t>
            </a:r>
          </a:p>
          <a:p>
            <a:pPr>
              <a:spcBef>
                <a:spcPts val="0"/>
              </a:spcBef>
              <a:spcAft>
                <a:spcPts val="0"/>
              </a:spcAft>
            </a:pPr>
            <a:r>
              <a:rPr lang="en-CA" sz="1800" b="1" dirty="0">
                <a:solidFill>
                  <a:srgbClr val="727272"/>
                </a:solidFill>
                <a:latin typeface="Consolas Bold"/>
                <a:cs typeface="Consolas Bold"/>
              </a:rPr>
              <a:t>    @Override</a:t>
            </a:r>
          </a:p>
          <a:p>
            <a:pPr>
              <a:spcBef>
                <a:spcPts val="0"/>
              </a:spcBef>
              <a:spcAft>
                <a:spcPts val="0"/>
              </a:spcAft>
            </a:pPr>
            <a:r>
              <a:rPr lang="en-CA" sz="1800" b="1" dirty="0">
                <a:solidFill>
                  <a:srgbClr val="7E0055"/>
                </a:solidFill>
                <a:latin typeface="Consolas Bold"/>
                <a:cs typeface="Consolas Bold"/>
              </a:rPr>
              <a:t>    public </a:t>
            </a:r>
            <a:r>
              <a:rPr lang="en-CA" sz="1800" b="1" dirty="0" err="1">
                <a:solidFill>
                  <a:srgbClr val="7E0055"/>
                </a:solidFill>
                <a:latin typeface="Consolas Bold"/>
                <a:cs typeface="Consolas Bold"/>
              </a:rPr>
              <a:t>boolean</a:t>
            </a:r>
            <a:r>
              <a:rPr lang="en-CA" sz="1800" b="1" dirty="0">
                <a:latin typeface="Consolas Bold"/>
                <a:cs typeface="Consolas Bold"/>
              </a:rPr>
              <a:t> accept(File file) {</a:t>
            </a:r>
          </a:p>
          <a:p>
            <a:pPr>
              <a:spcBef>
                <a:spcPts val="0"/>
              </a:spcBef>
              <a:spcAft>
                <a:spcPts val="0"/>
              </a:spcAft>
            </a:pPr>
            <a:r>
              <a:rPr lang="en-CA" sz="1800" b="1" dirty="0">
                <a:solidFill>
                  <a:srgbClr val="7E0055"/>
                </a:solidFill>
                <a:latin typeface="Consolas Bold"/>
                <a:cs typeface="Consolas Bold"/>
              </a:rPr>
              <a:t>        return</a:t>
            </a:r>
            <a:r>
              <a:rPr lang="en-CA" sz="1800" b="1" dirty="0">
                <a:latin typeface="Consolas Bold"/>
                <a:cs typeface="Consolas Bold"/>
              </a:rPr>
              <a:t> </a:t>
            </a:r>
            <a:r>
              <a:rPr lang="en-CA" sz="1800" b="1" dirty="0" err="1">
                <a:latin typeface="Consolas Bold"/>
                <a:cs typeface="Consolas Bold"/>
              </a:rPr>
              <a:t>file.getName</a:t>
            </a:r>
            <a:r>
              <a:rPr lang="en-CA" sz="1800" b="1" dirty="0">
                <a:latin typeface="Consolas Bold"/>
                <a:cs typeface="Consolas Bold"/>
              </a:rPr>
              <a:t>().</a:t>
            </a:r>
            <a:r>
              <a:rPr lang="en-CA" sz="1800" b="1" dirty="0" err="1">
                <a:latin typeface="Consolas Bold"/>
                <a:cs typeface="Consolas Bold"/>
              </a:rPr>
              <a:t>endsWith</a:t>
            </a:r>
            <a:r>
              <a:rPr lang="en-CA" sz="1800" b="1" dirty="0">
                <a:latin typeface="Consolas Bold"/>
                <a:cs typeface="Consolas Bold"/>
              </a:rPr>
              <a:t>(</a:t>
            </a:r>
            <a:r>
              <a:rPr lang="en-CA" sz="1800" b="1" dirty="0">
                <a:solidFill>
                  <a:srgbClr val="0000C0"/>
                </a:solidFill>
                <a:latin typeface="Consolas Bold"/>
                <a:cs typeface="Consolas Bold"/>
              </a:rPr>
              <a:t>".java"</a:t>
            </a:r>
            <a:r>
              <a:rPr lang="en-CA" sz="1800" b="1" dirty="0">
                <a:latin typeface="Consolas Bold"/>
                <a:cs typeface="Consolas Bold"/>
              </a:rPr>
              <a:t>);</a:t>
            </a:r>
            <a:br>
              <a:rPr lang="en-CA" sz="1800" b="1" dirty="0">
                <a:latin typeface="Times New Roman"/>
              </a:rPr>
            </a:br>
            <a:r>
              <a:rPr lang="en-CA" sz="1800" b="1" dirty="0">
                <a:latin typeface="Times New Roman"/>
              </a:rPr>
              <a:t> </a:t>
            </a:r>
            <a:r>
              <a:rPr lang="en-CA" sz="1800" b="1" dirty="0">
                <a:latin typeface="Consolas Bold"/>
                <a:cs typeface="Consolas Bold"/>
              </a:rPr>
              <a:t>}</a:t>
            </a:r>
          </a:p>
          <a:p>
            <a:pPr>
              <a:spcBef>
                <a:spcPts val="0"/>
              </a:spcBef>
              <a:spcAft>
                <a:spcPts val="0"/>
              </a:spcAft>
            </a:pPr>
            <a:r>
              <a:rPr lang="en-CA" sz="1800" b="1" dirty="0">
                <a:latin typeface="Consolas Bold"/>
                <a:cs typeface="Consolas Bold"/>
              </a:rPr>
              <a:t>};</a:t>
            </a:r>
          </a:p>
          <a:p>
            <a:pPr>
              <a:lnSpc>
                <a:spcPts val="1840"/>
              </a:lnSpc>
            </a:pPr>
            <a:endParaRPr lang="en-CA" sz="1800" b="1" dirty="0">
              <a:latin typeface="Consolas Bold"/>
              <a:cs typeface="Consolas Bold"/>
            </a:endParaRPr>
          </a:p>
          <a:p>
            <a:pPr>
              <a:spcBef>
                <a:spcPts val="0"/>
              </a:spcBef>
              <a:spcAft>
                <a:spcPts val="0"/>
              </a:spcAft>
            </a:pPr>
            <a:r>
              <a:rPr lang="en-CA" sz="1800" b="1" dirty="0">
                <a:latin typeface="Consolas Bold"/>
                <a:cs typeface="Consolas Bold"/>
              </a:rPr>
              <a:t>File </a:t>
            </a:r>
            <a:r>
              <a:rPr lang="en-CA" sz="1800" b="1" dirty="0" err="1">
                <a:latin typeface="Consolas Bold"/>
                <a:cs typeface="Consolas Bold"/>
              </a:rPr>
              <a:t>dir</a:t>
            </a:r>
            <a:r>
              <a:rPr lang="en-CA" sz="1800" b="1" dirty="0">
                <a:latin typeface="Consolas Bold"/>
                <a:cs typeface="Consolas Bold"/>
              </a:rPr>
              <a:t> =</a:t>
            </a:r>
            <a:r>
              <a:rPr lang="en-CA" sz="1800" b="1" dirty="0">
                <a:solidFill>
                  <a:srgbClr val="7E0055"/>
                </a:solidFill>
                <a:latin typeface="Consolas Bold"/>
                <a:cs typeface="Consolas Bold"/>
              </a:rPr>
              <a:t> new </a:t>
            </a:r>
            <a:r>
              <a:rPr lang="en-CA" sz="1800" b="1" dirty="0">
                <a:latin typeface="Consolas Bold"/>
                <a:cs typeface="Consolas Bold"/>
              </a:rPr>
              <a:t>File(</a:t>
            </a:r>
            <a:r>
              <a:rPr lang="en-CA" sz="1800" b="1" dirty="0">
                <a:solidFill>
                  <a:srgbClr val="0000C0"/>
                </a:solidFill>
                <a:latin typeface="Consolas Bold"/>
                <a:cs typeface="Consolas Bold"/>
              </a:rPr>
              <a:t>"d:/</a:t>
            </a:r>
            <a:r>
              <a:rPr lang="en-CA" sz="1800" b="1" dirty="0" err="1">
                <a:solidFill>
                  <a:srgbClr val="0000C0"/>
                </a:solidFill>
                <a:latin typeface="Consolas Bold"/>
                <a:cs typeface="Consolas Bold"/>
              </a:rPr>
              <a:t>tmp</a:t>
            </a:r>
            <a:r>
              <a:rPr lang="en-CA" sz="1800" b="1" dirty="0">
                <a:solidFill>
                  <a:srgbClr val="0000C0"/>
                </a:solidFill>
                <a:latin typeface="Consolas Bold"/>
                <a:cs typeface="Consolas Bold"/>
              </a:rPr>
              <a:t>"</a:t>
            </a:r>
            <a:r>
              <a:rPr lang="en-CA" sz="1800" b="1" dirty="0">
                <a:latin typeface="Consolas Bold"/>
                <a:cs typeface="Consolas Bold"/>
              </a:rPr>
              <a:t>);</a:t>
            </a:r>
          </a:p>
          <a:p>
            <a:pPr>
              <a:spcBef>
                <a:spcPts val="0"/>
              </a:spcBef>
              <a:spcAft>
                <a:spcPts val="0"/>
              </a:spcAft>
            </a:pPr>
            <a:r>
              <a:rPr lang="en-CA" sz="1800" b="1" dirty="0">
                <a:latin typeface="Consolas Bold"/>
                <a:cs typeface="Consolas Bold"/>
              </a:rPr>
              <a:t>File[] </a:t>
            </a:r>
            <a:r>
              <a:rPr lang="en-CA" sz="1800" b="1" dirty="0" err="1">
                <a:latin typeface="Consolas Bold"/>
                <a:cs typeface="Consolas Bold"/>
              </a:rPr>
              <a:t>javaFiles</a:t>
            </a:r>
            <a:r>
              <a:rPr lang="en-CA" sz="1800" b="1" dirty="0">
                <a:latin typeface="Consolas Bold"/>
                <a:cs typeface="Consolas Bold"/>
              </a:rPr>
              <a:t> = </a:t>
            </a:r>
            <a:r>
              <a:rPr lang="en-CA" sz="1800" b="1" dirty="0" err="1">
                <a:latin typeface="Consolas Bold"/>
                <a:cs typeface="Consolas Bold"/>
              </a:rPr>
              <a:t>dir.listFiles</a:t>
            </a:r>
            <a:r>
              <a:rPr lang="en-CA" sz="1800" b="1" dirty="0">
                <a:latin typeface="Consolas Bold"/>
                <a:cs typeface="Consolas Bold"/>
              </a:rPr>
              <a:t>(</a:t>
            </a:r>
            <a:r>
              <a:rPr lang="en-CA" sz="1800" b="1" dirty="0" err="1">
                <a:latin typeface="Consolas Bold"/>
                <a:cs typeface="Consolas Bold"/>
              </a:rPr>
              <a:t>fileFilter</a:t>
            </a:r>
            <a:r>
              <a:rPr lang="en-CA" sz="1800" b="1" dirty="0">
                <a:latin typeface="Consolas Bold"/>
                <a:cs typeface="Consolas Bold"/>
              </a:rPr>
              <a:t>);</a:t>
            </a:r>
            <a:endParaRPr lang="en-CA" sz="1800" b="1" dirty="0"/>
          </a:p>
          <a:p>
            <a:pPr>
              <a:lnSpc>
                <a:spcPts val="1840"/>
              </a:lnSpc>
            </a:pPr>
            <a:endParaRPr lang="en-CA" sz="1800" b="1" dirty="0">
              <a:latin typeface="Consolas Bold"/>
              <a:cs typeface="Consolas Bold"/>
            </a:endParaRPr>
          </a:p>
          <a:p>
            <a:pPr>
              <a:lnSpc>
                <a:spcPts val="1840"/>
              </a:lnSpc>
            </a:pPr>
            <a:endParaRPr lang="en-CA" sz="1800" b="1" dirty="0"/>
          </a:p>
          <a:p>
            <a:pPr>
              <a:lnSpc>
                <a:spcPts val="1840"/>
              </a:lnSpc>
            </a:pPr>
            <a:endParaRPr lang="en-CA" sz="1800" b="1" dirty="0">
              <a:latin typeface="Consolas Bold"/>
              <a:cs typeface="Consolas Bold"/>
            </a:endParaRPr>
          </a:p>
          <a:p>
            <a:pPr>
              <a:lnSpc>
                <a:spcPts val="1840"/>
              </a:lnSpc>
            </a:pPr>
            <a:endParaRPr lang="en-CA" sz="1800" b="1" dirty="0">
              <a:latin typeface="Consolas Bold"/>
              <a:cs typeface="Consolas Bold"/>
            </a:endParaRPr>
          </a:p>
          <a:p>
            <a:pPr>
              <a:lnSpc>
                <a:spcPts val="1840"/>
              </a:lnSpc>
            </a:pPr>
            <a:endParaRPr lang="en-CA" sz="1800" b="1" dirty="0"/>
          </a:p>
          <a:p>
            <a:pPr>
              <a:lnSpc>
                <a:spcPts val="1840"/>
              </a:lnSpc>
            </a:pPr>
            <a:endParaRPr lang="en-CA" sz="1800" b="1" dirty="0">
              <a:solidFill>
                <a:srgbClr val="727272"/>
              </a:solidFill>
              <a:latin typeface="Consolas Bold"/>
              <a:cs typeface="Consolas Bold"/>
            </a:endParaRPr>
          </a:p>
          <a:p>
            <a:pPr>
              <a:lnSpc>
                <a:spcPts val="1840"/>
              </a:lnSpc>
            </a:pPr>
            <a:endParaRPr lang="en-CA" sz="1800" b="1" dirty="0"/>
          </a:p>
          <a:p>
            <a:pPr>
              <a:lnSpc>
                <a:spcPts val="1840"/>
              </a:lnSpc>
            </a:pPr>
            <a:endParaRPr lang="en-CA" sz="1800" b="1" dirty="0">
              <a:latin typeface="Consolas Bold"/>
              <a:cs typeface="Consolas Bold"/>
            </a:endParaRPr>
          </a:p>
          <a:p>
            <a:pPr>
              <a:spcBef>
                <a:spcPts val="0"/>
              </a:spcBef>
              <a:spcAft>
                <a:spcPts val="0"/>
              </a:spcAft>
            </a:pPr>
            <a:endParaRPr lang="en-CA" sz="1800" b="1" dirty="0">
              <a:latin typeface="Consolas Bold"/>
              <a:cs typeface="Consolas Bo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Summary</a:t>
            </a:r>
          </a:p>
        </p:txBody>
      </p:sp>
      <p:sp>
        <p:nvSpPr>
          <p:cNvPr id="7" name="Content Placeholder 87039"/>
          <p:cNvSpPr txBox="1">
            <a:spLocks noGrp="1"/>
          </p:cNvSpPr>
          <p:nvPr>
            <p:ph idx="1"/>
          </p:nvPr>
        </p:nvSpPr>
        <p:spPr>
          <a:xfrm>
            <a:off x="502921" y="1114793"/>
            <a:ext cx="9012397" cy="5579719"/>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marL="457200" indent="-457200">
              <a:spcBef>
                <a:spcPts val="0"/>
              </a:spcBef>
              <a:spcAft>
                <a:spcPts val="0"/>
              </a:spcAft>
              <a:buFont typeface="Arial" panose="020B0604020202020204" pitchFamily="34" charset="0"/>
              <a:buChar char="•"/>
            </a:pPr>
            <a:endParaRPr lang="en-CA" spc="-10" dirty="0">
              <a:cs typeface="Arial"/>
            </a:endParaRPr>
          </a:p>
          <a:p>
            <a:pPr marL="457200" indent="-457200">
              <a:spcBef>
                <a:spcPts val="0"/>
              </a:spcBef>
              <a:spcAft>
                <a:spcPts val="0"/>
              </a:spcAft>
              <a:buFont typeface="Arial" panose="020B0604020202020204" pitchFamily="34" charset="0"/>
              <a:buChar char="•"/>
            </a:pPr>
            <a:r>
              <a:rPr lang="en-CA" spc="-10" dirty="0">
                <a:cs typeface="Arial"/>
              </a:rPr>
              <a:t>The new « lambda expression » syntax</a:t>
            </a:r>
          </a:p>
          <a:p>
            <a:pPr marL="457200" indent="-457200">
              <a:spcBef>
                <a:spcPts val="0"/>
              </a:spcBef>
              <a:spcAft>
                <a:spcPts val="0"/>
              </a:spcAft>
              <a:buFont typeface="Arial" panose="020B0604020202020204" pitchFamily="34" charset="0"/>
              <a:buChar char="•"/>
            </a:pPr>
            <a:endParaRPr lang="en-CA" spc="-10" dirty="0">
              <a:cs typeface="Arial"/>
            </a:endParaRPr>
          </a:p>
          <a:p>
            <a:pPr marL="457200" indent="-457200">
              <a:spcBef>
                <a:spcPts val="0"/>
              </a:spcBef>
              <a:spcAft>
                <a:spcPts val="0"/>
              </a:spcAft>
              <a:buFont typeface="Arial" panose="020B0604020202020204" pitchFamily="34" charset="0"/>
              <a:buChar char="•"/>
            </a:pPr>
            <a:r>
              <a:rPr lang="en-CA" spc="-10" dirty="0">
                <a:cs typeface="Arial"/>
              </a:rPr>
              <a:t>A lambda expression has a type: a functional interface</a:t>
            </a:r>
          </a:p>
          <a:p>
            <a:pPr marL="457200" indent="-457200">
              <a:spcBef>
                <a:spcPts val="0"/>
              </a:spcBef>
              <a:spcAft>
                <a:spcPts val="0"/>
              </a:spcAft>
              <a:buFont typeface="Arial" panose="020B0604020202020204" pitchFamily="34" charset="0"/>
              <a:buChar char="•"/>
            </a:pPr>
            <a:endParaRPr lang="en-CA" spc="-10" dirty="0">
              <a:cs typeface="Arial"/>
            </a:endParaRPr>
          </a:p>
          <a:p>
            <a:pPr marL="457200" indent="-457200">
              <a:spcBef>
                <a:spcPts val="0"/>
              </a:spcBef>
              <a:spcAft>
                <a:spcPts val="0"/>
              </a:spcAft>
              <a:buFont typeface="Arial" panose="020B0604020202020204" pitchFamily="34" charset="0"/>
              <a:buChar char="•"/>
            </a:pPr>
            <a:r>
              <a:rPr lang="en-CA" spc="-10" dirty="0">
                <a:cs typeface="Arial"/>
              </a:rPr>
              <a:t>Definition of a functional interface, examples</a:t>
            </a:r>
          </a:p>
          <a:p>
            <a:pPr marL="457200" indent="-457200">
              <a:spcBef>
                <a:spcPts val="0"/>
              </a:spcBef>
              <a:spcAft>
                <a:spcPts val="0"/>
              </a:spcAft>
              <a:buFont typeface="Arial" panose="020B0604020202020204" pitchFamily="34" charset="0"/>
              <a:buChar char="•"/>
            </a:pPr>
            <a:endParaRPr lang="en-CA" spc="-10" dirty="0">
              <a:cs typeface="Arial"/>
            </a:endParaRPr>
          </a:p>
          <a:p>
            <a:pPr marL="457200" indent="-457200">
              <a:spcBef>
                <a:spcPts val="0"/>
              </a:spcBef>
              <a:spcAft>
                <a:spcPts val="0"/>
              </a:spcAft>
              <a:buFont typeface="Arial" panose="020B0604020202020204" pitchFamily="34" charset="0"/>
              <a:buChar char="•"/>
            </a:pPr>
            <a:r>
              <a:rPr lang="en-CA" spc="-10" dirty="0">
                <a:cs typeface="Arial"/>
              </a:rPr>
              <a:t>Method and constructor references</a:t>
            </a:r>
          </a:p>
          <a:p>
            <a:pPr marL="457200" indent="-457200">
              <a:spcBef>
                <a:spcPts val="0"/>
              </a:spcBef>
              <a:spcAft>
                <a:spcPts val="0"/>
              </a:spcAft>
              <a:buFont typeface="Arial" panose="020B0604020202020204" pitchFamily="34" charset="0"/>
              <a:buChar char="•"/>
            </a:pPr>
            <a:endParaRPr lang="en-CA" spc="-10" dirty="0">
              <a:cs typeface="Arial"/>
            </a:endParaRPr>
          </a:p>
          <a:p>
            <a:pPr marL="457200" indent="-457200">
              <a:spcBef>
                <a:spcPts val="0"/>
              </a:spcBef>
              <a:spcAft>
                <a:spcPts val="0"/>
              </a:spcAft>
              <a:buFont typeface="Arial" panose="020B0604020202020204" pitchFamily="34" charset="0"/>
              <a:buChar char="•"/>
            </a:pPr>
            <a:r>
              <a:rPr lang="en-CA" spc="-10" dirty="0" err="1">
                <a:latin typeface="Consolas Bold" panose="020B0709020204030204" pitchFamily="49" charset="0"/>
                <a:cs typeface="Consolas Bold" panose="020B0709020204030204" pitchFamily="49" charset="0"/>
              </a:rPr>
              <a:t>Iterable.forEach</a:t>
            </a:r>
            <a:r>
              <a:rPr lang="en-CA" spc="-10" dirty="0">
                <a:cs typeface="Arial"/>
              </a:rPr>
              <a:t> method</a:t>
            </a:r>
          </a:p>
          <a:p>
            <a:pPr marL="457200" indent="-457200">
              <a:spcBef>
                <a:spcPts val="0"/>
              </a:spcBef>
              <a:spcAft>
                <a:spcPts val="0"/>
              </a:spcAft>
              <a:buFont typeface="Arial" panose="020B0604020202020204" pitchFamily="34" charset="0"/>
              <a:buChar char="•"/>
            </a:pPr>
            <a:endParaRPr lang="en-CA" spc="-10" dirty="0">
              <a:cs typeface="Arial"/>
            </a:endParaRPr>
          </a:p>
          <a:p>
            <a:pPr marL="457200" indent="-457200">
              <a:spcBef>
                <a:spcPts val="0"/>
              </a:spcBef>
              <a:spcAft>
                <a:spcPts val="0"/>
              </a:spcAft>
              <a:buFont typeface="Arial" panose="020B0604020202020204" pitchFamily="34" charset="0"/>
              <a:buChar char="•"/>
            </a:pPr>
            <a:r>
              <a:rPr lang="en-CA" spc="-10" dirty="0">
                <a:cs typeface="Arial"/>
              </a:rPr>
              <a:t>Default and static methods in interfaces, examples</a:t>
            </a:r>
          </a:p>
        </p:txBody>
      </p:sp>
    </p:spTree>
    <p:extLst>
      <p:ext uri="{BB962C8B-B14F-4D97-AF65-F5344CB8AC3E}">
        <p14:creationId xmlns:p14="http://schemas.microsoft.com/office/powerpoint/2010/main" val="103867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A First Lambda Expression</a:t>
            </a:r>
          </a:p>
        </p:txBody>
      </p:sp>
      <p:sp>
        <p:nvSpPr>
          <p:cNvPr id="14" name="Content Placeholder 87039"/>
          <p:cNvSpPr txBox="1">
            <a:spLocks/>
          </p:cNvSpPr>
          <p:nvPr/>
        </p:nvSpPr>
        <p:spPr>
          <a:xfrm>
            <a:off x="508180" y="1598122"/>
            <a:ext cx="9052560" cy="5456430"/>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pc="-10" dirty="0">
                <a:cs typeface="Arial"/>
              </a:rPr>
              <a:t>Let’s use an anonymous class</a:t>
            </a:r>
          </a:p>
          <a:p>
            <a:pPr>
              <a:lnSpc>
                <a:spcPts val="1840"/>
              </a:lnSpc>
            </a:pPr>
            <a:endParaRPr lang="en-CA" sz="1800" b="1" dirty="0">
              <a:latin typeface="Consolas Bold"/>
              <a:cs typeface="Consolas Bold"/>
            </a:endParaRPr>
          </a:p>
          <a:p>
            <a:pPr>
              <a:lnSpc>
                <a:spcPts val="1840"/>
              </a:lnSpc>
            </a:pPr>
            <a:r>
              <a:rPr lang="en-CA" sz="1800" b="1" dirty="0" err="1">
                <a:latin typeface="Consolas Bold"/>
                <a:cs typeface="Consolas Bold"/>
              </a:rPr>
              <a:t>FileFilter</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 </a:t>
            </a:r>
            <a:r>
              <a:rPr lang="en-CA" sz="1800" b="1" dirty="0">
                <a:solidFill>
                  <a:srgbClr val="7E0055"/>
                </a:solidFill>
                <a:latin typeface="Consolas Bold"/>
                <a:cs typeface="Consolas Bold"/>
              </a:rPr>
              <a:t>new</a:t>
            </a:r>
            <a:r>
              <a:rPr lang="en-CA" sz="1800" b="1" dirty="0">
                <a:latin typeface="Consolas Bold"/>
                <a:cs typeface="Consolas Bold"/>
              </a:rPr>
              <a:t> </a:t>
            </a:r>
            <a:r>
              <a:rPr lang="en-CA" sz="1800" b="1" dirty="0" err="1">
                <a:latin typeface="Consolas Bold"/>
                <a:cs typeface="Consolas Bold"/>
              </a:rPr>
              <a:t>FileFilter</a:t>
            </a:r>
            <a:r>
              <a:rPr lang="en-CA" sz="1800" b="1" dirty="0">
                <a:latin typeface="Consolas Bold"/>
                <a:cs typeface="Consolas Bold"/>
              </a:rPr>
              <a:t>() {</a:t>
            </a:r>
          </a:p>
          <a:p>
            <a:pPr>
              <a:spcBef>
                <a:spcPts val="0"/>
              </a:spcBef>
              <a:spcAft>
                <a:spcPts val="0"/>
              </a:spcAft>
            </a:pPr>
            <a:r>
              <a:rPr lang="en-CA" sz="1800" b="1" dirty="0">
                <a:solidFill>
                  <a:srgbClr val="727272"/>
                </a:solidFill>
                <a:latin typeface="Consolas Bold"/>
                <a:cs typeface="Consolas Bold"/>
              </a:rPr>
              <a:t>    @Override</a:t>
            </a:r>
          </a:p>
          <a:p>
            <a:pPr>
              <a:spcBef>
                <a:spcPts val="0"/>
              </a:spcBef>
              <a:spcAft>
                <a:spcPts val="0"/>
              </a:spcAft>
            </a:pPr>
            <a:r>
              <a:rPr lang="en-CA" sz="1800" b="1" dirty="0">
                <a:solidFill>
                  <a:srgbClr val="7E0055"/>
                </a:solidFill>
                <a:latin typeface="Consolas Bold"/>
                <a:cs typeface="Consolas Bold"/>
              </a:rPr>
              <a:t>    public </a:t>
            </a:r>
            <a:r>
              <a:rPr lang="en-CA" sz="1800" b="1" dirty="0" err="1">
                <a:solidFill>
                  <a:srgbClr val="7E0055"/>
                </a:solidFill>
                <a:latin typeface="Consolas Bold"/>
                <a:cs typeface="Consolas Bold"/>
              </a:rPr>
              <a:t>boolean</a:t>
            </a:r>
            <a:r>
              <a:rPr lang="en-CA" sz="1800" b="1" dirty="0">
                <a:latin typeface="Consolas Bold"/>
                <a:cs typeface="Consolas Bold"/>
              </a:rPr>
              <a:t> accept(File file) {</a:t>
            </a:r>
          </a:p>
          <a:p>
            <a:pPr>
              <a:spcBef>
                <a:spcPts val="0"/>
              </a:spcBef>
              <a:spcAft>
                <a:spcPts val="0"/>
              </a:spcAft>
            </a:pPr>
            <a:r>
              <a:rPr lang="en-CA" sz="1800" b="1" dirty="0">
                <a:solidFill>
                  <a:srgbClr val="7E0055"/>
                </a:solidFill>
                <a:latin typeface="Consolas Bold"/>
                <a:cs typeface="Consolas Bold"/>
              </a:rPr>
              <a:t>        return</a:t>
            </a:r>
            <a:r>
              <a:rPr lang="en-CA" sz="1800" b="1" dirty="0">
                <a:latin typeface="Consolas Bold"/>
                <a:cs typeface="Consolas Bold"/>
              </a:rPr>
              <a:t> </a:t>
            </a:r>
            <a:r>
              <a:rPr lang="en-CA" sz="1800" b="1" dirty="0" err="1">
                <a:solidFill>
                  <a:srgbClr val="00B050"/>
                </a:solidFill>
                <a:latin typeface="Consolas Bold"/>
                <a:cs typeface="Consolas Bold"/>
              </a:rPr>
              <a:t>file.getName</a:t>
            </a:r>
            <a:r>
              <a:rPr lang="en-CA" sz="1800" b="1" dirty="0">
                <a:solidFill>
                  <a:srgbClr val="00B050"/>
                </a:solidFill>
                <a:latin typeface="Consolas Bold"/>
                <a:cs typeface="Consolas Bold"/>
              </a:rPr>
              <a:t>().</a:t>
            </a:r>
            <a:r>
              <a:rPr lang="en-CA" sz="1800" b="1" dirty="0" err="1">
                <a:solidFill>
                  <a:srgbClr val="00B050"/>
                </a:solidFill>
                <a:latin typeface="Consolas Bold"/>
                <a:cs typeface="Consolas Bold"/>
              </a:rPr>
              <a:t>endsWith</a:t>
            </a:r>
            <a:r>
              <a:rPr lang="en-CA" sz="1800" b="1" dirty="0">
                <a:solidFill>
                  <a:srgbClr val="00B050"/>
                </a:solidFill>
                <a:latin typeface="Consolas Bold"/>
                <a:cs typeface="Consolas Bold"/>
              </a:rPr>
              <a:t>(".java");</a:t>
            </a:r>
            <a:br>
              <a:rPr lang="en-CA" sz="1800" b="1" dirty="0">
                <a:latin typeface="Times New Roman"/>
              </a:rPr>
            </a:br>
            <a:r>
              <a:rPr lang="en-CA" sz="1800" b="1" dirty="0">
                <a:latin typeface="Times New Roman"/>
              </a:rPr>
              <a:t> </a:t>
            </a:r>
            <a:r>
              <a:rPr lang="en-CA" sz="1800" b="1" dirty="0">
                <a:latin typeface="Consolas Bold"/>
                <a:cs typeface="Consolas Bold"/>
              </a:rPr>
              <a:t>}</a:t>
            </a:r>
          </a:p>
          <a:p>
            <a:pPr>
              <a:spcBef>
                <a:spcPts val="0"/>
              </a:spcBef>
              <a:spcAft>
                <a:spcPts val="0"/>
              </a:spcAft>
            </a:pPr>
            <a:r>
              <a:rPr lang="en-CA" sz="1800" b="1" dirty="0">
                <a:latin typeface="Consolas Bold"/>
                <a:cs typeface="Consolas Bold"/>
              </a:rPr>
              <a:t>};</a:t>
            </a:r>
          </a:p>
          <a:p>
            <a:pPr>
              <a:lnSpc>
                <a:spcPts val="1840"/>
              </a:lnSpc>
            </a:pPr>
            <a:endParaRPr lang="en-CA" sz="1800" b="1" dirty="0">
              <a:cs typeface="Consolas Bold"/>
            </a:endParaRPr>
          </a:p>
          <a:p>
            <a:pPr>
              <a:lnSpc>
                <a:spcPts val="1840"/>
              </a:lnSpc>
            </a:pPr>
            <a:endParaRPr lang="en-CA" sz="1800" b="1" dirty="0">
              <a:cs typeface="Consolas Bold"/>
            </a:endParaRPr>
          </a:p>
          <a:p>
            <a:pPr>
              <a:lnSpc>
                <a:spcPts val="1840"/>
              </a:lnSpc>
            </a:pPr>
            <a:r>
              <a:rPr lang="en-CA" dirty="0"/>
              <a:t>We take the parameters and return:</a:t>
            </a:r>
          </a:p>
          <a:p>
            <a:pPr>
              <a:lnSpc>
                <a:spcPts val="1840"/>
              </a:lnSpc>
            </a:pPr>
            <a:endParaRPr lang="en-CA" dirty="0"/>
          </a:p>
          <a:p>
            <a:pPr>
              <a:lnSpc>
                <a:spcPts val="1840"/>
              </a:lnSpc>
            </a:pPr>
            <a:r>
              <a:rPr lang="en-CA" sz="1800" b="1" dirty="0" err="1">
                <a:latin typeface="Consolas Bold"/>
                <a:cs typeface="Consolas Bold"/>
              </a:rPr>
              <a:t>FileFilter</a:t>
            </a:r>
            <a:r>
              <a:rPr lang="en-CA" sz="1800" b="1" dirty="0">
                <a:latin typeface="Consolas Bold"/>
                <a:cs typeface="Consolas Bold"/>
              </a:rPr>
              <a:t> filter = </a:t>
            </a:r>
            <a:r>
              <a:rPr lang="en-CA" sz="1800" b="1" dirty="0">
                <a:solidFill>
                  <a:srgbClr val="2F74FF"/>
                </a:solidFill>
                <a:latin typeface="Consolas Bold"/>
                <a:cs typeface="Consolas Bold"/>
              </a:rPr>
              <a:t>(File file)</a:t>
            </a:r>
            <a:r>
              <a:rPr lang="en-CA" sz="1800" b="1" dirty="0">
                <a:solidFill>
                  <a:srgbClr val="FF0000"/>
                </a:solidFill>
                <a:latin typeface="Consolas Bold"/>
                <a:cs typeface="Consolas Bold"/>
              </a:rPr>
              <a:t> -&gt;</a:t>
            </a:r>
            <a:r>
              <a:rPr lang="en-CA" sz="1800" b="1" dirty="0">
                <a:solidFill>
                  <a:srgbClr val="329933"/>
                </a:solidFill>
                <a:latin typeface="Consolas Bold"/>
                <a:cs typeface="Consolas Bold"/>
              </a:rPr>
              <a:t> </a:t>
            </a:r>
            <a:r>
              <a:rPr lang="en-CA" sz="1800" b="1" dirty="0" err="1">
                <a:solidFill>
                  <a:srgbClr val="329933"/>
                </a:solidFill>
                <a:latin typeface="Consolas Bold"/>
                <a:cs typeface="Consolas Bold"/>
              </a:rPr>
              <a:t>file.getName</a:t>
            </a:r>
            <a:r>
              <a:rPr lang="en-CA" sz="1800" b="1" dirty="0">
                <a:solidFill>
                  <a:srgbClr val="329933"/>
                </a:solidFill>
                <a:latin typeface="Consolas Bold"/>
                <a:cs typeface="Consolas Bold"/>
              </a:rPr>
              <a:t>().</a:t>
            </a:r>
            <a:r>
              <a:rPr lang="en-CA" sz="1800" b="1" dirty="0" err="1">
                <a:solidFill>
                  <a:srgbClr val="329933"/>
                </a:solidFill>
                <a:latin typeface="Consolas Bold"/>
                <a:cs typeface="Consolas Bold"/>
              </a:rPr>
              <a:t>endsWith</a:t>
            </a:r>
            <a:r>
              <a:rPr lang="en-CA" sz="1800" b="1" dirty="0">
                <a:solidFill>
                  <a:srgbClr val="329933"/>
                </a:solidFill>
                <a:latin typeface="Consolas Bold"/>
                <a:cs typeface="Consolas Bold"/>
              </a:rPr>
              <a:t>(".java");</a:t>
            </a:r>
          </a:p>
          <a:p>
            <a:pPr>
              <a:lnSpc>
                <a:spcPts val="1840"/>
              </a:lnSpc>
            </a:pPr>
            <a:endParaRPr lang="en-CA" sz="1800" spc="-20" dirty="0">
              <a:cs typeface="Arial"/>
            </a:endParaRPr>
          </a:p>
          <a:p>
            <a:pPr>
              <a:lnSpc>
                <a:spcPts val="1840"/>
              </a:lnSpc>
            </a:pPr>
            <a:r>
              <a:rPr lang="en-CA" spc="-20" dirty="0">
                <a:cs typeface="Arial"/>
              </a:rPr>
              <a:t>This is a Java 8 lambda expression.</a:t>
            </a:r>
          </a:p>
          <a:p>
            <a:pPr>
              <a:lnSpc>
                <a:spcPts val="1840"/>
              </a:lnSpc>
            </a:pPr>
            <a:endParaRPr lang="en-CA" sz="1800" b="1" dirty="0">
              <a:latin typeface="Consolas Bold"/>
              <a:cs typeface="Consolas Bold"/>
            </a:endParaRPr>
          </a:p>
          <a:p>
            <a:pPr>
              <a:lnSpc>
                <a:spcPts val="1840"/>
              </a:lnSpc>
            </a:pPr>
            <a:endParaRPr lang="en-CA" sz="1800" b="1" dirty="0">
              <a:latin typeface="Consolas Bold"/>
              <a:cs typeface="Consolas Bold"/>
            </a:endParaRPr>
          </a:p>
          <a:p>
            <a:pPr>
              <a:lnSpc>
                <a:spcPts val="1840"/>
              </a:lnSpc>
            </a:pPr>
            <a:endParaRPr lang="en-CA" sz="1800" b="1" dirty="0">
              <a:latin typeface="Consolas Bold"/>
              <a:cs typeface="Consolas Bold"/>
            </a:endParaRPr>
          </a:p>
          <a:p>
            <a:pPr>
              <a:lnSpc>
                <a:spcPts val="1840"/>
              </a:lnSpc>
            </a:pPr>
            <a:endParaRPr lang="en-CA" sz="1800" b="1" dirty="0"/>
          </a:p>
          <a:p>
            <a:pPr>
              <a:lnSpc>
                <a:spcPts val="1840"/>
              </a:lnSpc>
            </a:pPr>
            <a:endParaRPr lang="en-CA" sz="1800" b="1" dirty="0">
              <a:solidFill>
                <a:srgbClr val="727272"/>
              </a:solidFill>
              <a:latin typeface="Consolas Bold"/>
              <a:cs typeface="Consolas Bold"/>
            </a:endParaRPr>
          </a:p>
          <a:p>
            <a:pPr>
              <a:lnSpc>
                <a:spcPts val="1840"/>
              </a:lnSpc>
            </a:pPr>
            <a:endParaRPr lang="en-CA" sz="1800" b="1" dirty="0"/>
          </a:p>
          <a:p>
            <a:pPr>
              <a:lnSpc>
                <a:spcPts val="1840"/>
              </a:lnSpc>
            </a:pPr>
            <a:endParaRPr lang="en-CA" sz="1800" b="1" dirty="0">
              <a:latin typeface="Consolas Bold"/>
              <a:cs typeface="Consolas Bold"/>
            </a:endParaRPr>
          </a:p>
          <a:p>
            <a:pPr>
              <a:spcBef>
                <a:spcPts val="0"/>
              </a:spcBef>
              <a:spcAft>
                <a:spcPts val="0"/>
              </a:spcAft>
            </a:pPr>
            <a:endParaRPr lang="en-CA" sz="1800" b="1" dirty="0">
              <a:latin typeface="Consolas Bold"/>
              <a:cs typeface="Consolas Bold"/>
            </a:endParaRPr>
          </a:p>
        </p:txBody>
      </p:sp>
    </p:spTree>
    <p:extLst>
      <p:ext uri="{BB962C8B-B14F-4D97-AF65-F5344CB8AC3E}">
        <p14:creationId xmlns:p14="http://schemas.microsoft.com/office/powerpoint/2010/main" val="195379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 for?</a:t>
            </a:r>
          </a:p>
        </p:txBody>
      </p:sp>
      <p:sp>
        <p:nvSpPr>
          <p:cNvPr id="5" name="Content Placeholder 4"/>
          <p:cNvSpPr>
            <a:spLocks noGrp="1"/>
          </p:cNvSpPr>
          <p:nvPr>
            <p:ph idx="1"/>
          </p:nvPr>
        </p:nvSpPr>
        <p:spPr/>
        <p:txBody>
          <a:bodyPr/>
          <a:lstStyle/>
          <a:p>
            <a:pPr>
              <a:spcBef>
                <a:spcPts val="0"/>
              </a:spcBef>
              <a:spcAft>
                <a:spcPts val="0"/>
              </a:spcAft>
            </a:pPr>
            <a:r>
              <a:rPr lang="en-US" b="1" dirty="0">
                <a:cs typeface="Arial" panose="020B0604020202020204" pitchFamily="34" charset="0"/>
              </a:rPr>
              <a:t>The first answer is:</a:t>
            </a:r>
          </a:p>
          <a:p>
            <a:pPr algn="ctr">
              <a:spcBef>
                <a:spcPts val="0"/>
              </a:spcBef>
              <a:spcAft>
                <a:spcPts val="0"/>
              </a:spcAft>
            </a:pPr>
            <a:endParaRPr lang="en-US" b="1" i="1" dirty="0">
              <a:cs typeface="Arial" panose="020B0604020202020204" pitchFamily="34" charset="0"/>
            </a:endParaRPr>
          </a:p>
          <a:p>
            <a:pPr algn="ctr">
              <a:spcBef>
                <a:spcPts val="0"/>
              </a:spcBef>
              <a:spcAft>
                <a:spcPts val="0"/>
              </a:spcAft>
            </a:pPr>
            <a:r>
              <a:rPr lang="en-US" b="1" i="1" dirty="0">
                <a:cs typeface="Arial" panose="020B0604020202020204" pitchFamily="34" charset="0"/>
              </a:rPr>
              <a:t>To make instances of anonymous classes easier to </a:t>
            </a:r>
          </a:p>
          <a:p>
            <a:pPr algn="ctr">
              <a:spcBef>
                <a:spcPts val="0"/>
              </a:spcBef>
              <a:spcAft>
                <a:spcPts val="0"/>
              </a:spcAft>
            </a:pPr>
            <a:r>
              <a:rPr lang="en-US" b="1" i="1" dirty="0">
                <a:cs typeface="Arial" panose="020B0604020202020204" pitchFamily="34" charset="0"/>
              </a:rPr>
              <a:t>write</a:t>
            </a:r>
          </a:p>
          <a:p>
            <a:pPr algn="ctr">
              <a:spcBef>
                <a:spcPts val="0"/>
              </a:spcBef>
              <a:spcAft>
                <a:spcPts val="0"/>
              </a:spcAft>
            </a:pPr>
            <a:r>
              <a:rPr lang="en-US" b="1" i="1" dirty="0">
                <a:cs typeface="Arial" panose="020B0604020202020204" pitchFamily="34" charset="0"/>
              </a:rPr>
              <a:t>and read!</a:t>
            </a:r>
            <a:endParaRPr lang="en-CA" b="1" dirty="0">
              <a:cs typeface="Arial" panose="020B0604020202020204" pitchFamily="34" charset="0"/>
            </a:endParaRPr>
          </a:p>
          <a:p>
            <a:endParaRPr lang="en-CA" sz="28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Java 8 Lambda Expression?</a:t>
            </a:r>
          </a:p>
        </p:txBody>
      </p:sp>
      <p:sp>
        <p:nvSpPr>
          <p:cNvPr id="5" name="Content Placeholder 4"/>
          <p:cNvSpPr>
            <a:spLocks noGrp="1"/>
          </p:cNvSpPr>
          <p:nvPr>
            <p:ph idx="1"/>
          </p:nvPr>
        </p:nvSpPr>
        <p:spPr>
          <a:xfrm>
            <a:off x="502921" y="1587743"/>
            <a:ext cx="9012397" cy="5106035"/>
          </a:xfrm>
        </p:spPr>
        <p:txBody>
          <a:bodyPr/>
          <a:lstStyle/>
          <a:p>
            <a:pPr algn="ctr">
              <a:spcBef>
                <a:spcPts val="0"/>
              </a:spcBef>
              <a:spcAft>
                <a:spcPts val="0"/>
              </a:spcAft>
            </a:pPr>
            <a:r>
              <a:rPr lang="en-US" b="1" dirty="0"/>
              <a:t>Answer: another way of writing instances of anonymous classes</a:t>
            </a:r>
            <a:endParaRPr lang="en-CA" b="1" dirty="0"/>
          </a:p>
        </p:txBody>
      </p:sp>
    </p:spTree>
    <p:extLst>
      <p:ext uri="{BB962C8B-B14F-4D97-AF65-F5344CB8AC3E}">
        <p14:creationId xmlns:p14="http://schemas.microsoft.com/office/powerpoint/2010/main" val="34661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37" y="140340"/>
            <a:ext cx="9470891" cy="933768"/>
          </a:xfrm>
        </p:spPr>
        <p:txBody>
          <a:bodyPr/>
          <a:lstStyle/>
          <a:p>
            <a:r>
              <a:rPr lang="en-US" dirty="0"/>
              <a:t>Several ways of writing a Lambda Expression</a:t>
            </a:r>
          </a:p>
        </p:txBody>
      </p:sp>
      <p:sp>
        <p:nvSpPr>
          <p:cNvPr id="7" name="Content Placeholder 87039"/>
          <p:cNvSpPr txBox="1">
            <a:spLocks noGrp="1"/>
          </p:cNvSpPr>
          <p:nvPr>
            <p:ph idx="1"/>
          </p:nvPr>
        </p:nvSpPr>
        <p:spPr>
          <a:xfrm>
            <a:off x="502921" y="1114793"/>
            <a:ext cx="9012397" cy="5579719"/>
          </a:xfrm>
          <a:prstGeom prst="rect">
            <a:avLst/>
          </a:prstGeom>
        </p:spPr>
        <p:txBody>
          <a:bodyPr lIns="101763" tIns="50882" rIns="101763" bIns="50882"/>
          <a:lstStyle>
            <a:lvl1pPr marL="381657" indent="-381657" algn="l" defTabSz="508879" rtl="0" eaLnBrk="1" fontAlgn="base" hangingPunct="1">
              <a:spcBef>
                <a:spcPts val="669"/>
              </a:spcBef>
              <a:spcAft>
                <a:spcPts val="669"/>
              </a:spcAft>
              <a:buClr>
                <a:srgbClr val="000000"/>
              </a:buClr>
              <a:buSzPct val="100000"/>
              <a:buFont typeface="Times New Roman" charset="0"/>
              <a:defRPr kumimoji="1" sz="2700">
                <a:solidFill>
                  <a:srgbClr val="000000"/>
                </a:solidFill>
                <a:latin typeface="+mn-lt"/>
                <a:ea typeface="+mn-ea"/>
                <a:cs typeface="ＭＳ Ｐゴシック" charset="0"/>
              </a:defRPr>
            </a:lvl1pPr>
            <a:lvl2pPr marL="826922" indent="-318047" algn="l" defTabSz="508879" rtl="0" eaLnBrk="1" fontAlgn="base" hangingPunct="1">
              <a:spcBef>
                <a:spcPts val="613"/>
              </a:spcBef>
              <a:spcAft>
                <a:spcPts val="669"/>
              </a:spcAft>
              <a:buClr>
                <a:srgbClr val="000000"/>
              </a:buClr>
              <a:buSzPct val="100000"/>
              <a:buFont typeface="Times New Roman" charset="0"/>
              <a:defRPr kumimoji="1" sz="2500">
                <a:solidFill>
                  <a:srgbClr val="000000"/>
                </a:solidFill>
                <a:latin typeface="+mn-lt"/>
                <a:ea typeface="Arial" charset="0"/>
                <a:cs typeface="Arial" charset="0"/>
              </a:defRPr>
            </a:lvl2pPr>
            <a:lvl3pPr marL="1272192" indent="-254439" algn="l" defTabSz="508879" rtl="0" eaLnBrk="1" fontAlgn="base" hangingPunct="1">
              <a:spcBef>
                <a:spcPts val="557"/>
              </a:spcBef>
              <a:spcAft>
                <a:spcPts val="669"/>
              </a:spcAft>
              <a:buClr>
                <a:srgbClr val="000000"/>
              </a:buClr>
              <a:buSzPct val="100000"/>
              <a:buFont typeface="Times New Roman" charset="0"/>
              <a:defRPr kumimoji="1" sz="2200">
                <a:solidFill>
                  <a:srgbClr val="000000"/>
                </a:solidFill>
                <a:latin typeface="+mn-lt"/>
                <a:ea typeface="Arial" charset="0"/>
                <a:cs typeface="Arial" charset="0"/>
              </a:defRPr>
            </a:lvl3pPr>
            <a:lvl4pPr marL="1781067" indent="-254439" algn="l" defTabSz="508879" rtl="0" eaLnBrk="1" fontAlgn="base" hangingPunct="1">
              <a:spcBef>
                <a:spcPts val="501"/>
              </a:spcBef>
              <a:spcAft>
                <a:spcPts val="669"/>
              </a:spcAft>
              <a:buClr>
                <a:srgbClr val="000000"/>
              </a:buClr>
              <a:buSzPct val="100000"/>
              <a:buFont typeface="Times New Roman" charset="0"/>
              <a:defRPr kumimoji="1">
                <a:solidFill>
                  <a:srgbClr val="000000"/>
                </a:solidFill>
                <a:latin typeface="+mn-lt"/>
                <a:ea typeface="Arial" charset="0"/>
                <a:cs typeface="Arial" charset="0"/>
              </a:defRPr>
            </a:lvl4pPr>
            <a:lvl5pPr marL="2289943" indent="-254439" algn="l" defTabSz="508879" rtl="0" eaLnBrk="1" fontAlgn="base" hangingPunct="1">
              <a:spcBef>
                <a:spcPts val="557"/>
              </a:spcBef>
              <a:spcAft>
                <a:spcPct val="0"/>
              </a:spcAft>
              <a:buClr>
                <a:srgbClr val="000000"/>
              </a:buClr>
              <a:buSzPct val="100000"/>
              <a:buFont typeface="Times New Roman" charset="0"/>
              <a:defRPr kumimoji="1" sz="2200">
                <a:solidFill>
                  <a:srgbClr val="000000"/>
                </a:solidFill>
                <a:latin typeface="Arial" charset="0"/>
                <a:ea typeface="Arial" charset="0"/>
                <a:cs typeface="Arial" charset="0"/>
              </a:defRPr>
            </a:lvl5pPr>
            <a:lvl6pPr marL="2798820"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6pPr>
            <a:lvl7pPr marL="3307698"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7pPr>
            <a:lvl8pPr marL="3816573"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8pPr>
            <a:lvl9pPr marL="4325447" indent="-254439" algn="l" defTabSz="508879" rtl="0" eaLnBrk="1" fontAlgn="base" hangingPunct="1">
              <a:spcBef>
                <a:spcPts val="557"/>
              </a:spcBef>
              <a:spcAft>
                <a:spcPct val="0"/>
              </a:spcAft>
              <a:buClr>
                <a:srgbClr val="000000"/>
              </a:buClr>
              <a:buSzPct val="100000"/>
              <a:buFont typeface="Times New Roman" pitchFamily="16" charset="0"/>
              <a:defRPr sz="2200">
                <a:solidFill>
                  <a:srgbClr val="000000"/>
                </a:solidFill>
                <a:latin typeface="Arial" charset="0"/>
                <a:ea typeface="+mn-ea"/>
                <a:cs typeface="Arial" charset="0"/>
              </a:defRPr>
            </a:lvl9pPr>
          </a:lstStyle>
          <a:p>
            <a:pPr>
              <a:lnSpc>
                <a:spcPts val="1840"/>
              </a:lnSpc>
            </a:pPr>
            <a:r>
              <a:rPr lang="en-CA" spc="-10" dirty="0">
                <a:cs typeface="Arial"/>
              </a:rPr>
              <a:t>The simplest way:</a:t>
            </a:r>
          </a:p>
          <a:p>
            <a:pPr>
              <a:lnSpc>
                <a:spcPts val="1840"/>
              </a:lnSpc>
            </a:pPr>
            <a:endParaRPr lang="en-CA" sz="1800" b="1" dirty="0">
              <a:latin typeface="Consolas Bold"/>
              <a:cs typeface="Consolas Bold"/>
            </a:endParaRPr>
          </a:p>
          <a:p>
            <a:pPr>
              <a:lnSpc>
                <a:spcPts val="1840"/>
              </a:lnSpc>
            </a:pPr>
            <a:r>
              <a:rPr lang="en-CA" sz="1800" b="1" dirty="0" err="1">
                <a:latin typeface="Consolas Bold"/>
                <a:cs typeface="Consolas Bold"/>
              </a:rPr>
              <a:t>FileFilter</a:t>
            </a:r>
            <a:r>
              <a:rPr lang="en-CA" sz="1800" b="1" dirty="0">
                <a:latin typeface="Consolas Bold"/>
                <a:cs typeface="Consolas Bold"/>
              </a:rPr>
              <a:t> filter = </a:t>
            </a:r>
            <a:r>
              <a:rPr lang="en-CA" sz="1800" b="1" dirty="0">
                <a:solidFill>
                  <a:srgbClr val="2F74FF"/>
                </a:solidFill>
                <a:latin typeface="Consolas Bold"/>
                <a:cs typeface="Consolas Bold"/>
              </a:rPr>
              <a:t>(File file)</a:t>
            </a:r>
            <a:r>
              <a:rPr lang="en-CA" sz="1800" b="1" dirty="0">
                <a:solidFill>
                  <a:srgbClr val="FF0000"/>
                </a:solidFill>
                <a:latin typeface="Consolas Bold"/>
                <a:cs typeface="Consolas Bold"/>
              </a:rPr>
              <a:t> -&gt;</a:t>
            </a:r>
            <a:r>
              <a:rPr lang="en-CA" sz="1800" b="1" dirty="0">
                <a:solidFill>
                  <a:srgbClr val="329933"/>
                </a:solidFill>
                <a:latin typeface="Consolas Bold"/>
                <a:cs typeface="Consolas Bold"/>
              </a:rPr>
              <a:t> </a:t>
            </a:r>
            <a:r>
              <a:rPr lang="en-CA" sz="1800" b="1" dirty="0" err="1">
                <a:solidFill>
                  <a:srgbClr val="329933"/>
                </a:solidFill>
                <a:latin typeface="Consolas Bold"/>
                <a:cs typeface="Consolas Bold"/>
              </a:rPr>
              <a:t>file.getName</a:t>
            </a:r>
            <a:r>
              <a:rPr lang="en-CA" sz="1800" b="1" dirty="0">
                <a:solidFill>
                  <a:srgbClr val="329933"/>
                </a:solidFill>
                <a:latin typeface="Consolas Bold"/>
                <a:cs typeface="Consolas Bold"/>
              </a:rPr>
              <a:t>().</a:t>
            </a:r>
            <a:r>
              <a:rPr lang="en-CA" sz="1800" b="1" dirty="0" err="1">
                <a:solidFill>
                  <a:srgbClr val="329933"/>
                </a:solidFill>
                <a:latin typeface="Consolas Bold"/>
                <a:cs typeface="Consolas Bold"/>
              </a:rPr>
              <a:t>endsWith</a:t>
            </a:r>
            <a:r>
              <a:rPr lang="en-CA" sz="1800" b="1" dirty="0">
                <a:solidFill>
                  <a:srgbClr val="329933"/>
                </a:solidFill>
                <a:latin typeface="Consolas Bold"/>
                <a:cs typeface="Consolas Bold"/>
              </a:rPr>
              <a:t>(".java");</a:t>
            </a:r>
          </a:p>
          <a:p>
            <a:pPr>
              <a:lnSpc>
                <a:spcPts val="1840"/>
              </a:lnSpc>
            </a:pPr>
            <a:endParaRPr lang="en-CA" sz="1800" spc="-20" dirty="0">
              <a:cs typeface="Arial"/>
            </a:endParaRPr>
          </a:p>
          <a:p>
            <a:pPr>
              <a:lnSpc>
                <a:spcPts val="1840"/>
              </a:lnSpc>
            </a:pPr>
            <a:r>
              <a:rPr lang="en-CA" spc="-20" dirty="0">
                <a:cs typeface="Arial"/>
              </a:rPr>
              <a:t>If you have more than one line of code:</a:t>
            </a:r>
          </a:p>
          <a:p>
            <a:pPr>
              <a:lnSpc>
                <a:spcPts val="1840"/>
              </a:lnSpc>
            </a:pPr>
            <a:endParaRPr lang="en-CA" sz="1800" b="1" dirty="0">
              <a:latin typeface="Consolas Bold"/>
              <a:cs typeface="Consolas Bold"/>
            </a:endParaRPr>
          </a:p>
          <a:p>
            <a:pPr>
              <a:spcBef>
                <a:spcPts val="0"/>
              </a:spcBef>
              <a:spcAft>
                <a:spcPts val="0"/>
              </a:spcAft>
            </a:pPr>
            <a:r>
              <a:rPr lang="en-CA" sz="1800" b="1" dirty="0">
                <a:latin typeface="Consolas Bold" panose="020B0709020204030204" pitchFamily="49" charset="0"/>
                <a:cs typeface="Consolas Bold" panose="020B0709020204030204" pitchFamily="49" charset="0"/>
              </a:rPr>
              <a:t>Runnable r = () -&gt; </a:t>
            </a:r>
            <a:r>
              <a:rPr lang="en-CA" sz="1800" b="1" dirty="0">
                <a:solidFill>
                  <a:schemeClr val="tx1"/>
                </a:solidFill>
                <a:latin typeface="Consolas Bold" panose="020B0709020204030204" pitchFamily="49" charset="0"/>
                <a:cs typeface="Consolas Bold" panose="020B0709020204030204" pitchFamily="49" charset="0"/>
              </a:rPr>
              <a:t>{</a:t>
            </a:r>
          </a:p>
          <a:p>
            <a:pPr>
              <a:spcBef>
                <a:spcPts val="0"/>
              </a:spcBef>
              <a:spcAft>
                <a:spcPts val="0"/>
              </a:spcAft>
            </a:pPr>
            <a:r>
              <a:rPr lang="en-CA" sz="1800" b="1" dirty="0">
                <a:solidFill>
                  <a:srgbClr val="7E0055"/>
                </a:solidFill>
                <a:latin typeface="Consolas Bold" panose="020B0709020204030204" pitchFamily="49" charset="0"/>
                <a:cs typeface="Consolas Bold" panose="020B0709020204030204" pitchFamily="49" charset="0"/>
              </a:rPr>
              <a:t>   for</a:t>
            </a:r>
            <a:r>
              <a:rPr lang="en-CA" sz="1800" b="1" dirty="0">
                <a:latin typeface="Consolas Bold" panose="020B0709020204030204" pitchFamily="49" charset="0"/>
                <a:cs typeface="Consolas Bold" panose="020B0709020204030204" pitchFamily="49" charset="0"/>
              </a:rPr>
              <a:t> (</a:t>
            </a:r>
            <a:r>
              <a:rPr lang="en-CA" sz="1800" b="1" dirty="0" err="1">
                <a:solidFill>
                  <a:srgbClr val="7E0055"/>
                </a:solidFill>
                <a:latin typeface="Consolas Bold" panose="020B0709020204030204" pitchFamily="49" charset="0"/>
                <a:cs typeface="Consolas Bold" panose="020B0709020204030204" pitchFamily="49" charset="0"/>
              </a:rPr>
              <a:t>int</a:t>
            </a: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i</a:t>
            </a:r>
            <a:r>
              <a:rPr lang="en-CA" sz="1800" b="1" dirty="0">
                <a:latin typeface="Consolas Bold" panose="020B0709020204030204" pitchFamily="49" charset="0"/>
                <a:cs typeface="Consolas Bold" panose="020B0709020204030204" pitchFamily="49" charset="0"/>
              </a:rPr>
              <a:t> = 0; </a:t>
            </a:r>
            <a:r>
              <a:rPr lang="en-CA" sz="1800" b="1" dirty="0" err="1">
                <a:latin typeface="Consolas Bold" panose="020B0709020204030204" pitchFamily="49" charset="0"/>
                <a:cs typeface="Consolas Bold" panose="020B0709020204030204" pitchFamily="49" charset="0"/>
              </a:rPr>
              <a:t>i</a:t>
            </a:r>
            <a:r>
              <a:rPr lang="en-CA" sz="1800" b="1" dirty="0">
                <a:latin typeface="Consolas Bold" panose="020B0709020204030204" pitchFamily="49" charset="0"/>
                <a:cs typeface="Consolas Bold" panose="020B0709020204030204" pitchFamily="49" charset="0"/>
              </a:rPr>
              <a:t> &lt; 5; </a:t>
            </a:r>
            <a:r>
              <a:rPr lang="en-CA" sz="1800" b="1" dirty="0" err="1">
                <a:latin typeface="Consolas Bold" panose="020B0709020204030204" pitchFamily="49" charset="0"/>
                <a:cs typeface="Consolas Bold" panose="020B0709020204030204" pitchFamily="49" charset="0"/>
              </a:rPr>
              <a:t>i</a:t>
            </a:r>
            <a:r>
              <a:rPr lang="en-CA" sz="1800" b="1" dirty="0">
                <a:latin typeface="Consolas Bold" panose="020B0709020204030204" pitchFamily="49" charset="0"/>
                <a:cs typeface="Consolas Bold" panose="020B0709020204030204" pitchFamily="49" charset="0"/>
              </a:rPr>
              <a:t>++) {</a:t>
            </a:r>
          </a:p>
          <a:p>
            <a:pPr>
              <a:spcBef>
                <a:spcPts val="0"/>
              </a:spcBef>
              <a:spcAft>
                <a:spcPts val="0"/>
              </a:spcAft>
            </a:pPr>
            <a:r>
              <a:rPr lang="en-CA" sz="1800" b="1" dirty="0">
                <a:latin typeface="Consolas Bold" panose="020B0709020204030204" pitchFamily="49" charset="0"/>
                <a:cs typeface="Consolas Bold" panose="020B0709020204030204" pitchFamily="49" charset="0"/>
              </a:rPr>
              <a:t>      </a:t>
            </a:r>
            <a:r>
              <a:rPr lang="en-CA" sz="1800" b="1" dirty="0" err="1">
                <a:latin typeface="Consolas Bold" panose="020B0709020204030204" pitchFamily="49" charset="0"/>
                <a:cs typeface="Consolas Bold" panose="020B0709020204030204" pitchFamily="49" charset="0"/>
              </a:rPr>
              <a:t>System.</a:t>
            </a:r>
            <a:r>
              <a:rPr lang="en-CA" sz="1800" b="1" i="1" dirty="0" err="1">
                <a:solidFill>
                  <a:srgbClr val="0000C0"/>
                </a:solidFill>
                <a:latin typeface="Consolas Bold" panose="020B0709020204030204" pitchFamily="49" charset="0"/>
                <a:cs typeface="Consolas Bold" panose="020B0709020204030204" pitchFamily="49" charset="0"/>
              </a:rPr>
              <a:t>out</a:t>
            </a:r>
            <a:r>
              <a:rPr lang="en-CA" sz="1800" b="1" dirty="0" err="1">
                <a:latin typeface="Consolas Bold" panose="020B0709020204030204" pitchFamily="49" charset="0"/>
                <a:cs typeface="Consolas Bold" panose="020B0709020204030204" pitchFamily="49" charset="0"/>
              </a:rPr>
              <a:t>.println</a:t>
            </a:r>
            <a:r>
              <a:rPr lang="en-CA" sz="1800" b="1" dirty="0">
                <a:latin typeface="Consolas Bold" panose="020B0709020204030204" pitchFamily="49" charset="0"/>
                <a:cs typeface="Consolas Bold" panose="020B0709020204030204" pitchFamily="49" charset="0"/>
              </a:rPr>
              <a:t>(</a:t>
            </a:r>
            <a:r>
              <a:rPr lang="en-CA" sz="1800" b="1" dirty="0">
                <a:solidFill>
                  <a:srgbClr val="0000C0"/>
                </a:solidFill>
                <a:latin typeface="Consolas Bold" panose="020B0709020204030204" pitchFamily="49" charset="0"/>
                <a:cs typeface="Consolas Bold" panose="020B0709020204030204" pitchFamily="49" charset="0"/>
              </a:rPr>
              <a:t>"Hello world!"</a:t>
            </a:r>
            <a:r>
              <a:rPr lang="en-CA" sz="1800" b="1" dirty="0">
                <a:latin typeface="Consolas Bold" panose="020B0709020204030204" pitchFamily="49" charset="0"/>
                <a:cs typeface="Consolas Bold" panose="020B0709020204030204" pitchFamily="49" charset="0"/>
              </a:rPr>
              <a:t>);</a:t>
            </a:r>
            <a:br>
              <a:rPr lang="en-CA" sz="1800" dirty="0">
                <a:latin typeface="Consolas Bold" panose="020B0709020204030204" pitchFamily="49" charset="0"/>
                <a:cs typeface="Consolas Bold" panose="020B0709020204030204" pitchFamily="49" charset="0"/>
              </a:rPr>
            </a:br>
            <a:r>
              <a:rPr lang="en-CA" sz="1800" b="1" dirty="0">
                <a:latin typeface="Consolas Bold" panose="020B0709020204030204" pitchFamily="49" charset="0"/>
                <a:cs typeface="Consolas Bold" panose="020B0709020204030204" pitchFamily="49" charset="0"/>
              </a:rPr>
              <a:t>}</a:t>
            </a:r>
          </a:p>
          <a:p>
            <a:pPr>
              <a:spcBef>
                <a:spcPts val="0"/>
              </a:spcBef>
              <a:spcAft>
                <a:spcPts val="0"/>
              </a:spcAft>
            </a:pPr>
            <a:r>
              <a:rPr lang="en-CA" sz="1800" b="1" dirty="0">
                <a:latin typeface="Consolas Bold" panose="020B0709020204030204" pitchFamily="49" charset="0"/>
                <a:cs typeface="Consolas Bold" panose="020B0709020204030204" pitchFamily="49" charset="0"/>
              </a:rPr>
              <a:t>};</a:t>
            </a:r>
          </a:p>
          <a:p>
            <a:pPr>
              <a:spcBef>
                <a:spcPts val="0"/>
              </a:spcBef>
              <a:spcAft>
                <a:spcPts val="0"/>
              </a:spcAft>
            </a:pPr>
            <a:endParaRPr lang="en-CA" sz="1800" b="1" dirty="0">
              <a:latin typeface="Consolas Bold"/>
              <a:cs typeface="Consolas Bold"/>
            </a:endParaRPr>
          </a:p>
          <a:p>
            <a:pPr>
              <a:spcBef>
                <a:spcPts val="0"/>
              </a:spcBef>
              <a:spcAft>
                <a:spcPts val="0"/>
              </a:spcAft>
            </a:pPr>
            <a:r>
              <a:rPr lang="en-CA" spc="-20" dirty="0">
                <a:cs typeface="Arial"/>
              </a:rPr>
              <a:t>If you have more than one argument: </a:t>
            </a:r>
          </a:p>
          <a:p>
            <a:pPr>
              <a:spcBef>
                <a:spcPts val="0"/>
              </a:spcBef>
              <a:spcAft>
                <a:spcPts val="0"/>
              </a:spcAft>
            </a:pPr>
            <a:endParaRPr lang="en-CA" dirty="0"/>
          </a:p>
          <a:p>
            <a:pPr>
              <a:spcBef>
                <a:spcPts val="0"/>
              </a:spcBef>
              <a:spcAft>
                <a:spcPts val="0"/>
              </a:spcAft>
            </a:pPr>
            <a:r>
              <a:rPr lang="en-US" sz="1800" b="1" dirty="0">
                <a:solidFill>
                  <a:schemeClr val="tx1"/>
                </a:solidFill>
                <a:latin typeface="Consolas Bold"/>
                <a:cs typeface="Consolas Bold"/>
              </a:rPr>
              <a:t>Comparator&lt;String&gt; c = </a:t>
            </a:r>
          </a:p>
          <a:p>
            <a:pPr>
              <a:spcBef>
                <a:spcPts val="0"/>
              </a:spcBef>
              <a:spcAft>
                <a:spcPts val="0"/>
              </a:spcAft>
            </a:pPr>
            <a:r>
              <a:rPr lang="en-US" sz="1800" b="1" dirty="0">
                <a:solidFill>
                  <a:srgbClr val="FF0000"/>
                </a:solidFill>
                <a:latin typeface="Consolas Bold"/>
                <a:cs typeface="Consolas Bold"/>
              </a:rPr>
              <a:t>(String s1, String s2)</a:t>
            </a:r>
            <a:r>
              <a:rPr lang="en-US" sz="1800" b="1" dirty="0">
                <a:solidFill>
                  <a:schemeClr val="tx1"/>
                </a:solidFill>
                <a:latin typeface="Consolas Bold"/>
                <a:cs typeface="Consolas Bold"/>
              </a:rPr>
              <a:t> -&gt; </a:t>
            </a:r>
            <a:r>
              <a:rPr lang="en-US" sz="1800" b="1" dirty="0" err="1">
                <a:solidFill>
                  <a:schemeClr val="tx1"/>
                </a:solidFill>
                <a:latin typeface="Consolas Bold"/>
                <a:cs typeface="Consolas Bold"/>
              </a:rPr>
              <a:t>Integer.</a:t>
            </a:r>
            <a:r>
              <a:rPr lang="en-US" sz="1800" b="1" dirty="0" err="1">
                <a:solidFill>
                  <a:schemeClr val="accent2"/>
                </a:solidFill>
                <a:latin typeface="Consolas Bold"/>
                <a:cs typeface="Consolas Bold"/>
              </a:rPr>
              <a:t>compare</a:t>
            </a:r>
            <a:r>
              <a:rPr lang="en-US" sz="1800" b="1" dirty="0">
                <a:solidFill>
                  <a:schemeClr val="tx1"/>
                </a:solidFill>
                <a:latin typeface="Consolas Bold"/>
                <a:cs typeface="Consolas Bold"/>
              </a:rPr>
              <a:t>(s1.length(), s2.length());</a:t>
            </a:r>
          </a:p>
          <a:p>
            <a:pPr>
              <a:spcBef>
                <a:spcPts val="0"/>
              </a:spcBef>
              <a:spcAft>
                <a:spcPts val="0"/>
              </a:spcAft>
            </a:pPr>
            <a:endParaRPr lang="en-US" sz="1800" b="1" dirty="0">
              <a:solidFill>
                <a:schemeClr val="tx1"/>
              </a:solidFill>
              <a:latin typeface="Consolas Bold"/>
              <a:cs typeface="Consolas Bold"/>
            </a:endParaRPr>
          </a:p>
          <a:p>
            <a:pPr>
              <a:lnSpc>
                <a:spcPts val="1840"/>
              </a:lnSpc>
            </a:pPr>
            <a:endParaRPr lang="en-CA" sz="1800" b="1" dirty="0">
              <a:solidFill>
                <a:srgbClr val="FF0000"/>
              </a:solidFill>
              <a:latin typeface="Consolas Bold"/>
              <a:cs typeface="Consolas Bold"/>
            </a:endParaRPr>
          </a:p>
          <a:p>
            <a:pPr>
              <a:lnSpc>
                <a:spcPts val="1840"/>
              </a:lnSpc>
            </a:pPr>
            <a:endParaRPr lang="en-CA" sz="1800" dirty="0"/>
          </a:p>
          <a:p>
            <a:pPr>
              <a:lnSpc>
                <a:spcPts val="1840"/>
              </a:lnSpc>
            </a:pPr>
            <a:endParaRPr lang="en-CA" sz="1800" b="1" dirty="0">
              <a:latin typeface="Consolas Bold"/>
              <a:cs typeface="Consolas Bold"/>
            </a:endParaRPr>
          </a:p>
          <a:p>
            <a:pPr>
              <a:lnSpc>
                <a:spcPts val="1840"/>
              </a:lnSpc>
            </a:pPr>
            <a:endParaRPr lang="en-CA" sz="1800" b="1" dirty="0">
              <a:latin typeface="Consolas Bold"/>
              <a:cs typeface="Consolas Bold"/>
            </a:endParaRPr>
          </a:p>
          <a:p>
            <a:pPr>
              <a:lnSpc>
                <a:spcPts val="1840"/>
              </a:lnSpc>
            </a:pPr>
            <a:endParaRPr lang="en-CA" sz="1800" b="1" dirty="0"/>
          </a:p>
          <a:p>
            <a:pPr>
              <a:lnSpc>
                <a:spcPts val="1840"/>
              </a:lnSpc>
            </a:pPr>
            <a:endParaRPr lang="en-CA" sz="1800" b="1" dirty="0">
              <a:solidFill>
                <a:srgbClr val="727272"/>
              </a:solidFill>
              <a:latin typeface="Consolas Bold"/>
              <a:cs typeface="Consolas Bold"/>
            </a:endParaRPr>
          </a:p>
          <a:p>
            <a:pPr>
              <a:lnSpc>
                <a:spcPts val="1840"/>
              </a:lnSpc>
            </a:pPr>
            <a:endParaRPr lang="en-CA" sz="1800" b="1" dirty="0"/>
          </a:p>
          <a:p>
            <a:pPr>
              <a:lnSpc>
                <a:spcPts val="1840"/>
              </a:lnSpc>
            </a:pPr>
            <a:endParaRPr lang="en-CA" sz="1800" b="1" dirty="0">
              <a:latin typeface="Consolas Bold"/>
              <a:cs typeface="Consolas Bold"/>
            </a:endParaRPr>
          </a:p>
          <a:p>
            <a:pPr>
              <a:spcBef>
                <a:spcPts val="0"/>
              </a:spcBef>
              <a:spcAft>
                <a:spcPts val="0"/>
              </a:spcAft>
            </a:pPr>
            <a:endParaRPr lang="en-CA" sz="1800" b="1" dirty="0">
              <a:latin typeface="Consolas Bold"/>
              <a:cs typeface="Consolas Bold"/>
            </a:endParaRPr>
          </a:p>
        </p:txBody>
      </p:sp>
    </p:spTree>
    <p:extLst>
      <p:ext uri="{BB962C8B-B14F-4D97-AF65-F5344CB8AC3E}">
        <p14:creationId xmlns:p14="http://schemas.microsoft.com/office/powerpoint/2010/main" val="4227219750"/>
      </p:ext>
    </p:extLst>
  </p:cSld>
  <p:clrMapOvr>
    <a:masterClrMapping/>
  </p:clrMapOvr>
</p:sld>
</file>

<file path=ppt/theme/theme1.xml><?xml version="1.0" encoding="utf-8"?>
<a:theme xmlns:a="http://schemas.openxmlformats.org/drawingml/2006/main" name="1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Myriad Pro"/>
        <a:ea typeface="ＭＳ Ｐゴシック"/>
        <a:cs typeface=""/>
      </a:majorFont>
      <a:minorFont>
        <a:latin typeface="Myriad Pro"/>
        <a:ea typeface="ＭＳ Ｐゴシック"/>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2400" b="0" i="0" u="none" strike="noStrike" cap="none" normalizeH="0" baseline="0" smtClean="0">
            <a:ln>
              <a:noFill/>
            </a:ln>
            <a:solidFill>
              <a:schemeClr val="bg1"/>
            </a:solidFill>
            <a:effectLst/>
            <a:latin typeface="Arial" charset="0"/>
            <a:ea typeface="ＭＳ Ｐゴシック" charset="-128"/>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112BECF43BD84C899862275C8B401C" ma:contentTypeVersion="7" ma:contentTypeDescription="Create a new document." ma:contentTypeScope="" ma:versionID="23b4f7bf699c27425f33f0d57f1da0c9">
  <xsd:schema xmlns:xsd="http://www.w3.org/2001/XMLSchema" xmlns:xs="http://www.w3.org/2001/XMLSchema" xmlns:p="http://schemas.microsoft.com/office/2006/metadata/properties" xmlns:ns2="00a7856f-e600-4197-99eb-bbc1cc3eb3e7" targetNamespace="http://schemas.microsoft.com/office/2006/metadata/properties" ma:root="true" ma:fieldsID="10a97da6c8a0fe83280b468cb69e04e2" ns2:_="">
    <xsd:import namespace="00a7856f-e600-4197-99eb-bbc1cc3eb3e7"/>
    <xsd:element name="properties">
      <xsd:complexType>
        <xsd:sequence>
          <xsd:element name="documentManagement">
            <xsd:complexType>
              <xsd:all>
                <xsd:element ref="ns2:SharedWithUsers"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7856f-e600-4197-99eb-bbc1cc3eb3e7" elementFormDefault="qualified">
    <xsd:import namespace="http://schemas.microsoft.com/office/2006/documentManagement/types"/>
    <xsd:import namespace="http://schemas.microsoft.com/office/infopath/2007/PartnerControls"/>
    <xsd:element name="SharedWithUsers" ma:index="8" nillable="true" ma:displayName="Shared With" ma:list="UserInfo" ma:internalName="SharedWithUsers"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00a7856f-e600-4197-99eb-bbc1cc3eb3e7">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249CD0-EB2C-4428-961C-D209B21CEE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7856f-e600-4197-99eb-bbc1cc3eb3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11941B-B9A5-46AC-844A-B13AD6DFBFAA}">
  <ds:schemaRefs>
    <ds:schemaRef ds:uri="http://schemas.microsoft.com/office/2006/metadata/properties"/>
    <ds:schemaRef ds:uri="http://schemas.microsoft.com/office/infopath/2007/PartnerControls"/>
    <ds:schemaRef ds:uri="00a7856f-e600-4197-99eb-bbc1cc3eb3e7"/>
  </ds:schemaRefs>
</ds:datastoreItem>
</file>

<file path=customXml/itemProps3.xml><?xml version="1.0" encoding="utf-8"?>
<ds:datastoreItem xmlns:ds="http://schemas.openxmlformats.org/officeDocument/2006/customXml" ds:itemID="{202995A1-0CA6-4185-B320-7FE2F3E563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module_AOP.ppt</Template>
  <TotalTime>3055</TotalTime>
  <Words>3229</Words>
  <Application>Microsoft Office PowerPoint</Application>
  <PresentationFormat>Custom</PresentationFormat>
  <Paragraphs>689</Paragraphs>
  <Slides>50</Slides>
  <Notes>12</Notes>
  <HiddenSlides>0</HiddenSlides>
  <MMClips>0</MMClips>
  <ScaleCrop>false</ScaleCrop>
  <HeadingPairs>
    <vt:vector size="8" baseType="variant">
      <vt:variant>
        <vt:lpstr>Fonts Used</vt:lpstr>
      </vt:variant>
      <vt:variant>
        <vt:i4>10</vt:i4>
      </vt:variant>
      <vt:variant>
        <vt:lpstr>Theme</vt:lpstr>
      </vt:variant>
      <vt:variant>
        <vt:i4>10</vt:i4>
      </vt:variant>
      <vt:variant>
        <vt:lpstr>Embedded OLE Servers</vt:lpstr>
      </vt:variant>
      <vt:variant>
        <vt:i4>1</vt:i4>
      </vt:variant>
      <vt:variant>
        <vt:lpstr>Slide Titles</vt:lpstr>
      </vt:variant>
      <vt:variant>
        <vt:i4>50</vt:i4>
      </vt:variant>
    </vt:vector>
  </HeadingPairs>
  <TitlesOfParts>
    <vt:vector size="71" baseType="lpstr">
      <vt:lpstr>Arial</vt:lpstr>
      <vt:lpstr>Arial Italic</vt:lpstr>
      <vt:lpstr>Calibri</vt:lpstr>
      <vt:lpstr>Consolas Bold</vt:lpstr>
      <vt:lpstr>Consolas Bold Italic</vt:lpstr>
      <vt:lpstr>Myriad Pro</vt:lpstr>
      <vt:lpstr>Segoe UI Light</vt:lpstr>
      <vt:lpstr>Times New Roman</vt:lpstr>
      <vt:lpstr>Verdana</vt:lpstr>
      <vt:lpstr>Wingdings</vt:lpstr>
      <vt:lpstr>1_Тема Office</vt:lpstr>
      <vt:lpstr>2_Тема Office</vt:lpstr>
      <vt:lpstr>Тема Office</vt:lpstr>
      <vt:lpstr>3_Тема Office</vt:lpstr>
      <vt:lpstr>4_Тема Office</vt:lpstr>
      <vt:lpstr>5_Тема Office</vt:lpstr>
      <vt:lpstr>6_Тема Office</vt:lpstr>
      <vt:lpstr>7_Тема Office</vt:lpstr>
      <vt:lpstr>8_Тема Office</vt:lpstr>
      <vt:lpstr>9_Тема Office</vt:lpstr>
      <vt:lpstr>Документ</vt:lpstr>
      <vt:lpstr>Java 8 Lambda expressions</vt:lpstr>
      <vt:lpstr>Module Outline</vt:lpstr>
      <vt:lpstr>What is a Lambda Expression for?</vt:lpstr>
      <vt:lpstr>What is a Lambda Expression for?</vt:lpstr>
      <vt:lpstr>What is a Lambda Expression for?</vt:lpstr>
      <vt:lpstr>A First Lambda Expression</vt:lpstr>
      <vt:lpstr>What is a Lambda Expression for?</vt:lpstr>
      <vt:lpstr>So what is a Java 8 Lambda Expression?</vt:lpstr>
      <vt:lpstr>Several ways of writing a Lambda Expression</vt:lpstr>
      <vt:lpstr>Lambda example</vt:lpstr>
      <vt:lpstr>Lambda example</vt:lpstr>
      <vt:lpstr>Three Questions about Lambdas</vt:lpstr>
      <vt:lpstr>What is the type of a lambda expression?</vt:lpstr>
      <vt:lpstr>Functional interface</vt:lpstr>
      <vt:lpstr>Can I put a Lambda Expression into a variable?</vt:lpstr>
      <vt:lpstr>Is Lambda an Object?</vt:lpstr>
      <vt:lpstr>Three Questions about Lambdas</vt:lpstr>
      <vt:lpstr>Lambda example</vt:lpstr>
      <vt:lpstr>Functional interfaces toolbox</vt:lpstr>
      <vt:lpstr>Package java.util.function</vt:lpstr>
      <vt:lpstr>Package java.util.function</vt:lpstr>
      <vt:lpstr>Package java.util.function</vt:lpstr>
      <vt:lpstr>Package java.util.function</vt:lpstr>
      <vt:lpstr>More on Lambda expression syntax</vt:lpstr>
      <vt:lpstr>Method references</vt:lpstr>
      <vt:lpstr>Method references example</vt:lpstr>
      <vt:lpstr>PowerPoint Presentation</vt:lpstr>
      <vt:lpstr>PowerPoint Presentation</vt:lpstr>
      <vt:lpstr>PowerPoint Presentation</vt:lpstr>
      <vt:lpstr>PowerPoint Presentation</vt:lpstr>
      <vt:lpstr>PowerPoint Presentation</vt:lpstr>
      <vt:lpstr>Method references example</vt:lpstr>
      <vt:lpstr>How do we process data in Java?</vt:lpstr>
      <vt:lpstr>Can I process this data with lambdas?</vt:lpstr>
      <vt:lpstr>How to add methods to Iterable?</vt:lpstr>
      <vt:lpstr>forEach example</vt:lpstr>
      <vt:lpstr>PowerPoint Presentation</vt:lpstr>
      <vt:lpstr>PowerPoint Presentation</vt:lpstr>
      <vt:lpstr>PowerPoint Presentation</vt:lpstr>
      <vt:lpstr>PowerPoint Presentation</vt:lpstr>
      <vt:lpstr>Default methods example</vt:lpstr>
      <vt:lpstr>PowerPoint Presentation</vt:lpstr>
      <vt:lpstr>PowerPoint Presentation</vt:lpstr>
      <vt:lpstr>PowerPoint Presentation</vt:lpstr>
      <vt:lpstr>PowerPoint Presentation</vt:lpstr>
      <vt:lpstr>PowerPoint Presentation</vt:lpstr>
      <vt:lpstr>Default methods example</vt:lpstr>
      <vt:lpstr>PowerPoint Presentation</vt:lpstr>
      <vt:lpstr>PowerPoint Presentation</vt:lpstr>
      <vt:lpstr>Summary</vt:lpstr>
    </vt:vector>
  </TitlesOfParts>
  <Company>Investintech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A2E_Engine</dc:creator>
  <cp:lastModifiedBy>soudakev@rambler.ru</cp:lastModifiedBy>
  <cp:revision>281</cp:revision>
  <dcterms:created xsi:type="dcterms:W3CDTF">2014-08-27T19:47:14Z</dcterms:created>
  <dcterms:modified xsi:type="dcterms:W3CDTF">2021-08-08T06:50:37Z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0x0101000E112BECF43BD84C899862275C8B401C</vt:lpwstr>
  </property>
  <property fmtid="{D5CDD505-2E9C-101B-9397-08002B2CF9AE}" pid="3" name="Order">
    <vt:r8>1326100</vt:r8>
  </property>
</Properties>
</file>