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4"/>
    <p:sldMasterId id="2147483705" r:id="rId5"/>
    <p:sldMasterId id="2147483706" r:id="rId6"/>
  </p:sldMasterIdLst>
  <p:notesMasterIdLst>
    <p:notesMasterId r:id="rId67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</p:sldIdLst>
  <p:sldSz cx="10058400" cy="7772400"/>
  <p:notesSz cx="6858000" cy="9144000"/>
  <p:embeddedFontLst>
    <p:embeddedFont>
      <p:font typeface="Calibri" panose="020F0502020204030204" pitchFamily="34" charset="0"/>
      <p:regular r:id="rId68"/>
      <p:bold r:id="rId69"/>
      <p:italic r:id="rId70"/>
      <p:boldItalic r:id="rId71"/>
    </p:embeddedFont>
    <p:embeddedFont>
      <p:font typeface="Consolas" panose="020B0609020204030204" pitchFamily="49" charset="0"/>
      <p:regular r:id="rId72"/>
      <p:bold r:id="rId73"/>
      <p:italic r:id="rId74"/>
      <p:boldItalic r:id="rId75"/>
    </p:embeddedFont>
    <p:embeddedFont>
      <p:font typeface="Open Sans" panose="020B0606030504020204" pitchFamily="34" charset="0"/>
      <p:regular r:id="rId76"/>
      <p:bold r:id="rId77"/>
      <p:italic r:id="rId78"/>
      <p:boldItalic r:id="rId79"/>
    </p:embeddedFont>
    <p:embeddedFont>
      <p:font typeface="PT Sans" panose="020B0604020202020204" charset="-52"/>
      <p:regular r:id="rId80"/>
      <p:bold r:id="rId81"/>
      <p:italic r:id="rId82"/>
      <p:boldItalic r:id="rId83"/>
    </p:embeddedFont>
    <p:embeddedFont>
      <p:font typeface="Quattrocento Sans" panose="020B0604020202020204" charset="0"/>
      <p:regular r:id="rId84"/>
      <p:bold r:id="rId85"/>
      <p:italic r:id="rId86"/>
      <p:boldItalic r:id="rId8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7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font" Target="fonts/font1.fntdata"/><Relationship Id="rId76" Type="http://schemas.openxmlformats.org/officeDocument/2006/relationships/font" Target="fonts/font9.fntdata"/><Relationship Id="rId84" Type="http://schemas.openxmlformats.org/officeDocument/2006/relationships/font" Target="fonts/font17.fntdata"/><Relationship Id="rId89" Type="http://schemas.openxmlformats.org/officeDocument/2006/relationships/viewProps" Target="viewProps.xml"/><Relationship Id="rId7" Type="http://schemas.openxmlformats.org/officeDocument/2006/relationships/slide" Target="slides/slide1.xml"/><Relationship Id="rId71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font" Target="fonts/font7.fntdata"/><Relationship Id="rId79" Type="http://schemas.openxmlformats.org/officeDocument/2006/relationships/font" Target="fonts/font12.fntdata"/><Relationship Id="rId87" Type="http://schemas.openxmlformats.org/officeDocument/2006/relationships/font" Target="fonts/font20.fntdata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5.xml"/><Relationship Id="rId82" Type="http://schemas.openxmlformats.org/officeDocument/2006/relationships/font" Target="fonts/font15.fntdata"/><Relationship Id="rId90" Type="http://schemas.openxmlformats.org/officeDocument/2006/relationships/theme" Target="theme/theme1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font" Target="fonts/font2.fntdata"/><Relationship Id="rId77" Type="http://schemas.openxmlformats.org/officeDocument/2006/relationships/font" Target="fonts/font10.fntdata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font" Target="fonts/font5.fntdata"/><Relationship Id="rId80" Type="http://schemas.openxmlformats.org/officeDocument/2006/relationships/font" Target="fonts/font13.fntdata"/><Relationship Id="rId85" Type="http://schemas.openxmlformats.org/officeDocument/2006/relationships/font" Target="fonts/font18.fntdata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83" Type="http://schemas.openxmlformats.org/officeDocument/2006/relationships/font" Target="fonts/font16.fntdata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font" Target="fonts/font6.fntdata"/><Relationship Id="rId78" Type="http://schemas.openxmlformats.org/officeDocument/2006/relationships/font" Target="fonts/font11.fntdata"/><Relationship Id="rId81" Type="http://schemas.openxmlformats.org/officeDocument/2006/relationships/font" Target="fonts/font14.fntdata"/><Relationship Id="rId86" Type="http://schemas.openxmlformats.org/officeDocument/2006/relationships/font" Target="fonts/font1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046" marR="0" lvl="1" indent="-12545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094" marR="0" lvl="2" indent="-12394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139" marR="0" lvl="3" indent="-1223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184" marR="0" lvl="4" indent="-12084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232" marR="0" lvl="5" indent="-11932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279" marR="0" lvl="6" indent="-1177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323" marR="0" lvl="7" indent="-11622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369" marR="0" lvl="8" indent="-1146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046" marR="0" lvl="1" indent="-12545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094" marR="0" lvl="2" indent="-12394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139" marR="0" lvl="3" indent="-1223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184" marR="0" lvl="4" indent="-12084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232" marR="0" lvl="5" indent="-11932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279" marR="0" lvl="6" indent="-1177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323" marR="0" lvl="7" indent="-11622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369" marR="0" lvl="8" indent="-1146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046" marR="0" lvl="1" indent="-12545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094" marR="0" lvl="2" indent="-12394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139" marR="0" lvl="3" indent="-12238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184" marR="0" lvl="4" indent="-12084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232" marR="0" lvl="5" indent="-11932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279" marR="0" lvl="6" indent="-11778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323" marR="0" lvl="7" indent="-11622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369" marR="0" lvl="8" indent="-11469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046" marR="0" lvl="1" indent="-12545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094" marR="0" lvl="2" indent="-12394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139" marR="0" lvl="3" indent="-1223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184" marR="0" lvl="4" indent="-12084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232" marR="0" lvl="5" indent="-11932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279" marR="0" lvl="6" indent="-1177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323" marR="0" lvl="7" indent="-11622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369" marR="0" lvl="8" indent="-1146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9" name="Shape 589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3" name="Shape 61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0" name="Shape 620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1" name="Shape 651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3" name="Shape 68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0" name="Shape 690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6" name="Shape 696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8" name="Shape 708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4" name="Shape 714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0" name="Shape 720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2" name="Shape 732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8" name="Shape 738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5" name="Shape 745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2" name="Shape 752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8" name="Shape 758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4" name="Shape 764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0" name="Shape 770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8" name="Shape 778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8" name="Shape 528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7" name="Shape 797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3" name="Shape 80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9" name="Shape 809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5" name="Shape 815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1" name="Shape 821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8" name="Shape 828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4" name="Shape 834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Shape 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0" name="Shape 840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6" name="Shape 846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2" name="Shape 852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Shape 8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8" name="Shape 858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4" name="Shape 864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0" name="Shape 870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8" name="Shape 878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hape 8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4" name="Shape 884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0" name="Shape 890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6" name="Shape 896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Shape 9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2" name="Shape 902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Shape 9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8" name="Shape 908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Shape 9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4" name="Shape 914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2" name="Shape 922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Shape 9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8" name="Shape 928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4" name="Shape 934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2" name="Shape 9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http://www.leveluplunch.com/java/examples/java-util-stream-intstream-example/</a:t>
            </a:r>
          </a:p>
        </p:txBody>
      </p:sp>
      <p:sp>
        <p:nvSpPr>
          <p:cNvPr id="943" name="Shape 94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53</a:t>
            </a:fld>
            <a:endParaRPr lang="en-CA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Shape 9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4" name="Shape 954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Shape 9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2" name="Shape 962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Shape 9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8" name="Shape 968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Shape 9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6" name="Shape 976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Shape 9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2" name="Shape 982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Shape 9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8" name="Shape 988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Shape 9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4" name="Shape 994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/>
          <p:nvPr/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8</a:t>
            </a:fld>
            <a:endParaRPr lang="en-CA" sz="12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1" name="Shape 571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4363771" y="5170655"/>
            <a:ext cx="5274719" cy="3831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Noto Sans Symbols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09240" marR="0" lvl="1" indent="-1239" algn="ctr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18482" marR="0" lvl="2" indent="-2482" algn="ctr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Font typeface="Noto Sans Symbols"/>
              <a:buNone/>
              <a:defRPr sz="15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527723" marR="0" lvl="3" indent="-3723" algn="ctr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036964" marR="0" lvl="4" indent="-4964" algn="ctr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546206" marR="0" lvl="5" indent="-6206" algn="ctr" rtl="0">
              <a:lnSpc>
                <a:spcPct val="90000"/>
              </a:lnSpc>
              <a:spcBef>
                <a:spcPts val="468"/>
              </a:spcBef>
              <a:buClr>
                <a:srgbClr val="888888"/>
              </a:buClr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055445" marR="0" lvl="6" indent="-7445" algn="ctr" rtl="0">
              <a:lnSpc>
                <a:spcPct val="90000"/>
              </a:lnSpc>
              <a:spcBef>
                <a:spcPts val="468"/>
              </a:spcBef>
              <a:buClr>
                <a:srgbClr val="888888"/>
              </a:buClr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564687" marR="0" lvl="7" indent="-8687" algn="ctr" rtl="0">
              <a:lnSpc>
                <a:spcPct val="90000"/>
              </a:lnSpc>
              <a:spcBef>
                <a:spcPts val="468"/>
              </a:spcBef>
              <a:buClr>
                <a:srgbClr val="888888"/>
              </a:buClr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073926" marR="0" lvl="8" indent="-9926" algn="ctr" rtl="0">
              <a:lnSpc>
                <a:spcPct val="90000"/>
              </a:lnSpc>
              <a:spcBef>
                <a:spcPts val="468"/>
              </a:spcBef>
              <a:buClr>
                <a:srgbClr val="888888"/>
              </a:buClr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358639" y="3155183"/>
            <a:ext cx="5273756" cy="19866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562"/>
              </a:spcBef>
              <a:spcAft>
                <a:spcPts val="562"/>
              </a:spcAft>
              <a:buClr>
                <a:schemeClr val="lt1"/>
              </a:buClr>
              <a:buFont typeface="Arial"/>
              <a:buNone/>
              <a:defRPr sz="3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585067" y="6530475"/>
            <a:ext cx="5038519" cy="4080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3"/>
          </p:nvPr>
        </p:nvSpPr>
        <p:spPr>
          <a:xfrm>
            <a:off x="4364448" y="2693353"/>
            <a:ext cx="5273396" cy="4361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Noto Sans Symbols"/>
              <a:buNone/>
              <a:defRPr sz="3100" b="1" i="0" u="none" strike="noStrike" cap="none">
                <a:solidFill>
                  <a:srgbClr val="F36E2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Break Empty + BG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Shape 281"/>
          <p:cNvGrpSpPr/>
          <p:nvPr/>
        </p:nvGrpSpPr>
        <p:grpSpPr>
          <a:xfrm>
            <a:off x="0" y="2"/>
            <a:ext cx="6041057" cy="7676443"/>
            <a:chOff x="-2079" y="-2432"/>
            <a:chExt cx="6947" cy="6426"/>
          </a:xfrm>
        </p:grpSpPr>
        <p:sp>
          <p:nvSpPr>
            <p:cNvPr id="282" name="Shape 282"/>
            <p:cNvSpPr/>
            <p:nvPr/>
          </p:nvSpPr>
          <p:spPr>
            <a:xfrm>
              <a:off x="-2079" y="-2432"/>
              <a:ext cx="6947" cy="642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84917" y="0"/>
                  </a:lnTo>
                  <a:lnTo>
                    <a:pt x="0" y="24929"/>
                  </a:lnTo>
                  <a:lnTo>
                    <a:pt x="0" y="76358"/>
                  </a:lnTo>
                  <a:lnTo>
                    <a:pt x="40593" y="120000"/>
                  </a:lnTo>
                  <a:lnTo>
                    <a:pt x="90669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-2079" y="-2432"/>
              <a:ext cx="6947" cy="642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84917" y="0"/>
                  </a:lnTo>
                  <a:lnTo>
                    <a:pt x="0" y="24929"/>
                  </a:lnTo>
                  <a:lnTo>
                    <a:pt x="0" y="76358"/>
                  </a:lnTo>
                  <a:lnTo>
                    <a:pt x="40593" y="120000"/>
                  </a:lnTo>
                  <a:lnTo>
                    <a:pt x="90669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917008" y="4157430"/>
            <a:ext cx="8217106" cy="19488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562"/>
              </a:spcBef>
              <a:spcAft>
                <a:spcPts val="562"/>
              </a:spcAft>
              <a:buClr>
                <a:schemeClr val="accent3"/>
              </a:buClr>
              <a:buFont typeface="Open Sans"/>
              <a:buNone/>
              <a:defRPr sz="3500" b="1" i="0" u="none" strike="noStrike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Break Empty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917008" y="4157430"/>
            <a:ext cx="8217106" cy="19488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562"/>
              </a:spcBef>
              <a:spcAft>
                <a:spcPts val="562"/>
              </a:spcAft>
              <a:buClr>
                <a:schemeClr val="accent3"/>
              </a:buClr>
              <a:buFont typeface="Open Sans"/>
              <a:buNone/>
              <a:defRPr sz="3500" b="1" i="0" u="none" strike="noStrike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size 1 container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315609" y="413808"/>
            <a:ext cx="9452841" cy="569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Open Sans"/>
              <a:buNone/>
              <a:defRPr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315636" y="1356573"/>
            <a:ext cx="9453324" cy="56763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36960" marR="0" lvl="0" indent="-21631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size 1 text box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315609" y="413808"/>
            <a:ext cx="9452841" cy="569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Open Sans"/>
              <a:buNone/>
              <a:defRPr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315128" y="1356573"/>
            <a:ext cx="9453324" cy="56763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Noto Sans Symbols"/>
              <a:buNone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ainers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315609" y="413808"/>
            <a:ext cx="9452841" cy="569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Open Sans"/>
              <a:buNone/>
              <a:defRPr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315636" y="1356570"/>
            <a:ext cx="4603228" cy="56763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36960" marR="0" lvl="0" indent="-21631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2"/>
          </p:nvPr>
        </p:nvSpPr>
        <p:spPr>
          <a:xfrm>
            <a:off x="5126705" y="1356570"/>
            <a:ext cx="4641746" cy="56763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36960" marR="0" lvl="0" indent="-21631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text boxes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315609" y="413808"/>
            <a:ext cx="9452841" cy="569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Open Sans"/>
              <a:buNone/>
              <a:defRPr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315608" y="1356573"/>
            <a:ext cx="4603551" cy="56763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Noto Sans Symbols"/>
              <a:buNone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body" idx="2"/>
          </p:nvPr>
        </p:nvSpPr>
        <p:spPr>
          <a:xfrm>
            <a:off x="5164900" y="1356573"/>
            <a:ext cx="4603551" cy="56763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Noto Sans Symbols"/>
              <a:buNone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ntainers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315609" y="413808"/>
            <a:ext cx="9452841" cy="569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Open Sans"/>
              <a:buNone/>
              <a:defRPr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315636" y="1356573"/>
            <a:ext cx="3038296" cy="56763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36960" marR="0" lvl="0" indent="-21631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4" name="Shape 304"/>
          <p:cNvSpPr txBox="1">
            <a:spLocks noGrp="1"/>
          </p:cNvSpPr>
          <p:nvPr>
            <p:ph type="body" idx="2"/>
          </p:nvPr>
        </p:nvSpPr>
        <p:spPr>
          <a:xfrm>
            <a:off x="3522880" y="1356573"/>
            <a:ext cx="3038296" cy="56763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36960" marR="0" lvl="0" indent="-21631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5" name="Shape 305"/>
          <p:cNvSpPr txBox="1">
            <a:spLocks noGrp="1"/>
          </p:cNvSpPr>
          <p:nvPr>
            <p:ph type="body" idx="3"/>
          </p:nvPr>
        </p:nvSpPr>
        <p:spPr>
          <a:xfrm>
            <a:off x="6730153" y="1356573"/>
            <a:ext cx="3038296" cy="56763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36960" marR="0" lvl="0" indent="-21631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+2 containers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315609" y="413808"/>
            <a:ext cx="9452841" cy="569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Open Sans"/>
              <a:buNone/>
              <a:defRPr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315636" y="1356570"/>
            <a:ext cx="4603228" cy="276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36960" marR="0" lvl="0" indent="-21631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body" idx="2"/>
          </p:nvPr>
        </p:nvSpPr>
        <p:spPr>
          <a:xfrm>
            <a:off x="315636" y="4243310"/>
            <a:ext cx="4603228" cy="27896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36960" marR="0" lvl="0" indent="-21631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body" idx="3"/>
          </p:nvPr>
        </p:nvSpPr>
        <p:spPr>
          <a:xfrm>
            <a:off x="5165221" y="1356570"/>
            <a:ext cx="4603228" cy="276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36960" marR="0" lvl="0" indent="-21631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11" name="Shape 311"/>
          <p:cNvSpPr txBox="1">
            <a:spLocks noGrp="1"/>
          </p:cNvSpPr>
          <p:nvPr>
            <p:ph type="body" idx="4"/>
          </p:nvPr>
        </p:nvSpPr>
        <p:spPr>
          <a:xfrm>
            <a:off x="5165221" y="4243310"/>
            <a:ext cx="4603228" cy="27896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36960" marR="0" lvl="0" indent="-21631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+2 containers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315609" y="413808"/>
            <a:ext cx="9452841" cy="569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Open Sans"/>
              <a:buNone/>
              <a:defRPr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5165221" y="1356570"/>
            <a:ext cx="4603228" cy="276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36960" marR="0" lvl="0" indent="-21631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15" name="Shape 315"/>
          <p:cNvSpPr txBox="1">
            <a:spLocks noGrp="1"/>
          </p:cNvSpPr>
          <p:nvPr>
            <p:ph type="body" idx="2"/>
          </p:nvPr>
        </p:nvSpPr>
        <p:spPr>
          <a:xfrm>
            <a:off x="5165221" y="4243310"/>
            <a:ext cx="4603228" cy="27896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36960" marR="0" lvl="0" indent="-21631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16" name="Shape 316"/>
          <p:cNvSpPr txBox="1">
            <a:spLocks noGrp="1"/>
          </p:cNvSpPr>
          <p:nvPr>
            <p:ph type="body" idx="3"/>
          </p:nvPr>
        </p:nvSpPr>
        <p:spPr>
          <a:xfrm>
            <a:off x="315608" y="1356570"/>
            <a:ext cx="4603228" cy="56763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36960" marR="0" lvl="0" indent="-21631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+1 containers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315609" y="413808"/>
            <a:ext cx="9452841" cy="569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Open Sans"/>
              <a:buNone/>
              <a:defRPr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315636" y="1356570"/>
            <a:ext cx="4603228" cy="276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36960" marR="0" lvl="0" indent="-21631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20" name="Shape 320"/>
          <p:cNvSpPr txBox="1">
            <a:spLocks noGrp="1"/>
          </p:cNvSpPr>
          <p:nvPr>
            <p:ph type="body" idx="2"/>
          </p:nvPr>
        </p:nvSpPr>
        <p:spPr>
          <a:xfrm>
            <a:off x="315636" y="4243310"/>
            <a:ext cx="4603228" cy="27896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36960" marR="0" lvl="0" indent="-21631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21" name="Shape 321"/>
          <p:cNvSpPr txBox="1">
            <a:spLocks noGrp="1"/>
          </p:cNvSpPr>
          <p:nvPr>
            <p:ph type="body" idx="3"/>
          </p:nvPr>
        </p:nvSpPr>
        <p:spPr>
          <a:xfrm>
            <a:off x="5165221" y="1356570"/>
            <a:ext cx="4603228" cy="56763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36960" marR="0" lvl="0" indent="-21631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94543" y="4994500"/>
            <a:ext cx="8549639" cy="15436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Open Sans"/>
              <a:buNone/>
              <a:defRPr sz="45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94543" y="3294275"/>
            <a:ext cx="8549639" cy="17002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508767" marR="0" lvl="1" indent="-76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17529" marR="0" lvl="2" indent="-152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Font typeface="Noto Sans Symbols"/>
              <a:buNone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526295" marR="0" lvl="3" indent="-2295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035058" marR="0" lvl="4" indent="-30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543826" marR="0" lvl="5" indent="-382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052587" marR="0" lvl="6" indent="-458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561354" marR="0" lvl="7" indent="-535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070117" marR="0" lvl="8" indent="-6117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 Full size 1 container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315609" y="413808"/>
            <a:ext cx="9452841" cy="569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Open Sans"/>
              <a:buNone/>
              <a:defRPr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315636" y="2128658"/>
            <a:ext cx="9453324" cy="49042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36960" marR="0" lvl="0" indent="-21631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body" idx="2"/>
          </p:nvPr>
        </p:nvSpPr>
        <p:spPr>
          <a:xfrm>
            <a:off x="315637" y="1138040"/>
            <a:ext cx="9452816" cy="5559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Noto Sans Symbols"/>
              <a:buNone/>
              <a:defRPr sz="19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04949" marR="0" lvl="1" indent="-14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732888" marR="0" lvl="2" indent="-898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Font typeface="Noto Sans Symbols"/>
              <a:buNone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160827" marR="0" lvl="3" indent="-512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588766" marR="0" lvl="4" indent="-126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Noto Sans Symbols"/>
              <a:buNone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 2 containers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315609" y="413808"/>
            <a:ext cx="9452841" cy="569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Open Sans"/>
              <a:buNone/>
              <a:defRPr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315637" y="1138040"/>
            <a:ext cx="9452816" cy="5559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Noto Sans Symbols"/>
              <a:buNone/>
              <a:defRPr sz="19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04949" marR="0" lvl="1" indent="-14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732888" marR="0" lvl="2" indent="-898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Font typeface="Noto Sans Symbols"/>
              <a:buNone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160827" marR="0" lvl="3" indent="-512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588766" marR="0" lvl="4" indent="-126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Noto Sans Symbols"/>
              <a:buNone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29" name="Shape 329"/>
          <p:cNvSpPr txBox="1">
            <a:spLocks noGrp="1"/>
          </p:cNvSpPr>
          <p:nvPr>
            <p:ph type="body" idx="2"/>
          </p:nvPr>
        </p:nvSpPr>
        <p:spPr>
          <a:xfrm>
            <a:off x="315636" y="2128658"/>
            <a:ext cx="4603228" cy="49042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36960" marR="0" lvl="0" indent="-21631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0" name="Shape 330"/>
          <p:cNvSpPr txBox="1">
            <a:spLocks noGrp="1"/>
          </p:cNvSpPr>
          <p:nvPr>
            <p:ph type="body" idx="3"/>
          </p:nvPr>
        </p:nvSpPr>
        <p:spPr>
          <a:xfrm>
            <a:off x="5126705" y="2128658"/>
            <a:ext cx="4641746" cy="49042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36960" marR="0" lvl="0" indent="-21631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 1+2 containers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315609" y="413808"/>
            <a:ext cx="9452841" cy="569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Open Sans"/>
              <a:buNone/>
              <a:defRPr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315637" y="1138040"/>
            <a:ext cx="9452816" cy="5559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Noto Sans Symbols"/>
              <a:buNone/>
              <a:defRPr sz="19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04949" marR="0" lvl="1" indent="-14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732888" marR="0" lvl="2" indent="-898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Font typeface="Noto Sans Symbols"/>
              <a:buNone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160827" marR="0" lvl="3" indent="-512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588766" marR="0" lvl="4" indent="-126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Noto Sans Symbols"/>
              <a:buNone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body" idx="2"/>
          </p:nvPr>
        </p:nvSpPr>
        <p:spPr>
          <a:xfrm>
            <a:off x="315636" y="2128658"/>
            <a:ext cx="4603228" cy="49042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36960" marR="0" lvl="0" indent="-21631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5" name="Shape 335"/>
          <p:cNvSpPr txBox="1">
            <a:spLocks noGrp="1"/>
          </p:cNvSpPr>
          <p:nvPr>
            <p:ph type="body" idx="3"/>
          </p:nvPr>
        </p:nvSpPr>
        <p:spPr>
          <a:xfrm>
            <a:off x="5165221" y="2128656"/>
            <a:ext cx="4603228" cy="23527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36960" marR="0" lvl="0" indent="-21631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6" name="Shape 336"/>
          <p:cNvSpPr txBox="1">
            <a:spLocks noGrp="1"/>
          </p:cNvSpPr>
          <p:nvPr>
            <p:ph type="body" idx="4"/>
          </p:nvPr>
        </p:nvSpPr>
        <p:spPr>
          <a:xfrm>
            <a:off x="5165221" y="4663441"/>
            <a:ext cx="4603228" cy="236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36960" marR="0" lvl="0" indent="-21631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 2+1 containers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315609" y="413808"/>
            <a:ext cx="9452841" cy="569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Open Sans"/>
              <a:buNone/>
              <a:defRPr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315637" y="1138040"/>
            <a:ext cx="9452816" cy="5559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Noto Sans Symbols"/>
              <a:buNone/>
              <a:defRPr sz="19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04949" marR="0" lvl="1" indent="-14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732888" marR="0" lvl="2" indent="-898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Font typeface="Noto Sans Symbols"/>
              <a:buNone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160827" marR="0" lvl="3" indent="-512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588766" marR="0" lvl="4" indent="-126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Noto Sans Symbols"/>
              <a:buNone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2"/>
          </p:nvPr>
        </p:nvSpPr>
        <p:spPr>
          <a:xfrm>
            <a:off x="5165221" y="2128658"/>
            <a:ext cx="4603228" cy="49042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36960" marR="0" lvl="0" indent="-21631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1" name="Shape 341"/>
          <p:cNvSpPr txBox="1">
            <a:spLocks noGrp="1"/>
          </p:cNvSpPr>
          <p:nvPr>
            <p:ph type="body" idx="3"/>
          </p:nvPr>
        </p:nvSpPr>
        <p:spPr>
          <a:xfrm>
            <a:off x="315608" y="2128656"/>
            <a:ext cx="4603228" cy="23527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36960" marR="0" lvl="0" indent="-21631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2" name="Shape 342"/>
          <p:cNvSpPr txBox="1">
            <a:spLocks noGrp="1"/>
          </p:cNvSpPr>
          <p:nvPr>
            <p:ph type="body" idx="4"/>
          </p:nvPr>
        </p:nvSpPr>
        <p:spPr>
          <a:xfrm>
            <a:off x="315608" y="4663441"/>
            <a:ext cx="4603228" cy="236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36960" marR="0" lvl="0" indent="-21631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ubtitle Full size 1 container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315609" y="413808"/>
            <a:ext cx="9452841" cy="569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Open Sans"/>
              <a:buNone/>
              <a:defRPr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315636" y="2128658"/>
            <a:ext cx="9453324" cy="49042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36893" marR="0" lvl="0" indent="-216243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6" name="Shape 346"/>
          <p:cNvSpPr txBox="1">
            <a:spLocks noGrp="1"/>
          </p:cNvSpPr>
          <p:nvPr>
            <p:ph type="body" idx="2"/>
          </p:nvPr>
        </p:nvSpPr>
        <p:spPr>
          <a:xfrm>
            <a:off x="573643" y="1000109"/>
            <a:ext cx="9194807" cy="5559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Noto Sans Symbols"/>
              <a:buNone/>
              <a:defRPr sz="1900" b="1" i="0" u="none" strike="noStrike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04949" marR="0" lvl="1" indent="-14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732888" marR="0" lvl="2" indent="-898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Font typeface="Noto Sans Symbols"/>
              <a:buNone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160827" marR="0" lvl="3" indent="-512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588766" marR="0" lvl="4" indent="-126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Noto Sans Symbols"/>
              <a:buNone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7" name="Shape 347"/>
          <p:cNvSpPr/>
          <p:nvPr/>
        </p:nvSpPr>
        <p:spPr>
          <a:xfrm rot="5400000">
            <a:off x="370008" y="1199564"/>
            <a:ext cx="250237" cy="157033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lIns="114100" tIns="57050" rIns="114100" bIns="57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ubtitle 2 containers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315609" y="413808"/>
            <a:ext cx="9452841" cy="569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Open Sans"/>
              <a:buNone/>
              <a:defRPr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315636" y="2128658"/>
            <a:ext cx="4603228" cy="49042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36960" marR="0" lvl="0" indent="-21631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body" idx="2"/>
          </p:nvPr>
        </p:nvSpPr>
        <p:spPr>
          <a:xfrm>
            <a:off x="5126705" y="2128658"/>
            <a:ext cx="4641746" cy="49042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36960" marR="0" lvl="0" indent="-21631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body" idx="3"/>
          </p:nvPr>
        </p:nvSpPr>
        <p:spPr>
          <a:xfrm>
            <a:off x="573643" y="1000109"/>
            <a:ext cx="9194807" cy="5559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Noto Sans Symbols"/>
              <a:buNone/>
              <a:defRPr sz="1900" b="1" i="0" u="none" strike="noStrike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04949" marR="0" lvl="1" indent="-14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732888" marR="0" lvl="2" indent="-898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Font typeface="Noto Sans Symbols"/>
              <a:buNone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160827" marR="0" lvl="3" indent="-512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588766" marR="0" lvl="4" indent="-126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Noto Sans Symbols"/>
              <a:buNone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53" name="Shape 353"/>
          <p:cNvSpPr/>
          <p:nvPr/>
        </p:nvSpPr>
        <p:spPr>
          <a:xfrm rot="5400000">
            <a:off x="370008" y="1199564"/>
            <a:ext cx="250237" cy="157033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lIns="114100" tIns="57050" rIns="114100" bIns="57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 3 containers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315609" y="413808"/>
            <a:ext cx="9452841" cy="569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Open Sans"/>
              <a:buNone/>
              <a:defRPr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315636" y="2128658"/>
            <a:ext cx="3038296" cy="49042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36960" marR="0" lvl="0" indent="-21631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57" name="Shape 357"/>
          <p:cNvSpPr txBox="1">
            <a:spLocks noGrp="1"/>
          </p:cNvSpPr>
          <p:nvPr>
            <p:ph type="body" idx="2"/>
          </p:nvPr>
        </p:nvSpPr>
        <p:spPr>
          <a:xfrm>
            <a:off x="3522880" y="2128658"/>
            <a:ext cx="3038296" cy="49042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36960" marR="0" lvl="0" indent="-21631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body" idx="3"/>
          </p:nvPr>
        </p:nvSpPr>
        <p:spPr>
          <a:xfrm>
            <a:off x="6730153" y="2128658"/>
            <a:ext cx="3038296" cy="49042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36960" marR="0" lvl="0" indent="-21631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59" name="Shape 359"/>
          <p:cNvSpPr txBox="1">
            <a:spLocks noGrp="1"/>
          </p:cNvSpPr>
          <p:nvPr>
            <p:ph type="body" idx="4"/>
          </p:nvPr>
        </p:nvSpPr>
        <p:spPr>
          <a:xfrm>
            <a:off x="573643" y="1000109"/>
            <a:ext cx="9194807" cy="5559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Noto Sans Symbols"/>
              <a:buNone/>
              <a:defRPr sz="1900" b="1" i="0" u="none" strike="noStrike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04949" marR="0" lvl="1" indent="-14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732888" marR="0" lvl="2" indent="-898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Font typeface="Noto Sans Symbols"/>
              <a:buNone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160827" marR="0" lvl="3" indent="-512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588766" marR="0" lvl="4" indent="-126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Noto Sans Symbols"/>
              <a:buNone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60" name="Shape 360"/>
          <p:cNvSpPr/>
          <p:nvPr/>
        </p:nvSpPr>
        <p:spPr>
          <a:xfrm rot="5400000">
            <a:off x="370008" y="1199564"/>
            <a:ext cx="250237" cy="157033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lIns="114100" tIns="57050" rIns="114100" bIns="57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ubtitle 1+2 containers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315609" y="413808"/>
            <a:ext cx="9452841" cy="569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Open Sans"/>
              <a:buNone/>
              <a:defRPr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315636" y="2128658"/>
            <a:ext cx="4603228" cy="49042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36960" marR="0" lvl="0" indent="-21631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body" idx="2"/>
          </p:nvPr>
        </p:nvSpPr>
        <p:spPr>
          <a:xfrm>
            <a:off x="5165221" y="2128656"/>
            <a:ext cx="4603228" cy="23527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36960" marR="0" lvl="0" indent="-21631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65" name="Shape 365"/>
          <p:cNvSpPr txBox="1">
            <a:spLocks noGrp="1"/>
          </p:cNvSpPr>
          <p:nvPr>
            <p:ph type="body" idx="3"/>
          </p:nvPr>
        </p:nvSpPr>
        <p:spPr>
          <a:xfrm>
            <a:off x="5165221" y="4663441"/>
            <a:ext cx="4603228" cy="236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36960" marR="0" lvl="0" indent="-21631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66" name="Shape 366"/>
          <p:cNvSpPr txBox="1">
            <a:spLocks noGrp="1"/>
          </p:cNvSpPr>
          <p:nvPr>
            <p:ph type="body" idx="4"/>
          </p:nvPr>
        </p:nvSpPr>
        <p:spPr>
          <a:xfrm>
            <a:off x="573643" y="1000109"/>
            <a:ext cx="9194807" cy="5559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Noto Sans Symbols"/>
              <a:buNone/>
              <a:defRPr sz="1900" b="1" i="0" u="none" strike="noStrike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04949" marR="0" lvl="1" indent="-14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732888" marR="0" lvl="2" indent="-898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Font typeface="Noto Sans Symbols"/>
              <a:buNone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160827" marR="0" lvl="3" indent="-512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588766" marR="0" lvl="4" indent="-126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Noto Sans Symbols"/>
              <a:buNone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67" name="Shape 367"/>
          <p:cNvSpPr/>
          <p:nvPr/>
        </p:nvSpPr>
        <p:spPr>
          <a:xfrm rot="5400000">
            <a:off x="370008" y="1199564"/>
            <a:ext cx="250237" cy="157033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lIns="114100" tIns="57050" rIns="114100" bIns="57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ubtitle 2+1 containers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315609" y="413808"/>
            <a:ext cx="9452841" cy="569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Open Sans"/>
              <a:buNone/>
              <a:defRPr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5165221" y="2128658"/>
            <a:ext cx="4603228" cy="49042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36960" marR="0" lvl="0" indent="-21631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1" name="Shape 371"/>
          <p:cNvSpPr txBox="1">
            <a:spLocks noGrp="1"/>
          </p:cNvSpPr>
          <p:nvPr>
            <p:ph type="body" idx="2"/>
          </p:nvPr>
        </p:nvSpPr>
        <p:spPr>
          <a:xfrm>
            <a:off x="315608" y="2128656"/>
            <a:ext cx="4603228" cy="23527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36960" marR="0" lvl="0" indent="-21631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2" name="Shape 372"/>
          <p:cNvSpPr txBox="1">
            <a:spLocks noGrp="1"/>
          </p:cNvSpPr>
          <p:nvPr>
            <p:ph type="body" idx="3"/>
          </p:nvPr>
        </p:nvSpPr>
        <p:spPr>
          <a:xfrm>
            <a:off x="315608" y="4663441"/>
            <a:ext cx="4603228" cy="236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36960" marR="0" lvl="0" indent="-21631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3" name="Shape 373"/>
          <p:cNvSpPr txBox="1">
            <a:spLocks noGrp="1"/>
          </p:cNvSpPr>
          <p:nvPr>
            <p:ph type="body" idx="4"/>
          </p:nvPr>
        </p:nvSpPr>
        <p:spPr>
          <a:xfrm>
            <a:off x="573643" y="1000109"/>
            <a:ext cx="9194807" cy="5559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Noto Sans Symbols"/>
              <a:buNone/>
              <a:defRPr sz="1900" b="1" i="0" u="none" strike="noStrike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04949" marR="0" lvl="1" indent="-14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732888" marR="0" lvl="2" indent="-898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Font typeface="Noto Sans Symbols"/>
              <a:buNone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160827" marR="0" lvl="3" indent="-512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588766" marR="0" lvl="4" indent="-126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Noto Sans Symbols"/>
              <a:buNone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4" name="Shape 374"/>
          <p:cNvSpPr/>
          <p:nvPr/>
        </p:nvSpPr>
        <p:spPr>
          <a:xfrm rot="5400000">
            <a:off x="370008" y="1199564"/>
            <a:ext cx="250237" cy="157033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lIns="114100" tIns="57050" rIns="114100" bIns="57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Full size screen shot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0" y="2"/>
            <a:ext cx="10058399" cy="77723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5609" y="413808"/>
            <a:ext cx="9452841" cy="569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Open Sans"/>
              <a:buNone/>
              <a:defRPr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502920" y="1813572"/>
            <a:ext cx="9052559" cy="51294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36960" marR="0" lvl="0" indent="-21631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size screen shot + title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xfrm>
            <a:off x="315609" y="413808"/>
            <a:ext cx="9452841" cy="569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Open Sans"/>
              <a:buNone/>
              <a:defRPr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0" y="2"/>
            <a:ext cx="10058399" cy="77723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oal Status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315609" y="413808"/>
            <a:ext cx="9452841" cy="569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Open Sans"/>
              <a:buNone/>
              <a:defRPr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315635" y="2464760"/>
            <a:ext cx="3038475" cy="4568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83" name="Shape 383"/>
          <p:cNvSpPr txBox="1">
            <a:spLocks noGrp="1"/>
          </p:cNvSpPr>
          <p:nvPr>
            <p:ph type="body" idx="2"/>
          </p:nvPr>
        </p:nvSpPr>
        <p:spPr>
          <a:xfrm>
            <a:off x="6729975" y="2464760"/>
            <a:ext cx="3038475" cy="4568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84" name="Shape 384"/>
          <p:cNvSpPr txBox="1">
            <a:spLocks noGrp="1"/>
          </p:cNvSpPr>
          <p:nvPr>
            <p:ph type="body" idx="3"/>
          </p:nvPr>
        </p:nvSpPr>
        <p:spPr>
          <a:xfrm>
            <a:off x="3522792" y="2464760"/>
            <a:ext cx="3038475" cy="4568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315609" y="1610498"/>
            <a:ext cx="3038502" cy="6021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7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6" name="Shape 386"/>
          <p:cNvSpPr txBox="1"/>
          <p:nvPr/>
        </p:nvSpPr>
        <p:spPr>
          <a:xfrm>
            <a:off x="794002" y="1710858"/>
            <a:ext cx="1541468" cy="348034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17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COMPLETED</a:t>
            </a:r>
          </a:p>
        </p:txBody>
      </p:sp>
      <p:sp>
        <p:nvSpPr>
          <p:cNvPr id="387" name="Shape 387"/>
          <p:cNvSpPr/>
          <p:nvPr/>
        </p:nvSpPr>
        <p:spPr>
          <a:xfrm>
            <a:off x="3522764" y="1610498"/>
            <a:ext cx="3038502" cy="602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7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4008342" y="1710858"/>
            <a:ext cx="972282" cy="348034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17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ACTIVE</a:t>
            </a:r>
          </a:p>
        </p:txBody>
      </p:sp>
      <p:sp>
        <p:nvSpPr>
          <p:cNvPr id="389" name="Shape 389"/>
          <p:cNvSpPr/>
          <p:nvPr/>
        </p:nvSpPr>
        <p:spPr>
          <a:xfrm>
            <a:off x="6729975" y="1610498"/>
            <a:ext cx="3038502" cy="6021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7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" name="Shape 390"/>
          <p:cNvSpPr txBox="1"/>
          <p:nvPr/>
        </p:nvSpPr>
        <p:spPr>
          <a:xfrm>
            <a:off x="7175303" y="1710858"/>
            <a:ext cx="1371894" cy="348034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17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UPCOMING</a:t>
            </a:r>
          </a:p>
        </p:txBody>
      </p:sp>
      <p:pic>
        <p:nvPicPr>
          <p:cNvPr id="391" name="Shape 39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63588" y="1789257"/>
            <a:ext cx="178103" cy="244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Shape 3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552" y="1763626"/>
            <a:ext cx="248845" cy="270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Shape 3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55653" y="1710857"/>
            <a:ext cx="247262" cy="366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oal Timeline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title"/>
          </p:nvPr>
        </p:nvSpPr>
        <p:spPr>
          <a:xfrm>
            <a:off x="315609" y="413808"/>
            <a:ext cx="9452841" cy="569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Open Sans"/>
              <a:buNone/>
              <a:defRPr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315609" y="1610498"/>
            <a:ext cx="589362" cy="6021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7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6958770" y="1610498"/>
            <a:ext cx="2809680" cy="17057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98" name="Shape 398"/>
          <p:cNvSpPr txBox="1">
            <a:spLocks noGrp="1"/>
          </p:cNvSpPr>
          <p:nvPr>
            <p:ph type="body" idx="2"/>
          </p:nvPr>
        </p:nvSpPr>
        <p:spPr>
          <a:xfrm>
            <a:off x="6958770" y="5341246"/>
            <a:ext cx="2809680" cy="17057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99" name="Shape 399"/>
          <p:cNvSpPr txBox="1">
            <a:spLocks noGrp="1"/>
          </p:cNvSpPr>
          <p:nvPr>
            <p:ph type="body" idx="3"/>
          </p:nvPr>
        </p:nvSpPr>
        <p:spPr>
          <a:xfrm>
            <a:off x="6958770" y="3475873"/>
            <a:ext cx="2809680" cy="17057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315608" y="3469353"/>
            <a:ext cx="589364" cy="602186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7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315607" y="5341246"/>
            <a:ext cx="589365" cy="6021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7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2" name="Shape 402"/>
          <p:cNvSpPr txBox="1">
            <a:spLocks noGrp="1"/>
          </p:cNvSpPr>
          <p:nvPr>
            <p:ph type="body" idx="4"/>
          </p:nvPr>
        </p:nvSpPr>
        <p:spPr>
          <a:xfrm>
            <a:off x="3931869" y="1610498"/>
            <a:ext cx="2809680" cy="17057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3" name="Shape 403"/>
          <p:cNvSpPr txBox="1">
            <a:spLocks noGrp="1"/>
          </p:cNvSpPr>
          <p:nvPr>
            <p:ph type="body" idx="5"/>
          </p:nvPr>
        </p:nvSpPr>
        <p:spPr>
          <a:xfrm>
            <a:off x="3931869" y="5341246"/>
            <a:ext cx="2809680" cy="17057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4" name="Shape 404"/>
          <p:cNvSpPr txBox="1">
            <a:spLocks noGrp="1"/>
          </p:cNvSpPr>
          <p:nvPr>
            <p:ph type="body" idx="6"/>
          </p:nvPr>
        </p:nvSpPr>
        <p:spPr>
          <a:xfrm>
            <a:off x="3931869" y="3475873"/>
            <a:ext cx="2809680" cy="17057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5" name="Shape 405"/>
          <p:cNvSpPr txBox="1">
            <a:spLocks noGrp="1"/>
          </p:cNvSpPr>
          <p:nvPr>
            <p:ph type="body" idx="7"/>
          </p:nvPr>
        </p:nvSpPr>
        <p:spPr>
          <a:xfrm>
            <a:off x="904970" y="1610498"/>
            <a:ext cx="2809680" cy="17057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6" name="Shape 406"/>
          <p:cNvSpPr txBox="1">
            <a:spLocks noGrp="1"/>
          </p:cNvSpPr>
          <p:nvPr>
            <p:ph type="body" idx="8"/>
          </p:nvPr>
        </p:nvSpPr>
        <p:spPr>
          <a:xfrm>
            <a:off x="904970" y="5341246"/>
            <a:ext cx="2809680" cy="17057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7" name="Shape 407"/>
          <p:cNvSpPr txBox="1">
            <a:spLocks noGrp="1"/>
          </p:cNvSpPr>
          <p:nvPr>
            <p:ph type="body" idx="9"/>
          </p:nvPr>
        </p:nvSpPr>
        <p:spPr>
          <a:xfrm>
            <a:off x="904970" y="3475873"/>
            <a:ext cx="2809680" cy="17057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408" name="Shape 4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2185" y="5520005"/>
            <a:ext cx="178103" cy="244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Shape 4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9504" y="1763626"/>
            <a:ext cx="248845" cy="270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Shape 4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1087" y="3587201"/>
            <a:ext cx="247262" cy="366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NUALS">
    <p:bg>
      <p:bgPr>
        <a:solidFill>
          <a:schemeClr val="lt1"/>
        </a:solid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315609" y="413808"/>
            <a:ext cx="9452841" cy="569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562"/>
              </a:spcBef>
              <a:spcAft>
                <a:spcPts val="562"/>
              </a:spcAft>
              <a:buClr>
                <a:schemeClr val="accent3"/>
              </a:buClr>
              <a:buFont typeface="Open Sans"/>
              <a:buNone/>
              <a:defRPr sz="2900" b="1" i="0" u="none" strike="noStrike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315636" y="2130215"/>
            <a:ext cx="4603228" cy="49027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36960" marR="0" lvl="0" indent="-21631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14" name="Shape 414"/>
          <p:cNvSpPr txBox="1">
            <a:spLocks noGrp="1"/>
          </p:cNvSpPr>
          <p:nvPr>
            <p:ph type="body" idx="2"/>
          </p:nvPr>
        </p:nvSpPr>
        <p:spPr>
          <a:xfrm>
            <a:off x="5126705" y="2130215"/>
            <a:ext cx="4641746" cy="49027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36960" marR="0" lvl="0" indent="-21631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15" name="Shape 415"/>
          <p:cNvSpPr txBox="1">
            <a:spLocks noGrp="1"/>
          </p:cNvSpPr>
          <p:nvPr>
            <p:ph type="body" idx="3"/>
          </p:nvPr>
        </p:nvSpPr>
        <p:spPr>
          <a:xfrm>
            <a:off x="315637" y="1138040"/>
            <a:ext cx="9452816" cy="5559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Noto Sans Symbols"/>
              <a:buNone/>
              <a:defRPr sz="19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04949" marR="0" lvl="1" indent="-14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732888" marR="0" lvl="2" indent="-898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Font typeface="Noto Sans Symbols"/>
              <a:buNone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160827" marR="0" lvl="3" indent="-512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588766" marR="0" lvl="4" indent="-126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Noto Sans Symbols"/>
              <a:buNone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ctrTitle"/>
          </p:nvPr>
        </p:nvSpPr>
        <p:spPr>
          <a:xfrm>
            <a:off x="754379" y="2414483"/>
            <a:ext cx="8549639" cy="16660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800825" marR="0" lvl="5" indent="-260824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310067" marR="0" lvl="6" indent="-262066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819307" marR="0" lvl="7" indent="-263307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328548" marR="0" lvl="8" indent="-264548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28" name="Shape 428"/>
          <p:cNvSpPr txBox="1">
            <a:spLocks noGrp="1"/>
          </p:cNvSpPr>
          <p:nvPr>
            <p:ph type="subTitle" idx="1"/>
          </p:nvPr>
        </p:nvSpPr>
        <p:spPr>
          <a:xfrm>
            <a:off x="1508759" y="4404360"/>
            <a:ext cx="7040880" cy="1986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69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2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509240" marR="0" lvl="1" indent="-1239" algn="ctr" rtl="0">
              <a:spcBef>
                <a:spcPts val="613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25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018482" marR="0" lvl="2" indent="-2482" algn="ctr" rtl="0">
              <a:spcBef>
                <a:spcPts val="557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22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527723" marR="0" lvl="3" indent="-3723" algn="ctr" rtl="0">
              <a:spcBef>
                <a:spcPts val="500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036964" marR="0" lvl="4" indent="-4964" algn="ctr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46206" marR="0" lvl="5" indent="-6206" algn="ctr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55445" marR="0" lvl="6" indent="-7445" algn="ctr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64687" marR="0" lvl="7" indent="-8687" algn="ctr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73926" marR="0" lvl="8" indent="-9926" algn="ctr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xfrm>
            <a:off x="310836" y="140339"/>
            <a:ext cx="8989695" cy="9337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800825" marR="0" lvl="5" indent="-260824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310067" marR="0" lvl="6" indent="-262066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819307" marR="0" lvl="7" indent="-263307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328548" marR="0" lvl="8" indent="-264548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502920" y="1813565"/>
            <a:ext cx="9052559" cy="51294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81930" marR="0" lvl="0" indent="-381930" algn="l" rtl="0">
              <a:spcBef>
                <a:spcPts val="669"/>
              </a:spcBef>
              <a:spcAft>
                <a:spcPts val="669"/>
              </a:spcAft>
              <a:buNone/>
              <a:defRPr sz="2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827515" marR="0" lvl="1" indent="-319515" algn="l" rtl="0">
              <a:spcBef>
                <a:spcPts val="613"/>
              </a:spcBef>
              <a:spcAft>
                <a:spcPts val="669"/>
              </a:spcAft>
              <a:buNone/>
              <a:defRPr sz="25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273102" marR="0" lvl="2" indent="-257102" algn="l" rtl="0">
              <a:spcBef>
                <a:spcPts val="557"/>
              </a:spcBef>
              <a:spcAft>
                <a:spcPts val="669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782342" marR="0" lvl="3" indent="-258341" algn="l" rtl="0">
              <a:spcBef>
                <a:spcPts val="500"/>
              </a:spcBef>
              <a:spcAft>
                <a:spcPts val="669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91584" marR="0" lvl="4" indent="-259583" algn="l" rtl="0">
              <a:spcBef>
                <a:spcPts val="557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00825" marR="0" lvl="5" indent="-260824" algn="l" rtl="0">
              <a:spcBef>
                <a:spcPts val="557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10067" marR="0" lvl="6" indent="-262066" algn="l" rtl="0">
              <a:spcBef>
                <a:spcPts val="557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9307" marR="0" lvl="7" indent="-263307" algn="l" rtl="0">
              <a:spcBef>
                <a:spcPts val="557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28548" marR="0" lvl="8" indent="-264548" algn="l" rtl="0">
              <a:spcBef>
                <a:spcPts val="557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title"/>
          </p:nvPr>
        </p:nvSpPr>
        <p:spPr>
          <a:xfrm>
            <a:off x="794543" y="4994491"/>
            <a:ext cx="8549639" cy="15436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5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800825" marR="0" lvl="5" indent="-260824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310067" marR="0" lvl="6" indent="-262066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819307" marR="0" lvl="7" indent="-263307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328548" marR="0" lvl="8" indent="-264548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794543" y="3294275"/>
            <a:ext cx="8549639" cy="17002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69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22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509240" marR="0" lvl="1" indent="-1239" algn="l" rtl="0">
              <a:spcBef>
                <a:spcPts val="613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018482" marR="0" lvl="2" indent="-2482" algn="l" rtl="0">
              <a:spcBef>
                <a:spcPts val="557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527723" marR="0" lvl="3" indent="-3723" algn="l" rtl="0">
              <a:spcBef>
                <a:spcPts val="500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036964" marR="0" lvl="4" indent="-4964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46206" marR="0" lvl="5" indent="-6206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55445" marR="0" lvl="6" indent="-7445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64687" marR="0" lvl="7" indent="-8687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73926" marR="0" lvl="8" indent="-9926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xfrm>
            <a:off x="310836" y="140339"/>
            <a:ext cx="8989695" cy="9337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800825" marR="0" lvl="5" indent="-260824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310067" marR="0" lvl="6" indent="-262066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819307" marR="0" lvl="7" indent="-263307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328548" marR="0" lvl="8" indent="-264548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502920" y="1813565"/>
            <a:ext cx="4442459" cy="51294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81930" marR="0" lvl="0" indent="-381930" algn="l" rtl="0">
              <a:spcBef>
                <a:spcPts val="669"/>
              </a:spcBef>
              <a:spcAft>
                <a:spcPts val="669"/>
              </a:spcAft>
              <a:buNone/>
              <a:defRPr sz="31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827515" marR="0" lvl="1" indent="-319515" algn="l" rtl="0">
              <a:spcBef>
                <a:spcPts val="613"/>
              </a:spcBef>
              <a:spcAft>
                <a:spcPts val="669"/>
              </a:spcAft>
              <a:buNone/>
              <a:defRPr sz="2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273102" marR="0" lvl="2" indent="-257102" algn="l" rtl="0">
              <a:spcBef>
                <a:spcPts val="557"/>
              </a:spcBef>
              <a:spcAft>
                <a:spcPts val="669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782342" marR="0" lvl="3" indent="-258341" algn="l" rtl="0">
              <a:spcBef>
                <a:spcPts val="500"/>
              </a:spcBef>
              <a:spcAft>
                <a:spcPts val="669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91584" marR="0" lvl="4" indent="-259583" algn="l" rtl="0">
              <a:spcBef>
                <a:spcPts val="557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00825" marR="0" lvl="5" indent="-260824" algn="l" rtl="0">
              <a:spcBef>
                <a:spcPts val="557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10067" marR="0" lvl="6" indent="-262066" algn="l" rtl="0">
              <a:spcBef>
                <a:spcPts val="557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9307" marR="0" lvl="7" indent="-263307" algn="l" rtl="0">
              <a:spcBef>
                <a:spcPts val="557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28548" marR="0" lvl="8" indent="-264548" algn="l" rtl="0">
              <a:spcBef>
                <a:spcPts val="557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8" name="Shape 438"/>
          <p:cNvSpPr txBox="1">
            <a:spLocks noGrp="1"/>
          </p:cNvSpPr>
          <p:nvPr>
            <p:ph type="body" idx="2"/>
          </p:nvPr>
        </p:nvSpPr>
        <p:spPr>
          <a:xfrm>
            <a:off x="5113019" y="1813565"/>
            <a:ext cx="4442459" cy="51294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81930" marR="0" lvl="0" indent="-381930" algn="l" rtl="0">
              <a:spcBef>
                <a:spcPts val="669"/>
              </a:spcBef>
              <a:spcAft>
                <a:spcPts val="669"/>
              </a:spcAft>
              <a:buNone/>
              <a:defRPr sz="31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827515" marR="0" lvl="1" indent="-319515" algn="l" rtl="0">
              <a:spcBef>
                <a:spcPts val="613"/>
              </a:spcBef>
              <a:spcAft>
                <a:spcPts val="669"/>
              </a:spcAft>
              <a:buNone/>
              <a:defRPr sz="2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273102" marR="0" lvl="2" indent="-257102" algn="l" rtl="0">
              <a:spcBef>
                <a:spcPts val="557"/>
              </a:spcBef>
              <a:spcAft>
                <a:spcPts val="669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782342" marR="0" lvl="3" indent="-258341" algn="l" rtl="0">
              <a:spcBef>
                <a:spcPts val="500"/>
              </a:spcBef>
              <a:spcAft>
                <a:spcPts val="669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91584" marR="0" lvl="4" indent="-259583" algn="l" rtl="0">
              <a:spcBef>
                <a:spcPts val="557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00825" marR="0" lvl="5" indent="-260824" algn="l" rtl="0">
              <a:spcBef>
                <a:spcPts val="557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10067" marR="0" lvl="6" indent="-262066" algn="l" rtl="0">
              <a:spcBef>
                <a:spcPts val="557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9307" marR="0" lvl="7" indent="-263307" algn="l" rtl="0">
              <a:spcBef>
                <a:spcPts val="557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28548" marR="0" lvl="8" indent="-264548" algn="l" rtl="0">
              <a:spcBef>
                <a:spcPts val="557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xfrm>
            <a:off x="502920" y="311256"/>
            <a:ext cx="9052559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800825" marR="0" lvl="5" indent="-260824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310067" marR="0" lvl="6" indent="-262066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819307" marR="0" lvl="7" indent="-263307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328548" marR="0" lvl="8" indent="-264548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502920" y="1739794"/>
            <a:ext cx="4444206" cy="725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69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27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509240" marR="0" lvl="1" indent="-1239" algn="l" rtl="0">
              <a:spcBef>
                <a:spcPts val="613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22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018482" marR="0" lvl="2" indent="-2482" algn="l" rtl="0">
              <a:spcBef>
                <a:spcPts val="557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527723" marR="0" lvl="3" indent="-3723" algn="l" rtl="0">
              <a:spcBef>
                <a:spcPts val="500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17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036964" marR="0" lvl="4" indent="-4964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46206" marR="0" lvl="5" indent="-6206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55445" marR="0" lvl="6" indent="-7445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64687" marR="0" lvl="7" indent="-8687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73926" marR="0" lvl="8" indent="-9926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2" name="Shape 442"/>
          <p:cNvSpPr txBox="1">
            <a:spLocks noGrp="1"/>
          </p:cNvSpPr>
          <p:nvPr>
            <p:ph type="body" idx="2"/>
          </p:nvPr>
        </p:nvSpPr>
        <p:spPr>
          <a:xfrm>
            <a:off x="502920" y="2464859"/>
            <a:ext cx="4444206" cy="4478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81930" marR="0" lvl="0" indent="-381930" algn="l" rtl="0">
              <a:spcBef>
                <a:spcPts val="669"/>
              </a:spcBef>
              <a:spcAft>
                <a:spcPts val="669"/>
              </a:spcAft>
              <a:buNone/>
              <a:defRPr sz="2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827515" marR="0" lvl="1" indent="-319515" algn="l" rtl="0">
              <a:spcBef>
                <a:spcPts val="613"/>
              </a:spcBef>
              <a:spcAft>
                <a:spcPts val="669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273102" marR="0" lvl="2" indent="-257102" algn="l" rtl="0">
              <a:spcBef>
                <a:spcPts val="557"/>
              </a:spcBef>
              <a:spcAft>
                <a:spcPts val="669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782342" marR="0" lvl="3" indent="-258341" algn="l" rtl="0">
              <a:spcBef>
                <a:spcPts val="500"/>
              </a:spcBef>
              <a:spcAft>
                <a:spcPts val="669"/>
              </a:spcAft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91584" marR="0" lvl="4" indent="-259583" algn="l" rtl="0">
              <a:spcBef>
                <a:spcPts val="557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00825" marR="0" lvl="5" indent="-260824" algn="l" rtl="0">
              <a:spcBef>
                <a:spcPts val="557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10067" marR="0" lvl="6" indent="-262066" algn="l" rtl="0">
              <a:spcBef>
                <a:spcPts val="557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9307" marR="0" lvl="7" indent="-263307" algn="l" rtl="0">
              <a:spcBef>
                <a:spcPts val="557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28548" marR="0" lvl="8" indent="-264548" algn="l" rtl="0">
              <a:spcBef>
                <a:spcPts val="557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3" name="Shape 443"/>
          <p:cNvSpPr txBox="1">
            <a:spLocks noGrp="1"/>
          </p:cNvSpPr>
          <p:nvPr>
            <p:ph type="body" idx="3"/>
          </p:nvPr>
        </p:nvSpPr>
        <p:spPr>
          <a:xfrm>
            <a:off x="5109530" y="1739794"/>
            <a:ext cx="4445953" cy="725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69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27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509240" marR="0" lvl="1" indent="-1239" algn="l" rtl="0">
              <a:spcBef>
                <a:spcPts val="613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22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018482" marR="0" lvl="2" indent="-2482" algn="l" rtl="0">
              <a:spcBef>
                <a:spcPts val="557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527723" marR="0" lvl="3" indent="-3723" algn="l" rtl="0">
              <a:spcBef>
                <a:spcPts val="500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17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036964" marR="0" lvl="4" indent="-4964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46206" marR="0" lvl="5" indent="-6206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55445" marR="0" lvl="6" indent="-7445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64687" marR="0" lvl="7" indent="-8687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73926" marR="0" lvl="8" indent="-9926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4" name="Shape 444"/>
          <p:cNvSpPr txBox="1">
            <a:spLocks noGrp="1"/>
          </p:cNvSpPr>
          <p:nvPr>
            <p:ph type="body" idx="4"/>
          </p:nvPr>
        </p:nvSpPr>
        <p:spPr>
          <a:xfrm>
            <a:off x="5109530" y="2464859"/>
            <a:ext cx="4445953" cy="4478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81930" marR="0" lvl="0" indent="-381930" algn="l" rtl="0">
              <a:spcBef>
                <a:spcPts val="669"/>
              </a:spcBef>
              <a:spcAft>
                <a:spcPts val="669"/>
              </a:spcAft>
              <a:buNone/>
              <a:defRPr sz="2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827515" marR="0" lvl="1" indent="-319515" algn="l" rtl="0">
              <a:spcBef>
                <a:spcPts val="613"/>
              </a:spcBef>
              <a:spcAft>
                <a:spcPts val="669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273102" marR="0" lvl="2" indent="-257102" algn="l" rtl="0">
              <a:spcBef>
                <a:spcPts val="557"/>
              </a:spcBef>
              <a:spcAft>
                <a:spcPts val="669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782342" marR="0" lvl="3" indent="-258341" algn="l" rtl="0">
              <a:spcBef>
                <a:spcPts val="500"/>
              </a:spcBef>
              <a:spcAft>
                <a:spcPts val="669"/>
              </a:spcAft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91584" marR="0" lvl="4" indent="-259583" algn="l" rtl="0">
              <a:spcBef>
                <a:spcPts val="557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00825" marR="0" lvl="5" indent="-260824" algn="l" rtl="0">
              <a:spcBef>
                <a:spcPts val="557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10067" marR="0" lvl="6" indent="-262066" algn="l" rtl="0">
              <a:spcBef>
                <a:spcPts val="557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9307" marR="0" lvl="7" indent="-263307" algn="l" rtl="0">
              <a:spcBef>
                <a:spcPts val="557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28548" marR="0" lvl="8" indent="-264548" algn="l" rtl="0">
              <a:spcBef>
                <a:spcPts val="557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title"/>
          </p:nvPr>
        </p:nvSpPr>
        <p:spPr>
          <a:xfrm>
            <a:off x="310836" y="140339"/>
            <a:ext cx="8989695" cy="9337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800825" marR="0" lvl="5" indent="-260824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310067" marR="0" lvl="6" indent="-262066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819307" marR="0" lvl="7" indent="-263307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328548" marR="0" lvl="8" indent="-264548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xfrm>
            <a:off x="502924" y="309456"/>
            <a:ext cx="3309143" cy="13169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800825" marR="0" lvl="5" indent="-260824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310067" marR="0" lvl="6" indent="-262066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819307" marR="0" lvl="7" indent="-263307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328548" marR="0" lvl="8" indent="-264548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>
          <a:xfrm>
            <a:off x="3932555" y="309458"/>
            <a:ext cx="5622925" cy="66335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81930" marR="0" lvl="0" indent="-381930" algn="l" rtl="0">
              <a:spcBef>
                <a:spcPts val="669"/>
              </a:spcBef>
              <a:spcAft>
                <a:spcPts val="669"/>
              </a:spcAft>
              <a:buNone/>
              <a:defRPr sz="36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827515" marR="0" lvl="1" indent="-319515" algn="l" rtl="0">
              <a:spcBef>
                <a:spcPts val="613"/>
              </a:spcBef>
              <a:spcAft>
                <a:spcPts val="669"/>
              </a:spcAft>
              <a:buNone/>
              <a:defRPr sz="31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273102" marR="0" lvl="2" indent="-257102" algn="l" rtl="0">
              <a:spcBef>
                <a:spcPts val="557"/>
              </a:spcBef>
              <a:spcAft>
                <a:spcPts val="669"/>
              </a:spcAft>
              <a:buNone/>
              <a:defRPr sz="2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782342" marR="0" lvl="3" indent="-258341" algn="l" rtl="0">
              <a:spcBef>
                <a:spcPts val="500"/>
              </a:spcBef>
              <a:spcAft>
                <a:spcPts val="669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91584" marR="0" lvl="4" indent="-259583" algn="l" rtl="0">
              <a:spcBef>
                <a:spcPts val="557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00825" marR="0" lvl="5" indent="-260824" algn="l" rtl="0">
              <a:spcBef>
                <a:spcPts val="557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10067" marR="0" lvl="6" indent="-262066" algn="l" rtl="0">
              <a:spcBef>
                <a:spcPts val="557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9307" marR="0" lvl="7" indent="-263307" algn="l" rtl="0">
              <a:spcBef>
                <a:spcPts val="557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28548" marR="0" lvl="8" indent="-264548" algn="l" rtl="0">
              <a:spcBef>
                <a:spcPts val="557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Shape 451"/>
          <p:cNvSpPr txBox="1">
            <a:spLocks noGrp="1"/>
          </p:cNvSpPr>
          <p:nvPr>
            <p:ph type="body" idx="2"/>
          </p:nvPr>
        </p:nvSpPr>
        <p:spPr>
          <a:xfrm>
            <a:off x="502924" y="1626446"/>
            <a:ext cx="3309143" cy="53165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69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509240" marR="0" lvl="1" indent="-1239" algn="l" rtl="0">
              <a:spcBef>
                <a:spcPts val="613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018482" marR="0" lvl="2" indent="-2482" algn="l" rtl="0">
              <a:spcBef>
                <a:spcPts val="557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11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527723" marR="0" lvl="3" indent="-3723" algn="l" rtl="0">
              <a:spcBef>
                <a:spcPts val="500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036964" marR="0" lvl="4" indent="-4964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46206" marR="0" lvl="5" indent="-6206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55445" marR="0" lvl="6" indent="-7445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64687" marR="0" lvl="7" indent="-8687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73926" marR="0" lvl="8" indent="-9926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title"/>
          </p:nvPr>
        </p:nvSpPr>
        <p:spPr>
          <a:xfrm>
            <a:off x="1971516" y="5440682"/>
            <a:ext cx="6035039" cy="642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800825" marR="0" lvl="5" indent="-260824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310067" marR="0" lvl="6" indent="-262066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819307" marR="0" lvl="7" indent="-263307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328548" marR="0" lvl="8" indent="-264548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54" name="Shape 454"/>
          <p:cNvSpPr>
            <a:spLocks noGrp="1"/>
          </p:cNvSpPr>
          <p:nvPr>
            <p:ph type="pic" idx="2"/>
          </p:nvPr>
        </p:nvSpPr>
        <p:spPr>
          <a:xfrm>
            <a:off x="1971516" y="694477"/>
            <a:ext cx="6035039" cy="46634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69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36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509240" marR="0" lvl="1" indent="-1239" algn="l" rtl="0">
              <a:spcBef>
                <a:spcPts val="613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31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018482" marR="0" lvl="2" indent="-2482" algn="l" rtl="0">
              <a:spcBef>
                <a:spcPts val="557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2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527723" marR="0" lvl="3" indent="-3723" algn="l" rtl="0">
              <a:spcBef>
                <a:spcPts val="500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22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036964" marR="0" lvl="4" indent="-4964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46206" marR="0" lvl="5" indent="-6206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55445" marR="0" lvl="6" indent="-7445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64687" marR="0" lvl="7" indent="-8687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73926" marR="0" lvl="8" indent="-9926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1971516" y="6082983"/>
            <a:ext cx="6035039" cy="9121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69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509240" marR="0" lvl="1" indent="-1239" algn="l" rtl="0">
              <a:spcBef>
                <a:spcPts val="613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018482" marR="0" lvl="2" indent="-2482" algn="l" rtl="0">
              <a:spcBef>
                <a:spcPts val="557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11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527723" marR="0" lvl="3" indent="-3723" algn="l" rtl="0">
              <a:spcBef>
                <a:spcPts val="500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036964" marR="0" lvl="4" indent="-4964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46206" marR="0" lvl="5" indent="-6206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55445" marR="0" lvl="6" indent="-7445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64687" marR="0" lvl="7" indent="-8687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73926" marR="0" lvl="8" indent="-9926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xfrm>
            <a:off x="310836" y="140339"/>
            <a:ext cx="8989695" cy="9337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800825" marR="0" lvl="5" indent="-260824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310067" marR="0" lvl="6" indent="-262066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819307" marR="0" lvl="7" indent="-263307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328548" marR="0" lvl="8" indent="-264548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 rot="5400000">
            <a:off x="2464487" y="-148002"/>
            <a:ext cx="5129423" cy="9052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81930" marR="0" lvl="0" indent="-381930" algn="l" rtl="0">
              <a:spcBef>
                <a:spcPts val="669"/>
              </a:spcBef>
              <a:spcAft>
                <a:spcPts val="669"/>
              </a:spcAft>
              <a:buNone/>
              <a:defRPr sz="2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827515" marR="0" lvl="1" indent="-319515" algn="l" rtl="0">
              <a:spcBef>
                <a:spcPts val="613"/>
              </a:spcBef>
              <a:spcAft>
                <a:spcPts val="669"/>
              </a:spcAft>
              <a:buNone/>
              <a:defRPr sz="25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273102" marR="0" lvl="2" indent="-257102" algn="l" rtl="0">
              <a:spcBef>
                <a:spcPts val="557"/>
              </a:spcBef>
              <a:spcAft>
                <a:spcPts val="669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782342" marR="0" lvl="3" indent="-258341" algn="l" rtl="0">
              <a:spcBef>
                <a:spcPts val="500"/>
              </a:spcBef>
              <a:spcAft>
                <a:spcPts val="669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91584" marR="0" lvl="4" indent="-259583" algn="l" rtl="0">
              <a:spcBef>
                <a:spcPts val="557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00825" marR="0" lvl="5" indent="-260824" algn="l" rtl="0">
              <a:spcBef>
                <a:spcPts val="557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10067" marR="0" lvl="6" indent="-262066" algn="l" rtl="0">
              <a:spcBef>
                <a:spcPts val="557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9307" marR="0" lvl="7" indent="-263307" algn="l" rtl="0">
              <a:spcBef>
                <a:spcPts val="557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28548" marR="0" lvl="8" indent="-264548" algn="l" rtl="0">
              <a:spcBef>
                <a:spcPts val="557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xfrm rot="5400000">
            <a:off x="4999010" y="2386516"/>
            <a:ext cx="6802649" cy="2310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800825" marR="0" lvl="5" indent="-260824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310067" marR="0" lvl="6" indent="-262066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819307" marR="0" lvl="7" indent="-263307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328548" marR="0" lvl="8" indent="-264548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 rot="5400000">
            <a:off x="292871" y="158301"/>
            <a:ext cx="6802649" cy="67667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81930" marR="0" lvl="0" indent="-381930" algn="l" rtl="0">
              <a:spcBef>
                <a:spcPts val="669"/>
              </a:spcBef>
              <a:spcAft>
                <a:spcPts val="669"/>
              </a:spcAft>
              <a:buNone/>
              <a:defRPr sz="2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827515" marR="0" lvl="1" indent="-319515" algn="l" rtl="0">
              <a:spcBef>
                <a:spcPts val="613"/>
              </a:spcBef>
              <a:spcAft>
                <a:spcPts val="669"/>
              </a:spcAft>
              <a:buNone/>
              <a:defRPr sz="25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273102" marR="0" lvl="2" indent="-257102" algn="l" rtl="0">
              <a:spcBef>
                <a:spcPts val="557"/>
              </a:spcBef>
              <a:spcAft>
                <a:spcPts val="669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782342" marR="0" lvl="3" indent="-258341" algn="l" rtl="0">
              <a:spcBef>
                <a:spcPts val="500"/>
              </a:spcBef>
              <a:spcAft>
                <a:spcPts val="669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91584" marR="0" lvl="4" indent="-259583" algn="l" rtl="0">
              <a:spcBef>
                <a:spcPts val="557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00825" marR="0" lvl="5" indent="-260824" algn="l" rtl="0">
              <a:spcBef>
                <a:spcPts val="557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10067" marR="0" lvl="6" indent="-262066" algn="l" rtl="0">
              <a:spcBef>
                <a:spcPts val="557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9307" marR="0" lvl="7" indent="-263307" algn="l" rtl="0">
              <a:spcBef>
                <a:spcPts val="557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28548" marR="0" lvl="8" indent="-264548" algn="l" rtl="0">
              <a:spcBef>
                <a:spcPts val="557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subTitle" idx="1"/>
          </p:nvPr>
        </p:nvSpPr>
        <p:spPr>
          <a:xfrm>
            <a:off x="4363771" y="5170655"/>
            <a:ext cx="5274719" cy="3831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669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09240" marR="0" lvl="1" indent="-1239" algn="ctr" rtl="0">
              <a:spcBef>
                <a:spcPts val="613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2500" b="0" i="0" u="none" strike="noStrike" cap="non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018482" marR="0" lvl="2" indent="-2482" algn="ctr" rtl="0">
              <a:spcBef>
                <a:spcPts val="557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2200" b="0" i="0" u="none" strike="noStrike" cap="non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527723" marR="0" lvl="3" indent="-3723" algn="ctr" rtl="0">
              <a:spcBef>
                <a:spcPts val="500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1800" b="0" i="0" u="none" strike="noStrike" cap="non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036964" marR="0" lvl="4" indent="-4964" algn="ctr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2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46206" marR="0" lvl="5" indent="-6206" algn="ctr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2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55445" marR="0" lvl="6" indent="-7445" algn="ctr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2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64687" marR="0" lvl="7" indent="-8687" algn="ctr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2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73926" marR="0" lvl="8" indent="-9926" algn="ctr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2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4358639" y="3155183"/>
            <a:ext cx="5273756" cy="19866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3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800825" marR="0" lvl="5" indent="-260824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310067" marR="0" lvl="6" indent="-262066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819307" marR="0" lvl="7" indent="-263307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328548" marR="0" lvl="8" indent="-264548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65" name="Shape 465"/>
          <p:cNvSpPr txBox="1">
            <a:spLocks noGrp="1"/>
          </p:cNvSpPr>
          <p:nvPr>
            <p:ph type="body" idx="2"/>
          </p:nvPr>
        </p:nvSpPr>
        <p:spPr>
          <a:xfrm>
            <a:off x="4585067" y="6530475"/>
            <a:ext cx="5038519" cy="4080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669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7515" marR="0" lvl="1" indent="-319515" algn="l" rtl="0">
              <a:spcBef>
                <a:spcPts val="613"/>
              </a:spcBef>
              <a:spcAft>
                <a:spcPts val="669"/>
              </a:spcAft>
              <a:buNone/>
              <a:defRPr sz="25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273102" marR="0" lvl="2" indent="-257102" algn="l" rtl="0">
              <a:spcBef>
                <a:spcPts val="557"/>
              </a:spcBef>
              <a:spcAft>
                <a:spcPts val="669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782342" marR="0" lvl="3" indent="-258341" algn="l" rtl="0">
              <a:spcBef>
                <a:spcPts val="500"/>
              </a:spcBef>
              <a:spcAft>
                <a:spcPts val="669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91584" marR="0" lvl="4" indent="-259583" algn="l" rtl="0">
              <a:spcBef>
                <a:spcPts val="557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00825" marR="0" lvl="5" indent="-260824" algn="l" rtl="0">
              <a:spcBef>
                <a:spcPts val="557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10067" marR="0" lvl="6" indent="-262066" algn="l" rtl="0">
              <a:spcBef>
                <a:spcPts val="557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9307" marR="0" lvl="7" indent="-263307" algn="l" rtl="0">
              <a:spcBef>
                <a:spcPts val="557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28548" marR="0" lvl="8" indent="-264548" algn="l" rtl="0">
              <a:spcBef>
                <a:spcPts val="557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6" name="Shape 466"/>
          <p:cNvSpPr txBox="1">
            <a:spLocks noGrp="1"/>
          </p:cNvSpPr>
          <p:nvPr>
            <p:ph type="body" idx="3"/>
          </p:nvPr>
        </p:nvSpPr>
        <p:spPr>
          <a:xfrm>
            <a:off x="4364448" y="2693353"/>
            <a:ext cx="5273396" cy="4361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669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3100" b="1" i="0" u="none" strike="noStrike" cap="none">
                <a:solidFill>
                  <a:srgbClr val="F36E2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7515" marR="0" lvl="1" indent="-319515" algn="l" rtl="0">
              <a:spcBef>
                <a:spcPts val="613"/>
              </a:spcBef>
              <a:spcAft>
                <a:spcPts val="669"/>
              </a:spcAft>
              <a:buNone/>
              <a:defRPr sz="25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273102" marR="0" lvl="2" indent="-257102" algn="l" rtl="0">
              <a:spcBef>
                <a:spcPts val="557"/>
              </a:spcBef>
              <a:spcAft>
                <a:spcPts val="669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782342" marR="0" lvl="3" indent="-258341" algn="l" rtl="0">
              <a:spcBef>
                <a:spcPts val="500"/>
              </a:spcBef>
              <a:spcAft>
                <a:spcPts val="669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91584" marR="0" lvl="4" indent="-259583" algn="l" rtl="0">
              <a:spcBef>
                <a:spcPts val="557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00825" marR="0" lvl="5" indent="-260824" algn="l" rtl="0">
              <a:spcBef>
                <a:spcPts val="557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10067" marR="0" lvl="6" indent="-262066" algn="l" rtl="0">
              <a:spcBef>
                <a:spcPts val="557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9307" marR="0" lvl="7" indent="-263307" algn="l" rtl="0">
              <a:spcBef>
                <a:spcPts val="557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28548" marR="0" lvl="8" indent="-264548" algn="l" rtl="0">
              <a:spcBef>
                <a:spcPts val="557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ctrTitle"/>
          </p:nvPr>
        </p:nvSpPr>
        <p:spPr>
          <a:xfrm>
            <a:off x="754379" y="2414483"/>
            <a:ext cx="8549639" cy="16660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800498" marR="0" lvl="5" indent="-260498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309680" marR="0" lvl="6" indent="-26168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818860" marR="0" lvl="7" indent="-262859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328042" marR="0" lvl="8" indent="-264042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79" name="Shape 479"/>
          <p:cNvSpPr txBox="1">
            <a:spLocks noGrp="1"/>
          </p:cNvSpPr>
          <p:nvPr>
            <p:ph type="subTitle" idx="1"/>
          </p:nvPr>
        </p:nvSpPr>
        <p:spPr>
          <a:xfrm>
            <a:off x="1508759" y="4404360"/>
            <a:ext cx="7040880" cy="1986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69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2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509121" marR="0" lvl="1" indent="-1121" algn="ctr" rtl="0">
              <a:spcBef>
                <a:spcPts val="613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25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018243" marR="0" lvl="2" indent="-2242" algn="ctr" rtl="0">
              <a:spcBef>
                <a:spcPts val="557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22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527366" marR="0" lvl="3" indent="-3365" algn="ctr" rtl="0">
              <a:spcBef>
                <a:spcPts val="500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036487" marR="0" lvl="4" indent="-4487" algn="ctr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45610" marR="0" lvl="5" indent="-5609" algn="ctr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54730" marR="0" lvl="6" indent="-6730" algn="ctr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63854" marR="0" lvl="7" indent="-7854" algn="ctr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72973" marR="0" lvl="8" indent="-8973" algn="ctr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title"/>
          </p:nvPr>
        </p:nvSpPr>
        <p:spPr>
          <a:xfrm>
            <a:off x="310837" y="140339"/>
            <a:ext cx="8989695" cy="9337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800498" marR="0" lvl="5" indent="-260498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309680" marR="0" lvl="6" indent="-26168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818860" marR="0" lvl="7" indent="-262859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328042" marR="0" lvl="8" indent="-264042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502920" y="1813566"/>
            <a:ext cx="9052559" cy="51294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81886" marR="0" lvl="0" indent="-381886" algn="l" rtl="0">
              <a:spcBef>
                <a:spcPts val="669"/>
              </a:spcBef>
              <a:spcAft>
                <a:spcPts val="669"/>
              </a:spcAft>
              <a:buNone/>
              <a:defRPr sz="2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827419" marR="0" lvl="1" indent="-319418" algn="l" rtl="0">
              <a:spcBef>
                <a:spcPts val="613"/>
              </a:spcBef>
              <a:spcAft>
                <a:spcPts val="669"/>
              </a:spcAft>
              <a:buNone/>
              <a:defRPr sz="25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272954" marR="0" lvl="2" indent="-256953" algn="l" rtl="0">
              <a:spcBef>
                <a:spcPts val="557"/>
              </a:spcBef>
              <a:spcAft>
                <a:spcPts val="669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782134" marR="0" lvl="3" indent="-258134" algn="l" rtl="0">
              <a:spcBef>
                <a:spcPts val="500"/>
              </a:spcBef>
              <a:spcAft>
                <a:spcPts val="669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91317" marR="0" lvl="4" indent="-259316" algn="l" rtl="0">
              <a:spcBef>
                <a:spcPts val="557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00498" marR="0" lvl="5" indent="-260498" algn="l" rtl="0">
              <a:spcBef>
                <a:spcPts val="557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09680" marR="0" lvl="6" indent="-261680" algn="l" rtl="0">
              <a:spcBef>
                <a:spcPts val="557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8860" marR="0" lvl="7" indent="-262859" algn="l" rtl="0">
              <a:spcBef>
                <a:spcPts val="557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28042" marR="0" lvl="8" indent="-264042" algn="l" rtl="0">
              <a:spcBef>
                <a:spcPts val="557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794543" y="4994492"/>
            <a:ext cx="8549639" cy="15436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5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800498" marR="0" lvl="5" indent="-260498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309680" marR="0" lvl="6" indent="-26168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818860" marR="0" lvl="7" indent="-262859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328042" marR="0" lvl="8" indent="-264042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794543" y="3294275"/>
            <a:ext cx="8549639" cy="17002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69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22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509121" marR="0" lvl="1" indent="-1121" algn="l" rtl="0">
              <a:spcBef>
                <a:spcPts val="613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018243" marR="0" lvl="2" indent="-2242" algn="l" rtl="0">
              <a:spcBef>
                <a:spcPts val="557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527366" marR="0" lvl="3" indent="-3365" algn="l" rtl="0">
              <a:spcBef>
                <a:spcPts val="500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036487" marR="0" lvl="4" indent="-4487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45610" marR="0" lvl="5" indent="-5609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54730" marR="0" lvl="6" indent="-6730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63854" marR="0" lvl="7" indent="-7854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72973" marR="0" lvl="8" indent="-8973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>
            <a:spLocks noGrp="1"/>
          </p:cNvSpPr>
          <p:nvPr>
            <p:ph type="title"/>
          </p:nvPr>
        </p:nvSpPr>
        <p:spPr>
          <a:xfrm>
            <a:off x="310837" y="140339"/>
            <a:ext cx="8989695" cy="9337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800498" marR="0" lvl="5" indent="-260498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309680" marR="0" lvl="6" indent="-26168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818860" marR="0" lvl="7" indent="-262859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328042" marR="0" lvl="8" indent="-264042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502920" y="1813566"/>
            <a:ext cx="4442459" cy="51294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81886" marR="0" lvl="0" indent="-381886" algn="l" rtl="0">
              <a:spcBef>
                <a:spcPts val="669"/>
              </a:spcBef>
              <a:spcAft>
                <a:spcPts val="669"/>
              </a:spcAft>
              <a:buNone/>
              <a:defRPr sz="31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827419" marR="0" lvl="1" indent="-319418" algn="l" rtl="0">
              <a:spcBef>
                <a:spcPts val="613"/>
              </a:spcBef>
              <a:spcAft>
                <a:spcPts val="669"/>
              </a:spcAft>
              <a:buNone/>
              <a:defRPr sz="2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272954" marR="0" lvl="2" indent="-256953" algn="l" rtl="0">
              <a:spcBef>
                <a:spcPts val="557"/>
              </a:spcBef>
              <a:spcAft>
                <a:spcPts val="669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782134" marR="0" lvl="3" indent="-258134" algn="l" rtl="0">
              <a:spcBef>
                <a:spcPts val="500"/>
              </a:spcBef>
              <a:spcAft>
                <a:spcPts val="669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91317" marR="0" lvl="4" indent="-259316" algn="l" rtl="0">
              <a:spcBef>
                <a:spcPts val="557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00498" marR="0" lvl="5" indent="-260498" algn="l" rtl="0">
              <a:spcBef>
                <a:spcPts val="557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09680" marR="0" lvl="6" indent="-261680" algn="l" rtl="0">
              <a:spcBef>
                <a:spcPts val="557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8860" marR="0" lvl="7" indent="-262859" algn="l" rtl="0">
              <a:spcBef>
                <a:spcPts val="557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28042" marR="0" lvl="8" indent="-264042" algn="l" rtl="0">
              <a:spcBef>
                <a:spcPts val="557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9" name="Shape 489"/>
          <p:cNvSpPr txBox="1">
            <a:spLocks noGrp="1"/>
          </p:cNvSpPr>
          <p:nvPr>
            <p:ph type="body" idx="2"/>
          </p:nvPr>
        </p:nvSpPr>
        <p:spPr>
          <a:xfrm>
            <a:off x="5113019" y="1813566"/>
            <a:ext cx="4442459" cy="51294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81886" marR="0" lvl="0" indent="-381886" algn="l" rtl="0">
              <a:spcBef>
                <a:spcPts val="669"/>
              </a:spcBef>
              <a:spcAft>
                <a:spcPts val="669"/>
              </a:spcAft>
              <a:buNone/>
              <a:defRPr sz="31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827419" marR="0" lvl="1" indent="-319418" algn="l" rtl="0">
              <a:spcBef>
                <a:spcPts val="613"/>
              </a:spcBef>
              <a:spcAft>
                <a:spcPts val="669"/>
              </a:spcAft>
              <a:buNone/>
              <a:defRPr sz="2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272954" marR="0" lvl="2" indent="-256953" algn="l" rtl="0">
              <a:spcBef>
                <a:spcPts val="557"/>
              </a:spcBef>
              <a:spcAft>
                <a:spcPts val="669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782134" marR="0" lvl="3" indent="-258134" algn="l" rtl="0">
              <a:spcBef>
                <a:spcPts val="500"/>
              </a:spcBef>
              <a:spcAft>
                <a:spcPts val="669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91317" marR="0" lvl="4" indent="-259316" algn="l" rtl="0">
              <a:spcBef>
                <a:spcPts val="557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00498" marR="0" lvl="5" indent="-260498" algn="l" rtl="0">
              <a:spcBef>
                <a:spcPts val="557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09680" marR="0" lvl="6" indent="-261680" algn="l" rtl="0">
              <a:spcBef>
                <a:spcPts val="557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8860" marR="0" lvl="7" indent="-262859" algn="l" rtl="0">
              <a:spcBef>
                <a:spcPts val="557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28042" marR="0" lvl="8" indent="-264042" algn="l" rtl="0">
              <a:spcBef>
                <a:spcPts val="557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Break / Final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872" y="0"/>
            <a:ext cx="10058399" cy="7772400"/>
          </a:xfrm>
          <a:prstGeom prst="rect">
            <a:avLst/>
          </a:prstGeom>
          <a:solidFill>
            <a:srgbClr val="1B2E5A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7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327207" y="2261566"/>
            <a:ext cx="5448779" cy="1305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562"/>
              </a:spcBef>
              <a:spcAft>
                <a:spcPts val="562"/>
              </a:spcAft>
              <a:buClr>
                <a:schemeClr val="lt1"/>
              </a:buClr>
              <a:buFont typeface="Open Sans"/>
              <a:buNone/>
              <a:defRPr sz="25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grpSp>
        <p:nvGrpSpPr>
          <p:cNvPr id="44" name="Shape 44"/>
          <p:cNvGrpSpPr/>
          <p:nvPr/>
        </p:nvGrpSpPr>
        <p:grpSpPr>
          <a:xfrm>
            <a:off x="670560" y="1283188"/>
            <a:ext cx="2758203" cy="4573206"/>
            <a:chOff x="2362" y="293"/>
            <a:chExt cx="1207" cy="1458"/>
          </a:xfrm>
        </p:grpSpPr>
        <p:sp>
          <p:nvSpPr>
            <p:cNvPr id="45" name="Shape 45"/>
            <p:cNvSpPr/>
            <p:nvPr/>
          </p:nvSpPr>
          <p:spPr>
            <a:xfrm>
              <a:off x="2943" y="1402"/>
              <a:ext cx="130" cy="11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19076" y="0"/>
                  </a:lnTo>
                  <a:lnTo>
                    <a:pt x="0" y="11282"/>
                  </a:lnTo>
                  <a:lnTo>
                    <a:pt x="68307" y="120000"/>
                  </a:lnTo>
                  <a:lnTo>
                    <a:pt x="68307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124F9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2943" y="1402"/>
              <a:ext cx="130" cy="11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19076" y="0"/>
                  </a:lnTo>
                  <a:lnTo>
                    <a:pt x="0" y="11282"/>
                  </a:lnTo>
                  <a:lnTo>
                    <a:pt x="68307" y="120000"/>
                  </a:lnTo>
                  <a:lnTo>
                    <a:pt x="68307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3194" y="1021"/>
              <a:ext cx="83" cy="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590" y="0"/>
                  </a:moveTo>
                  <a:lnTo>
                    <a:pt x="0" y="81428"/>
                  </a:lnTo>
                  <a:lnTo>
                    <a:pt x="82409" y="120000"/>
                  </a:lnTo>
                  <a:lnTo>
                    <a:pt x="82409" y="120000"/>
                  </a:lnTo>
                  <a:lnTo>
                    <a:pt x="119999" y="37142"/>
                  </a:lnTo>
                  <a:lnTo>
                    <a:pt x="37590" y="0"/>
                  </a:lnTo>
                  <a:close/>
                </a:path>
              </a:pathLst>
            </a:custGeom>
            <a:solidFill>
              <a:srgbClr val="3D649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3194" y="1021"/>
              <a:ext cx="83" cy="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590" y="0"/>
                  </a:moveTo>
                  <a:lnTo>
                    <a:pt x="0" y="81428"/>
                  </a:lnTo>
                  <a:lnTo>
                    <a:pt x="82409" y="120000"/>
                  </a:lnTo>
                  <a:lnTo>
                    <a:pt x="82409" y="120000"/>
                  </a:lnTo>
                  <a:lnTo>
                    <a:pt x="119999" y="37142"/>
                  </a:lnTo>
                  <a:lnTo>
                    <a:pt x="37590" y="0"/>
                  </a:lnTo>
                </a:path>
              </a:pathLst>
            </a:cu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2795" y="1709"/>
              <a:ext cx="43" cy="4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953" y="0"/>
                  </a:moveTo>
                  <a:lnTo>
                    <a:pt x="13953" y="0"/>
                  </a:lnTo>
                  <a:lnTo>
                    <a:pt x="0" y="108571"/>
                  </a:lnTo>
                  <a:lnTo>
                    <a:pt x="106046" y="120000"/>
                  </a:lnTo>
                  <a:lnTo>
                    <a:pt x="120000" y="14285"/>
                  </a:lnTo>
                  <a:lnTo>
                    <a:pt x="120000" y="14285"/>
                  </a:lnTo>
                  <a:lnTo>
                    <a:pt x="13953" y="0"/>
                  </a:lnTo>
                </a:path>
              </a:pathLst>
            </a:custGeom>
            <a:solidFill>
              <a:srgbClr val="145098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2362" y="293"/>
              <a:ext cx="86" cy="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51627" y="120000"/>
                  </a:lnTo>
                  <a:lnTo>
                    <a:pt x="51627" y="120000"/>
                  </a:lnTo>
                  <a:lnTo>
                    <a:pt x="120000" y="10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2362" y="293"/>
              <a:ext cx="86" cy="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51627" y="120000"/>
                  </a:lnTo>
                  <a:lnTo>
                    <a:pt x="51627" y="120000"/>
                  </a:lnTo>
                  <a:lnTo>
                    <a:pt x="120000" y="1063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2770" y="366"/>
              <a:ext cx="66" cy="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4000" y="0"/>
                  </a:moveTo>
                  <a:cubicBezTo>
                    <a:pt x="56000" y="0"/>
                    <a:pt x="48000" y="1428"/>
                    <a:pt x="40000" y="5714"/>
                  </a:cubicBezTo>
                  <a:cubicBezTo>
                    <a:pt x="12000" y="20000"/>
                    <a:pt x="0" y="55714"/>
                    <a:pt x="13333" y="85714"/>
                  </a:cubicBezTo>
                  <a:cubicBezTo>
                    <a:pt x="22666" y="107142"/>
                    <a:pt x="42666" y="120000"/>
                    <a:pt x="64000" y="120000"/>
                  </a:cubicBezTo>
                  <a:cubicBezTo>
                    <a:pt x="65333" y="120000"/>
                    <a:pt x="65333" y="120000"/>
                    <a:pt x="65333" y="120000"/>
                  </a:cubicBezTo>
                  <a:cubicBezTo>
                    <a:pt x="73333" y="120000"/>
                    <a:pt x="81333" y="118571"/>
                    <a:pt x="88000" y="114285"/>
                  </a:cubicBezTo>
                  <a:cubicBezTo>
                    <a:pt x="108000" y="104285"/>
                    <a:pt x="120000" y="84285"/>
                    <a:pt x="120000" y="61428"/>
                  </a:cubicBezTo>
                  <a:cubicBezTo>
                    <a:pt x="120000" y="58571"/>
                    <a:pt x="120000" y="58571"/>
                    <a:pt x="120000" y="58571"/>
                  </a:cubicBezTo>
                  <a:cubicBezTo>
                    <a:pt x="120000" y="50000"/>
                    <a:pt x="118666" y="42857"/>
                    <a:pt x="114666" y="34285"/>
                  </a:cubicBezTo>
                  <a:cubicBezTo>
                    <a:pt x="105333" y="12857"/>
                    <a:pt x="85333" y="0"/>
                    <a:pt x="64000" y="0"/>
                  </a:cubicBezTo>
                </a:path>
              </a:pathLst>
            </a:custGeom>
            <a:solidFill>
              <a:srgbClr val="5988C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2585" y="538"/>
              <a:ext cx="41" cy="4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951" y="0"/>
                  </a:moveTo>
                  <a:lnTo>
                    <a:pt x="81951" y="0"/>
                  </a:lnTo>
                  <a:lnTo>
                    <a:pt x="0" y="38048"/>
                  </a:lnTo>
                  <a:lnTo>
                    <a:pt x="38048" y="120000"/>
                  </a:lnTo>
                  <a:lnTo>
                    <a:pt x="38048" y="120000"/>
                  </a:lnTo>
                  <a:lnTo>
                    <a:pt x="120000" y="81951"/>
                  </a:lnTo>
                  <a:lnTo>
                    <a:pt x="120000" y="81951"/>
                  </a:lnTo>
                  <a:lnTo>
                    <a:pt x="81951" y="0"/>
                  </a:lnTo>
                  <a:close/>
                </a:path>
              </a:pathLst>
            </a:custGeom>
            <a:solidFill>
              <a:srgbClr val="4C609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2585" y="538"/>
              <a:ext cx="41" cy="4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951" y="0"/>
                  </a:moveTo>
                  <a:lnTo>
                    <a:pt x="81951" y="0"/>
                  </a:lnTo>
                  <a:lnTo>
                    <a:pt x="0" y="38048"/>
                  </a:lnTo>
                  <a:lnTo>
                    <a:pt x="38048" y="120000"/>
                  </a:lnTo>
                  <a:lnTo>
                    <a:pt x="38048" y="120000"/>
                  </a:lnTo>
                  <a:lnTo>
                    <a:pt x="120000" y="81951"/>
                  </a:lnTo>
                  <a:lnTo>
                    <a:pt x="120000" y="81951"/>
                  </a:lnTo>
                  <a:lnTo>
                    <a:pt x="81951" y="0"/>
                  </a:lnTo>
                </a:path>
              </a:pathLst>
            </a:custGeom>
            <a:solidFill>
              <a:srgbClr val="1A63B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2565" y="885"/>
              <a:ext cx="57" cy="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5862" y="0"/>
                  </a:moveTo>
                  <a:lnTo>
                    <a:pt x="55862" y="0"/>
                  </a:lnTo>
                  <a:lnTo>
                    <a:pt x="0" y="63050"/>
                  </a:lnTo>
                  <a:lnTo>
                    <a:pt x="62068" y="120000"/>
                  </a:lnTo>
                  <a:lnTo>
                    <a:pt x="120000" y="54915"/>
                  </a:lnTo>
                  <a:lnTo>
                    <a:pt x="55862" y="0"/>
                  </a:lnTo>
                  <a:close/>
                </a:path>
              </a:pathLst>
            </a:custGeom>
            <a:solidFill>
              <a:srgbClr val="1E69B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2565" y="885"/>
              <a:ext cx="57" cy="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5862" y="0"/>
                  </a:moveTo>
                  <a:lnTo>
                    <a:pt x="55862" y="0"/>
                  </a:lnTo>
                  <a:lnTo>
                    <a:pt x="0" y="63050"/>
                  </a:lnTo>
                  <a:lnTo>
                    <a:pt x="62068" y="120000"/>
                  </a:lnTo>
                  <a:lnTo>
                    <a:pt x="120000" y="54915"/>
                  </a:lnTo>
                  <a:lnTo>
                    <a:pt x="55862" y="0"/>
                  </a:lnTo>
                </a:path>
              </a:pathLst>
            </a:cu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2947" y="769"/>
              <a:ext cx="53" cy="5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641" y="0"/>
                  </a:moveTo>
                  <a:lnTo>
                    <a:pt x="22641" y="0"/>
                  </a:lnTo>
                  <a:lnTo>
                    <a:pt x="0" y="95555"/>
                  </a:lnTo>
                  <a:lnTo>
                    <a:pt x="0" y="95555"/>
                  </a:lnTo>
                  <a:lnTo>
                    <a:pt x="97358" y="120000"/>
                  </a:lnTo>
                  <a:lnTo>
                    <a:pt x="120000" y="24444"/>
                  </a:lnTo>
                  <a:lnTo>
                    <a:pt x="22641" y="0"/>
                  </a:lnTo>
                  <a:close/>
                </a:path>
              </a:pathLst>
            </a:custGeom>
            <a:solidFill>
              <a:srgbClr val="15559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2947" y="769"/>
              <a:ext cx="53" cy="5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641" y="0"/>
                  </a:moveTo>
                  <a:lnTo>
                    <a:pt x="22641" y="0"/>
                  </a:lnTo>
                  <a:lnTo>
                    <a:pt x="0" y="95555"/>
                  </a:lnTo>
                  <a:lnTo>
                    <a:pt x="0" y="95555"/>
                  </a:lnTo>
                  <a:lnTo>
                    <a:pt x="97358" y="120000"/>
                  </a:lnTo>
                  <a:lnTo>
                    <a:pt x="120000" y="24444"/>
                  </a:lnTo>
                  <a:lnTo>
                    <a:pt x="22641" y="0"/>
                  </a:lnTo>
                </a:path>
              </a:pathLst>
            </a:cu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3034" y="648"/>
              <a:ext cx="109" cy="10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897" y="96350"/>
                  </a:moveTo>
                  <a:cubicBezTo>
                    <a:pt x="75102" y="89343"/>
                    <a:pt x="75102" y="89343"/>
                    <a:pt x="75102" y="89343"/>
                  </a:cubicBezTo>
                  <a:cubicBezTo>
                    <a:pt x="75102" y="88467"/>
                    <a:pt x="75102" y="88467"/>
                    <a:pt x="75102" y="88467"/>
                  </a:cubicBezTo>
                  <a:cubicBezTo>
                    <a:pt x="75918" y="86715"/>
                    <a:pt x="75102" y="84087"/>
                    <a:pt x="73469" y="82335"/>
                  </a:cubicBezTo>
                  <a:cubicBezTo>
                    <a:pt x="77551" y="77080"/>
                    <a:pt x="77551" y="77080"/>
                    <a:pt x="77551" y="77080"/>
                  </a:cubicBezTo>
                  <a:cubicBezTo>
                    <a:pt x="81632" y="77080"/>
                    <a:pt x="81632" y="77080"/>
                    <a:pt x="81632" y="77080"/>
                  </a:cubicBezTo>
                  <a:cubicBezTo>
                    <a:pt x="88163" y="93722"/>
                    <a:pt x="88163" y="93722"/>
                    <a:pt x="88163" y="93722"/>
                  </a:cubicBezTo>
                  <a:cubicBezTo>
                    <a:pt x="87346" y="94598"/>
                    <a:pt x="85714" y="95474"/>
                    <a:pt x="84897" y="96350"/>
                  </a:cubicBezTo>
                  <a:moveTo>
                    <a:pt x="64489" y="102481"/>
                  </a:moveTo>
                  <a:cubicBezTo>
                    <a:pt x="61224" y="102481"/>
                    <a:pt x="57142" y="101605"/>
                    <a:pt x="53877" y="100729"/>
                  </a:cubicBezTo>
                  <a:cubicBezTo>
                    <a:pt x="42448" y="97226"/>
                    <a:pt x="33469" y="88467"/>
                    <a:pt x="28571" y="77956"/>
                  </a:cubicBezTo>
                  <a:cubicBezTo>
                    <a:pt x="35918" y="69197"/>
                    <a:pt x="35918" y="69197"/>
                    <a:pt x="35918" y="69197"/>
                  </a:cubicBezTo>
                  <a:cubicBezTo>
                    <a:pt x="45714" y="71824"/>
                    <a:pt x="45714" y="71824"/>
                    <a:pt x="45714" y="71824"/>
                  </a:cubicBezTo>
                  <a:cubicBezTo>
                    <a:pt x="45714" y="70948"/>
                    <a:pt x="45714" y="70948"/>
                    <a:pt x="45714" y="70948"/>
                  </a:cubicBezTo>
                  <a:cubicBezTo>
                    <a:pt x="62857" y="84087"/>
                    <a:pt x="62857" y="84087"/>
                    <a:pt x="62857" y="84087"/>
                  </a:cubicBezTo>
                  <a:cubicBezTo>
                    <a:pt x="62857" y="84963"/>
                    <a:pt x="62857" y="84963"/>
                    <a:pt x="62857" y="84963"/>
                  </a:cubicBezTo>
                  <a:cubicBezTo>
                    <a:pt x="62040" y="88467"/>
                    <a:pt x="63673" y="92846"/>
                    <a:pt x="66938" y="93722"/>
                  </a:cubicBezTo>
                  <a:cubicBezTo>
                    <a:pt x="67755" y="93722"/>
                    <a:pt x="68571" y="93722"/>
                    <a:pt x="68571" y="93722"/>
                  </a:cubicBezTo>
                  <a:cubicBezTo>
                    <a:pt x="71020" y="93722"/>
                    <a:pt x="72653" y="92846"/>
                    <a:pt x="73469" y="91970"/>
                  </a:cubicBezTo>
                  <a:cubicBezTo>
                    <a:pt x="82448" y="98102"/>
                    <a:pt x="82448" y="98102"/>
                    <a:pt x="82448" y="98102"/>
                  </a:cubicBezTo>
                  <a:cubicBezTo>
                    <a:pt x="76734" y="100729"/>
                    <a:pt x="70204" y="102481"/>
                    <a:pt x="64489" y="102481"/>
                  </a:cubicBezTo>
                  <a:moveTo>
                    <a:pt x="64489" y="81459"/>
                  </a:moveTo>
                  <a:cubicBezTo>
                    <a:pt x="44081" y="65693"/>
                    <a:pt x="44081" y="65693"/>
                    <a:pt x="44081" y="65693"/>
                  </a:cubicBezTo>
                  <a:cubicBezTo>
                    <a:pt x="44081" y="64817"/>
                    <a:pt x="44081" y="64817"/>
                    <a:pt x="44081" y="64817"/>
                  </a:cubicBezTo>
                  <a:cubicBezTo>
                    <a:pt x="57959" y="62189"/>
                    <a:pt x="57959" y="62189"/>
                    <a:pt x="57959" y="62189"/>
                  </a:cubicBezTo>
                  <a:cubicBezTo>
                    <a:pt x="58775" y="64817"/>
                    <a:pt x="60408" y="66569"/>
                    <a:pt x="62857" y="66569"/>
                  </a:cubicBezTo>
                  <a:cubicBezTo>
                    <a:pt x="62857" y="66569"/>
                    <a:pt x="63673" y="66569"/>
                    <a:pt x="64489" y="66569"/>
                  </a:cubicBezTo>
                  <a:cubicBezTo>
                    <a:pt x="66122" y="66569"/>
                    <a:pt x="67755" y="65693"/>
                    <a:pt x="69387" y="64817"/>
                  </a:cubicBezTo>
                  <a:cubicBezTo>
                    <a:pt x="75102" y="67445"/>
                    <a:pt x="75102" y="67445"/>
                    <a:pt x="75102" y="67445"/>
                  </a:cubicBezTo>
                  <a:cubicBezTo>
                    <a:pt x="75102" y="75328"/>
                    <a:pt x="75102" y="75328"/>
                    <a:pt x="75102" y="75328"/>
                  </a:cubicBezTo>
                  <a:cubicBezTo>
                    <a:pt x="71836" y="80583"/>
                    <a:pt x="71836" y="80583"/>
                    <a:pt x="71836" y="80583"/>
                  </a:cubicBezTo>
                  <a:cubicBezTo>
                    <a:pt x="71020" y="80583"/>
                    <a:pt x="71020" y="80583"/>
                    <a:pt x="70204" y="80583"/>
                  </a:cubicBezTo>
                  <a:cubicBezTo>
                    <a:pt x="70204" y="80583"/>
                    <a:pt x="69387" y="80583"/>
                    <a:pt x="68571" y="80583"/>
                  </a:cubicBezTo>
                  <a:cubicBezTo>
                    <a:pt x="67755" y="80583"/>
                    <a:pt x="66122" y="80583"/>
                    <a:pt x="64489" y="81459"/>
                  </a:cubicBezTo>
                  <a:moveTo>
                    <a:pt x="75918" y="63941"/>
                  </a:moveTo>
                  <a:cubicBezTo>
                    <a:pt x="70204" y="61313"/>
                    <a:pt x="70204" y="61313"/>
                    <a:pt x="70204" y="61313"/>
                  </a:cubicBezTo>
                  <a:cubicBezTo>
                    <a:pt x="71020" y="59562"/>
                    <a:pt x="70204" y="57810"/>
                    <a:pt x="69387" y="56934"/>
                  </a:cubicBezTo>
                  <a:cubicBezTo>
                    <a:pt x="75918" y="50802"/>
                    <a:pt x="75918" y="50802"/>
                    <a:pt x="75918" y="50802"/>
                  </a:cubicBezTo>
                  <a:cubicBezTo>
                    <a:pt x="76734" y="50802"/>
                    <a:pt x="77551" y="51678"/>
                    <a:pt x="78367" y="51678"/>
                  </a:cubicBezTo>
                  <a:cubicBezTo>
                    <a:pt x="79183" y="51678"/>
                    <a:pt x="79183" y="51678"/>
                    <a:pt x="79183" y="51678"/>
                  </a:cubicBezTo>
                  <a:cubicBezTo>
                    <a:pt x="79183" y="63941"/>
                    <a:pt x="79183" y="63941"/>
                    <a:pt x="79183" y="63941"/>
                  </a:cubicBezTo>
                  <a:cubicBezTo>
                    <a:pt x="75918" y="63941"/>
                    <a:pt x="75918" y="63941"/>
                    <a:pt x="75918" y="63941"/>
                  </a:cubicBezTo>
                  <a:moveTo>
                    <a:pt x="43265" y="62189"/>
                  </a:moveTo>
                  <a:cubicBezTo>
                    <a:pt x="42448" y="60437"/>
                    <a:pt x="42448" y="60437"/>
                    <a:pt x="42448" y="60437"/>
                  </a:cubicBezTo>
                  <a:cubicBezTo>
                    <a:pt x="43265" y="60437"/>
                    <a:pt x="43265" y="60437"/>
                    <a:pt x="43265" y="59562"/>
                  </a:cubicBezTo>
                  <a:cubicBezTo>
                    <a:pt x="51428" y="40291"/>
                    <a:pt x="51428" y="40291"/>
                    <a:pt x="51428" y="40291"/>
                  </a:cubicBezTo>
                  <a:cubicBezTo>
                    <a:pt x="62040" y="39416"/>
                    <a:pt x="62040" y="39416"/>
                    <a:pt x="62040" y="39416"/>
                  </a:cubicBezTo>
                  <a:cubicBezTo>
                    <a:pt x="61224" y="38540"/>
                    <a:pt x="61224" y="38540"/>
                    <a:pt x="61224" y="38540"/>
                  </a:cubicBezTo>
                  <a:cubicBezTo>
                    <a:pt x="73469" y="42919"/>
                    <a:pt x="73469" y="42919"/>
                    <a:pt x="73469" y="42919"/>
                  </a:cubicBezTo>
                  <a:cubicBezTo>
                    <a:pt x="72653" y="44671"/>
                    <a:pt x="73469" y="46423"/>
                    <a:pt x="74285" y="48175"/>
                  </a:cubicBezTo>
                  <a:cubicBezTo>
                    <a:pt x="67755" y="54306"/>
                    <a:pt x="67755" y="54306"/>
                    <a:pt x="67755" y="54306"/>
                  </a:cubicBezTo>
                  <a:cubicBezTo>
                    <a:pt x="66938" y="54306"/>
                    <a:pt x="66938" y="54306"/>
                    <a:pt x="66122" y="53430"/>
                  </a:cubicBezTo>
                  <a:cubicBezTo>
                    <a:pt x="65306" y="53430"/>
                    <a:pt x="64489" y="53430"/>
                    <a:pt x="64489" y="53430"/>
                  </a:cubicBezTo>
                  <a:cubicBezTo>
                    <a:pt x="61224" y="53430"/>
                    <a:pt x="58775" y="55182"/>
                    <a:pt x="57959" y="58686"/>
                  </a:cubicBezTo>
                  <a:cubicBezTo>
                    <a:pt x="57959" y="58686"/>
                    <a:pt x="57959" y="58686"/>
                    <a:pt x="57959" y="59562"/>
                  </a:cubicBezTo>
                  <a:cubicBezTo>
                    <a:pt x="43265" y="62189"/>
                    <a:pt x="43265" y="62189"/>
                    <a:pt x="43265" y="62189"/>
                  </a:cubicBezTo>
                  <a:moveTo>
                    <a:pt x="81632" y="63941"/>
                  </a:moveTo>
                  <a:cubicBezTo>
                    <a:pt x="81632" y="51678"/>
                    <a:pt x="81632" y="51678"/>
                    <a:pt x="81632" y="51678"/>
                  </a:cubicBezTo>
                  <a:cubicBezTo>
                    <a:pt x="84081" y="50802"/>
                    <a:pt x="86530" y="49051"/>
                    <a:pt x="87346" y="46423"/>
                  </a:cubicBezTo>
                  <a:cubicBezTo>
                    <a:pt x="88163" y="43795"/>
                    <a:pt x="87346" y="40291"/>
                    <a:pt x="84897" y="38540"/>
                  </a:cubicBezTo>
                  <a:cubicBezTo>
                    <a:pt x="90612" y="28905"/>
                    <a:pt x="90612" y="28905"/>
                    <a:pt x="90612" y="28905"/>
                  </a:cubicBezTo>
                  <a:cubicBezTo>
                    <a:pt x="101224" y="39416"/>
                    <a:pt x="106122" y="55182"/>
                    <a:pt x="102040" y="70948"/>
                  </a:cubicBezTo>
                  <a:cubicBezTo>
                    <a:pt x="100408" y="79708"/>
                    <a:pt x="96326" y="86715"/>
                    <a:pt x="90612" y="91970"/>
                  </a:cubicBezTo>
                  <a:cubicBezTo>
                    <a:pt x="84897" y="76204"/>
                    <a:pt x="84897" y="76204"/>
                    <a:pt x="84897" y="76204"/>
                  </a:cubicBezTo>
                  <a:cubicBezTo>
                    <a:pt x="87346" y="76204"/>
                    <a:pt x="87346" y="76204"/>
                    <a:pt x="87346" y="76204"/>
                  </a:cubicBezTo>
                  <a:cubicBezTo>
                    <a:pt x="86530" y="63065"/>
                    <a:pt x="86530" y="63065"/>
                    <a:pt x="86530" y="63065"/>
                  </a:cubicBezTo>
                  <a:cubicBezTo>
                    <a:pt x="81632" y="63941"/>
                    <a:pt x="81632" y="63941"/>
                    <a:pt x="81632" y="63941"/>
                  </a:cubicBezTo>
                  <a:moveTo>
                    <a:pt x="74285" y="40291"/>
                  </a:moveTo>
                  <a:cubicBezTo>
                    <a:pt x="61224" y="35036"/>
                    <a:pt x="61224" y="35036"/>
                    <a:pt x="61224" y="35036"/>
                  </a:cubicBezTo>
                  <a:cubicBezTo>
                    <a:pt x="61224" y="30656"/>
                    <a:pt x="61224" y="30656"/>
                    <a:pt x="61224" y="30656"/>
                  </a:cubicBezTo>
                  <a:cubicBezTo>
                    <a:pt x="85714" y="24525"/>
                    <a:pt x="85714" y="24525"/>
                    <a:pt x="85714" y="24525"/>
                  </a:cubicBezTo>
                  <a:cubicBezTo>
                    <a:pt x="86530" y="25401"/>
                    <a:pt x="87346" y="26277"/>
                    <a:pt x="88163" y="27153"/>
                  </a:cubicBezTo>
                  <a:cubicBezTo>
                    <a:pt x="82448" y="36788"/>
                    <a:pt x="82448" y="36788"/>
                    <a:pt x="82448" y="36788"/>
                  </a:cubicBezTo>
                  <a:cubicBezTo>
                    <a:pt x="82448" y="36788"/>
                    <a:pt x="82448" y="36788"/>
                    <a:pt x="82448" y="36788"/>
                  </a:cubicBezTo>
                  <a:cubicBezTo>
                    <a:pt x="81632" y="36788"/>
                    <a:pt x="80816" y="36788"/>
                    <a:pt x="80000" y="36788"/>
                  </a:cubicBezTo>
                  <a:cubicBezTo>
                    <a:pt x="77551" y="36788"/>
                    <a:pt x="75102" y="38540"/>
                    <a:pt x="74285" y="40291"/>
                  </a:cubicBezTo>
                  <a:moveTo>
                    <a:pt x="27755" y="75328"/>
                  </a:moveTo>
                  <a:cubicBezTo>
                    <a:pt x="24489" y="66569"/>
                    <a:pt x="23673" y="57810"/>
                    <a:pt x="26122" y="49051"/>
                  </a:cubicBezTo>
                  <a:cubicBezTo>
                    <a:pt x="29387" y="36788"/>
                    <a:pt x="36734" y="28029"/>
                    <a:pt x="46530" y="22773"/>
                  </a:cubicBezTo>
                  <a:cubicBezTo>
                    <a:pt x="48163" y="26277"/>
                    <a:pt x="48163" y="26277"/>
                    <a:pt x="48163" y="26277"/>
                  </a:cubicBezTo>
                  <a:cubicBezTo>
                    <a:pt x="46530" y="26277"/>
                    <a:pt x="46530" y="26277"/>
                    <a:pt x="46530" y="26277"/>
                  </a:cubicBezTo>
                  <a:cubicBezTo>
                    <a:pt x="48163" y="40291"/>
                    <a:pt x="48163" y="40291"/>
                    <a:pt x="48163" y="40291"/>
                  </a:cubicBezTo>
                  <a:cubicBezTo>
                    <a:pt x="48163" y="40291"/>
                    <a:pt x="48163" y="40291"/>
                    <a:pt x="48163" y="40291"/>
                  </a:cubicBezTo>
                  <a:cubicBezTo>
                    <a:pt x="41632" y="56934"/>
                    <a:pt x="41632" y="56934"/>
                    <a:pt x="41632" y="56934"/>
                  </a:cubicBezTo>
                  <a:cubicBezTo>
                    <a:pt x="41632" y="56058"/>
                    <a:pt x="41632" y="56058"/>
                    <a:pt x="41632" y="56058"/>
                  </a:cubicBezTo>
                  <a:cubicBezTo>
                    <a:pt x="31020" y="68321"/>
                    <a:pt x="31020" y="68321"/>
                    <a:pt x="31020" y="68321"/>
                  </a:cubicBezTo>
                  <a:cubicBezTo>
                    <a:pt x="32653" y="68321"/>
                    <a:pt x="32653" y="68321"/>
                    <a:pt x="32653" y="68321"/>
                  </a:cubicBezTo>
                  <a:cubicBezTo>
                    <a:pt x="27755" y="75328"/>
                    <a:pt x="27755" y="75328"/>
                    <a:pt x="27755" y="75328"/>
                  </a:cubicBezTo>
                  <a:moveTo>
                    <a:pt x="51428" y="25401"/>
                  </a:moveTo>
                  <a:cubicBezTo>
                    <a:pt x="48979" y="21021"/>
                    <a:pt x="48979" y="21021"/>
                    <a:pt x="48979" y="21021"/>
                  </a:cubicBezTo>
                  <a:cubicBezTo>
                    <a:pt x="53877" y="19270"/>
                    <a:pt x="58775" y="18394"/>
                    <a:pt x="64489" y="18394"/>
                  </a:cubicBezTo>
                  <a:cubicBezTo>
                    <a:pt x="67755" y="18394"/>
                    <a:pt x="71020" y="18394"/>
                    <a:pt x="74285" y="19270"/>
                  </a:cubicBezTo>
                  <a:cubicBezTo>
                    <a:pt x="76734" y="20145"/>
                    <a:pt x="79183" y="21021"/>
                    <a:pt x="81632" y="22773"/>
                  </a:cubicBezTo>
                  <a:cubicBezTo>
                    <a:pt x="60408" y="27153"/>
                    <a:pt x="60408" y="27153"/>
                    <a:pt x="60408" y="27153"/>
                  </a:cubicBezTo>
                  <a:cubicBezTo>
                    <a:pt x="60408" y="24525"/>
                    <a:pt x="60408" y="24525"/>
                    <a:pt x="60408" y="24525"/>
                  </a:cubicBezTo>
                  <a:cubicBezTo>
                    <a:pt x="51428" y="25401"/>
                    <a:pt x="51428" y="25401"/>
                    <a:pt x="51428" y="25401"/>
                  </a:cubicBezTo>
                  <a:moveTo>
                    <a:pt x="63673" y="0"/>
                  </a:moveTo>
                  <a:cubicBezTo>
                    <a:pt x="42448" y="0"/>
                    <a:pt x="22857" y="12262"/>
                    <a:pt x="13061" y="34160"/>
                  </a:cubicBezTo>
                  <a:cubicBezTo>
                    <a:pt x="0" y="64817"/>
                    <a:pt x="12244" y="100729"/>
                    <a:pt x="40000" y="114744"/>
                  </a:cubicBezTo>
                  <a:cubicBezTo>
                    <a:pt x="47346" y="118248"/>
                    <a:pt x="54693" y="120000"/>
                    <a:pt x="62857" y="120000"/>
                  </a:cubicBezTo>
                  <a:cubicBezTo>
                    <a:pt x="65306" y="120000"/>
                    <a:pt x="65306" y="120000"/>
                    <a:pt x="65306" y="120000"/>
                  </a:cubicBezTo>
                  <a:cubicBezTo>
                    <a:pt x="85714" y="120000"/>
                    <a:pt x="105306" y="106861"/>
                    <a:pt x="114285" y="85839"/>
                  </a:cubicBezTo>
                  <a:cubicBezTo>
                    <a:pt x="118367" y="77956"/>
                    <a:pt x="120000" y="69197"/>
                    <a:pt x="120000" y="61313"/>
                  </a:cubicBezTo>
                  <a:cubicBezTo>
                    <a:pt x="120000" y="59562"/>
                    <a:pt x="120000" y="59562"/>
                    <a:pt x="120000" y="59562"/>
                  </a:cubicBezTo>
                  <a:cubicBezTo>
                    <a:pt x="120000" y="36788"/>
                    <a:pt x="107755" y="15766"/>
                    <a:pt x="88163" y="5255"/>
                  </a:cubicBezTo>
                  <a:cubicBezTo>
                    <a:pt x="80000" y="1751"/>
                    <a:pt x="71836" y="0"/>
                    <a:pt x="63673" y="0"/>
                  </a:cubicBezTo>
                </a:path>
              </a:pathLst>
            </a:custGeom>
            <a:solidFill>
              <a:srgbClr val="84A2CD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3484" y="638"/>
              <a:ext cx="17" cy="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882" y="0"/>
                  </a:moveTo>
                  <a:lnTo>
                    <a:pt x="0" y="22500"/>
                  </a:lnTo>
                  <a:lnTo>
                    <a:pt x="21176" y="120000"/>
                  </a:lnTo>
                  <a:lnTo>
                    <a:pt x="120000" y="105000"/>
                  </a:lnTo>
                  <a:lnTo>
                    <a:pt x="105882" y="0"/>
                  </a:lnTo>
                  <a:close/>
                </a:path>
              </a:pathLst>
            </a:custGeom>
            <a:solidFill>
              <a:srgbClr val="455A8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3484" y="638"/>
              <a:ext cx="17" cy="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882" y="0"/>
                  </a:moveTo>
                  <a:lnTo>
                    <a:pt x="0" y="22500"/>
                  </a:lnTo>
                  <a:lnTo>
                    <a:pt x="21176" y="120000"/>
                  </a:lnTo>
                  <a:lnTo>
                    <a:pt x="120000" y="105000"/>
                  </a:lnTo>
                  <a:lnTo>
                    <a:pt x="105882" y="0"/>
                  </a:lnTo>
                </a:path>
              </a:pathLst>
            </a:custGeom>
            <a:solidFill>
              <a:srgbClr val="1C64B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3515" y="667"/>
              <a:ext cx="7" cy="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000" y="0"/>
                  </a:moveTo>
                  <a:lnTo>
                    <a:pt x="0" y="72000"/>
                  </a:lnTo>
                  <a:lnTo>
                    <a:pt x="120000" y="120000"/>
                  </a:lnTo>
                  <a:lnTo>
                    <a:pt x="105000" y="0"/>
                  </a:lnTo>
                  <a:close/>
                </a:path>
              </a:pathLst>
            </a:custGeom>
            <a:solidFill>
              <a:srgbClr val="455A8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3515" y="667"/>
              <a:ext cx="7" cy="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000" y="0"/>
                  </a:moveTo>
                  <a:lnTo>
                    <a:pt x="0" y="72000"/>
                  </a:lnTo>
                  <a:lnTo>
                    <a:pt x="120000" y="120000"/>
                  </a:lnTo>
                  <a:lnTo>
                    <a:pt x="105000" y="0"/>
                  </a:lnTo>
                </a:path>
              </a:pathLst>
            </a:custGeom>
            <a:solidFill>
              <a:srgbClr val="1C64B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3441" y="582"/>
              <a:ext cx="129" cy="12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685" y="72982"/>
                  </a:moveTo>
                  <a:cubicBezTo>
                    <a:pt x="74057" y="72982"/>
                    <a:pt x="74742" y="72280"/>
                    <a:pt x="75428" y="70877"/>
                  </a:cubicBezTo>
                  <a:cubicBezTo>
                    <a:pt x="76114" y="71578"/>
                    <a:pt x="76800" y="71578"/>
                    <a:pt x="78171" y="72280"/>
                  </a:cubicBezTo>
                  <a:cubicBezTo>
                    <a:pt x="77485" y="73684"/>
                    <a:pt x="78857" y="75789"/>
                    <a:pt x="80228" y="75789"/>
                  </a:cubicBezTo>
                  <a:cubicBezTo>
                    <a:pt x="80914" y="75789"/>
                    <a:pt x="81600" y="75087"/>
                    <a:pt x="81600" y="75087"/>
                  </a:cubicBezTo>
                  <a:cubicBezTo>
                    <a:pt x="82285" y="75789"/>
                    <a:pt x="82971" y="76491"/>
                    <a:pt x="82971" y="77192"/>
                  </a:cubicBezTo>
                  <a:cubicBezTo>
                    <a:pt x="81600" y="78596"/>
                    <a:pt x="81600" y="81403"/>
                    <a:pt x="85028" y="81403"/>
                  </a:cubicBezTo>
                  <a:cubicBezTo>
                    <a:pt x="85028" y="82807"/>
                    <a:pt x="85028" y="83508"/>
                    <a:pt x="85028" y="84210"/>
                  </a:cubicBezTo>
                  <a:cubicBezTo>
                    <a:pt x="85028" y="84210"/>
                    <a:pt x="84342" y="84210"/>
                    <a:pt x="84342" y="84210"/>
                  </a:cubicBezTo>
                  <a:cubicBezTo>
                    <a:pt x="82285" y="84210"/>
                    <a:pt x="81600" y="87719"/>
                    <a:pt x="83657" y="88421"/>
                  </a:cubicBezTo>
                  <a:cubicBezTo>
                    <a:pt x="82971" y="89824"/>
                    <a:pt x="82285" y="90526"/>
                    <a:pt x="81600" y="91228"/>
                  </a:cubicBezTo>
                  <a:cubicBezTo>
                    <a:pt x="81600" y="90526"/>
                    <a:pt x="80914" y="90526"/>
                    <a:pt x="80228" y="90526"/>
                  </a:cubicBezTo>
                  <a:cubicBezTo>
                    <a:pt x="78857" y="90526"/>
                    <a:pt x="77485" y="91929"/>
                    <a:pt x="78171" y="93333"/>
                  </a:cubicBezTo>
                  <a:cubicBezTo>
                    <a:pt x="77485" y="94736"/>
                    <a:pt x="76800" y="94035"/>
                    <a:pt x="76114" y="94736"/>
                  </a:cubicBezTo>
                  <a:cubicBezTo>
                    <a:pt x="75428" y="93333"/>
                    <a:pt x="74057" y="92631"/>
                    <a:pt x="73371" y="92631"/>
                  </a:cubicBezTo>
                  <a:cubicBezTo>
                    <a:pt x="72000" y="92631"/>
                    <a:pt x="71314" y="93333"/>
                    <a:pt x="70628" y="94736"/>
                  </a:cubicBezTo>
                  <a:cubicBezTo>
                    <a:pt x="69942" y="94736"/>
                    <a:pt x="69257" y="94035"/>
                    <a:pt x="67885" y="94035"/>
                  </a:cubicBezTo>
                  <a:cubicBezTo>
                    <a:pt x="69257" y="91929"/>
                    <a:pt x="67200" y="90526"/>
                    <a:pt x="65828" y="90526"/>
                  </a:cubicBezTo>
                  <a:cubicBezTo>
                    <a:pt x="65142" y="90526"/>
                    <a:pt x="65142" y="90526"/>
                    <a:pt x="64457" y="90526"/>
                  </a:cubicBezTo>
                  <a:cubicBezTo>
                    <a:pt x="63771" y="90526"/>
                    <a:pt x="63085" y="89824"/>
                    <a:pt x="63085" y="89122"/>
                  </a:cubicBezTo>
                  <a:cubicBezTo>
                    <a:pt x="64457" y="87719"/>
                    <a:pt x="64457" y="84210"/>
                    <a:pt x="61714" y="84210"/>
                  </a:cubicBezTo>
                  <a:cubicBezTo>
                    <a:pt x="61028" y="83508"/>
                    <a:pt x="61028" y="82807"/>
                    <a:pt x="61028" y="81403"/>
                  </a:cubicBezTo>
                  <a:cubicBezTo>
                    <a:pt x="61714" y="81403"/>
                    <a:pt x="61714" y="81403"/>
                    <a:pt x="61714" y="81403"/>
                  </a:cubicBezTo>
                  <a:cubicBezTo>
                    <a:pt x="63771" y="81403"/>
                    <a:pt x="64457" y="78596"/>
                    <a:pt x="62399" y="77192"/>
                  </a:cubicBezTo>
                  <a:cubicBezTo>
                    <a:pt x="63085" y="76491"/>
                    <a:pt x="63771" y="75789"/>
                    <a:pt x="64457" y="75087"/>
                  </a:cubicBezTo>
                  <a:cubicBezTo>
                    <a:pt x="65142" y="75087"/>
                    <a:pt x="65142" y="75789"/>
                    <a:pt x="65828" y="75789"/>
                  </a:cubicBezTo>
                  <a:cubicBezTo>
                    <a:pt x="67885" y="75789"/>
                    <a:pt x="68571" y="73684"/>
                    <a:pt x="67885" y="72280"/>
                  </a:cubicBezTo>
                  <a:cubicBezTo>
                    <a:pt x="68571" y="71578"/>
                    <a:pt x="69257" y="71578"/>
                    <a:pt x="70628" y="71578"/>
                  </a:cubicBezTo>
                  <a:cubicBezTo>
                    <a:pt x="70628" y="72280"/>
                    <a:pt x="72000" y="72982"/>
                    <a:pt x="72685" y="72982"/>
                  </a:cubicBezTo>
                  <a:moveTo>
                    <a:pt x="44571" y="41403"/>
                  </a:moveTo>
                  <a:cubicBezTo>
                    <a:pt x="46628" y="41403"/>
                    <a:pt x="48685" y="40000"/>
                    <a:pt x="48685" y="37192"/>
                  </a:cubicBezTo>
                  <a:cubicBezTo>
                    <a:pt x="50742" y="37192"/>
                    <a:pt x="52799" y="37894"/>
                    <a:pt x="54171" y="37894"/>
                  </a:cubicBezTo>
                  <a:cubicBezTo>
                    <a:pt x="53485" y="41403"/>
                    <a:pt x="56228" y="44210"/>
                    <a:pt x="58971" y="44210"/>
                  </a:cubicBezTo>
                  <a:cubicBezTo>
                    <a:pt x="59657" y="44210"/>
                    <a:pt x="61028" y="43508"/>
                    <a:pt x="61714" y="42807"/>
                  </a:cubicBezTo>
                  <a:cubicBezTo>
                    <a:pt x="63771" y="43508"/>
                    <a:pt x="64457" y="44912"/>
                    <a:pt x="65142" y="46315"/>
                  </a:cubicBezTo>
                  <a:cubicBezTo>
                    <a:pt x="62399" y="49122"/>
                    <a:pt x="63085" y="54736"/>
                    <a:pt x="68571" y="54736"/>
                  </a:cubicBezTo>
                  <a:cubicBezTo>
                    <a:pt x="68571" y="54736"/>
                    <a:pt x="68571" y="54736"/>
                    <a:pt x="68571" y="54736"/>
                  </a:cubicBezTo>
                  <a:cubicBezTo>
                    <a:pt x="69257" y="56140"/>
                    <a:pt x="69257" y="58245"/>
                    <a:pt x="69257" y="59649"/>
                  </a:cubicBezTo>
                  <a:cubicBezTo>
                    <a:pt x="64457" y="59649"/>
                    <a:pt x="63771" y="65964"/>
                    <a:pt x="67885" y="68070"/>
                  </a:cubicBezTo>
                  <a:cubicBezTo>
                    <a:pt x="67200" y="69473"/>
                    <a:pt x="66514" y="70877"/>
                    <a:pt x="65828" y="72280"/>
                  </a:cubicBezTo>
                  <a:cubicBezTo>
                    <a:pt x="64457" y="72280"/>
                    <a:pt x="63771" y="71578"/>
                    <a:pt x="63085" y="71578"/>
                  </a:cubicBezTo>
                  <a:cubicBezTo>
                    <a:pt x="59657" y="71578"/>
                    <a:pt x="57599" y="75087"/>
                    <a:pt x="58971" y="78596"/>
                  </a:cubicBezTo>
                  <a:cubicBezTo>
                    <a:pt x="58285" y="80000"/>
                    <a:pt x="56914" y="80000"/>
                    <a:pt x="54857" y="80701"/>
                  </a:cubicBezTo>
                  <a:cubicBezTo>
                    <a:pt x="54171" y="79298"/>
                    <a:pt x="52114" y="77894"/>
                    <a:pt x="50057" y="77894"/>
                  </a:cubicBezTo>
                  <a:cubicBezTo>
                    <a:pt x="48000" y="77894"/>
                    <a:pt x="45942" y="79298"/>
                    <a:pt x="45942" y="82105"/>
                  </a:cubicBezTo>
                  <a:cubicBezTo>
                    <a:pt x="43885" y="82105"/>
                    <a:pt x="42514" y="81403"/>
                    <a:pt x="40457" y="81403"/>
                  </a:cubicBezTo>
                  <a:cubicBezTo>
                    <a:pt x="41828" y="77894"/>
                    <a:pt x="39085" y="75087"/>
                    <a:pt x="36342" y="75087"/>
                  </a:cubicBezTo>
                  <a:cubicBezTo>
                    <a:pt x="34971" y="75087"/>
                    <a:pt x="33600" y="75789"/>
                    <a:pt x="32914" y="76491"/>
                  </a:cubicBezTo>
                  <a:cubicBezTo>
                    <a:pt x="31542" y="75789"/>
                    <a:pt x="30171" y="74385"/>
                    <a:pt x="29485" y="72982"/>
                  </a:cubicBezTo>
                  <a:cubicBezTo>
                    <a:pt x="32914" y="70175"/>
                    <a:pt x="31542" y="64561"/>
                    <a:pt x="26057" y="64561"/>
                  </a:cubicBezTo>
                  <a:cubicBezTo>
                    <a:pt x="26057" y="64561"/>
                    <a:pt x="26057" y="64561"/>
                    <a:pt x="26057" y="64561"/>
                  </a:cubicBezTo>
                  <a:cubicBezTo>
                    <a:pt x="25371" y="63157"/>
                    <a:pt x="25371" y="61052"/>
                    <a:pt x="25371" y="59649"/>
                  </a:cubicBezTo>
                  <a:cubicBezTo>
                    <a:pt x="25371" y="59649"/>
                    <a:pt x="25371" y="59649"/>
                    <a:pt x="25371" y="59649"/>
                  </a:cubicBezTo>
                  <a:cubicBezTo>
                    <a:pt x="30171" y="59649"/>
                    <a:pt x="30857" y="52631"/>
                    <a:pt x="26742" y="51228"/>
                  </a:cubicBezTo>
                  <a:cubicBezTo>
                    <a:pt x="27428" y="49824"/>
                    <a:pt x="28799" y="48421"/>
                    <a:pt x="29485" y="47017"/>
                  </a:cubicBezTo>
                  <a:cubicBezTo>
                    <a:pt x="30171" y="47017"/>
                    <a:pt x="31542" y="47719"/>
                    <a:pt x="32228" y="47719"/>
                  </a:cubicBezTo>
                  <a:cubicBezTo>
                    <a:pt x="35657" y="47719"/>
                    <a:pt x="37028" y="44210"/>
                    <a:pt x="35657" y="40701"/>
                  </a:cubicBezTo>
                  <a:cubicBezTo>
                    <a:pt x="36342" y="39298"/>
                    <a:pt x="38400" y="39298"/>
                    <a:pt x="39771" y="38596"/>
                  </a:cubicBezTo>
                  <a:cubicBezTo>
                    <a:pt x="40457" y="40000"/>
                    <a:pt x="42514" y="41403"/>
                    <a:pt x="44571" y="41403"/>
                  </a:cubicBezTo>
                  <a:moveTo>
                    <a:pt x="37028" y="0"/>
                  </a:moveTo>
                  <a:cubicBezTo>
                    <a:pt x="37028" y="0"/>
                    <a:pt x="37028" y="0"/>
                    <a:pt x="37028" y="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19999" y="92631"/>
                    <a:pt x="119999" y="92631"/>
                    <a:pt x="119999" y="92631"/>
                  </a:cubicBezTo>
                  <a:cubicBezTo>
                    <a:pt x="119999" y="92631"/>
                    <a:pt x="119999" y="92631"/>
                    <a:pt x="119999" y="92631"/>
                  </a:cubicBezTo>
                  <a:cubicBezTo>
                    <a:pt x="37028" y="0"/>
                    <a:pt x="37028" y="0"/>
                    <a:pt x="37028" y="0"/>
                  </a:cubicBezTo>
                </a:path>
              </a:pathLst>
            </a:custGeom>
            <a:solidFill>
              <a:srgbClr val="1C64B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2777" y="982"/>
              <a:ext cx="215" cy="1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5463" y="101641"/>
                  </a:moveTo>
                  <a:cubicBezTo>
                    <a:pt x="61855" y="101194"/>
                    <a:pt x="61855" y="101194"/>
                    <a:pt x="61855" y="101194"/>
                  </a:cubicBezTo>
                  <a:cubicBezTo>
                    <a:pt x="62268" y="85074"/>
                    <a:pt x="62268" y="85074"/>
                    <a:pt x="62268" y="85074"/>
                  </a:cubicBezTo>
                  <a:cubicBezTo>
                    <a:pt x="75876" y="85522"/>
                    <a:pt x="75876" y="85522"/>
                    <a:pt x="75876" y="85522"/>
                  </a:cubicBezTo>
                  <a:cubicBezTo>
                    <a:pt x="75463" y="101641"/>
                    <a:pt x="75463" y="101641"/>
                    <a:pt x="75463" y="101641"/>
                  </a:cubicBezTo>
                  <a:moveTo>
                    <a:pt x="63505" y="40746"/>
                  </a:moveTo>
                  <a:cubicBezTo>
                    <a:pt x="63917" y="21044"/>
                    <a:pt x="63917" y="21044"/>
                    <a:pt x="63917" y="21044"/>
                  </a:cubicBezTo>
                  <a:cubicBezTo>
                    <a:pt x="64742" y="20597"/>
                    <a:pt x="65979" y="20597"/>
                    <a:pt x="67216" y="20597"/>
                  </a:cubicBezTo>
                  <a:cubicBezTo>
                    <a:pt x="67216" y="20597"/>
                    <a:pt x="67628" y="20597"/>
                    <a:pt x="67628" y="20597"/>
                  </a:cubicBezTo>
                  <a:cubicBezTo>
                    <a:pt x="80000" y="21044"/>
                    <a:pt x="89896" y="32238"/>
                    <a:pt x="89896" y="45671"/>
                  </a:cubicBezTo>
                  <a:cubicBezTo>
                    <a:pt x="89484" y="50597"/>
                    <a:pt x="88247" y="55074"/>
                    <a:pt x="85773" y="59104"/>
                  </a:cubicBezTo>
                  <a:cubicBezTo>
                    <a:pt x="82886" y="64925"/>
                    <a:pt x="82886" y="64925"/>
                    <a:pt x="82886" y="64925"/>
                  </a:cubicBezTo>
                  <a:cubicBezTo>
                    <a:pt x="80412" y="69402"/>
                    <a:pt x="80412" y="69402"/>
                    <a:pt x="80412" y="69402"/>
                  </a:cubicBezTo>
                  <a:cubicBezTo>
                    <a:pt x="80000" y="70298"/>
                    <a:pt x="78350" y="74328"/>
                    <a:pt x="78350" y="77910"/>
                  </a:cubicBezTo>
                  <a:cubicBezTo>
                    <a:pt x="78350" y="79253"/>
                    <a:pt x="77938" y="80597"/>
                    <a:pt x="77113" y="81492"/>
                  </a:cubicBezTo>
                  <a:cubicBezTo>
                    <a:pt x="76701" y="82835"/>
                    <a:pt x="75876" y="82835"/>
                    <a:pt x="75051" y="82835"/>
                  </a:cubicBezTo>
                  <a:cubicBezTo>
                    <a:pt x="75051" y="82835"/>
                    <a:pt x="75051" y="82835"/>
                    <a:pt x="74639" y="82835"/>
                  </a:cubicBezTo>
                  <a:cubicBezTo>
                    <a:pt x="74226" y="82835"/>
                    <a:pt x="73814" y="82835"/>
                    <a:pt x="72989" y="82835"/>
                  </a:cubicBezTo>
                  <a:cubicBezTo>
                    <a:pt x="72577" y="82835"/>
                    <a:pt x="71752" y="82835"/>
                    <a:pt x="70927" y="82835"/>
                  </a:cubicBezTo>
                  <a:cubicBezTo>
                    <a:pt x="68041" y="82388"/>
                    <a:pt x="65154" y="82388"/>
                    <a:pt x="62268" y="82388"/>
                  </a:cubicBezTo>
                  <a:cubicBezTo>
                    <a:pt x="63092" y="52835"/>
                    <a:pt x="63092" y="52835"/>
                    <a:pt x="63092" y="52835"/>
                  </a:cubicBezTo>
                  <a:cubicBezTo>
                    <a:pt x="73402" y="62238"/>
                    <a:pt x="73402" y="62238"/>
                    <a:pt x="73402" y="62238"/>
                  </a:cubicBezTo>
                  <a:cubicBezTo>
                    <a:pt x="77938" y="34925"/>
                    <a:pt x="77938" y="34925"/>
                    <a:pt x="77938" y="34925"/>
                  </a:cubicBezTo>
                  <a:cubicBezTo>
                    <a:pt x="63505" y="40746"/>
                    <a:pt x="63505" y="40746"/>
                    <a:pt x="63505" y="40746"/>
                  </a:cubicBezTo>
                  <a:moveTo>
                    <a:pt x="46597" y="33582"/>
                  </a:moveTo>
                  <a:cubicBezTo>
                    <a:pt x="51134" y="31791"/>
                    <a:pt x="51134" y="31791"/>
                    <a:pt x="51134" y="31791"/>
                  </a:cubicBezTo>
                  <a:cubicBezTo>
                    <a:pt x="51134" y="31791"/>
                    <a:pt x="55257" y="20597"/>
                    <a:pt x="55670" y="20597"/>
                  </a:cubicBezTo>
                  <a:cubicBezTo>
                    <a:pt x="55670" y="20597"/>
                    <a:pt x="55670" y="20597"/>
                    <a:pt x="55670" y="20597"/>
                  </a:cubicBezTo>
                  <a:cubicBezTo>
                    <a:pt x="59793" y="20597"/>
                    <a:pt x="59793" y="20597"/>
                    <a:pt x="59793" y="20597"/>
                  </a:cubicBezTo>
                  <a:cubicBezTo>
                    <a:pt x="59381" y="48358"/>
                    <a:pt x="59381" y="48358"/>
                    <a:pt x="59381" y="48358"/>
                  </a:cubicBezTo>
                  <a:cubicBezTo>
                    <a:pt x="59381" y="48358"/>
                    <a:pt x="58969" y="48358"/>
                    <a:pt x="58969" y="48358"/>
                  </a:cubicBezTo>
                  <a:cubicBezTo>
                    <a:pt x="52371" y="48358"/>
                    <a:pt x="47010" y="53731"/>
                    <a:pt x="47010" y="60895"/>
                  </a:cubicBezTo>
                  <a:cubicBezTo>
                    <a:pt x="46597" y="68059"/>
                    <a:pt x="51958" y="73880"/>
                    <a:pt x="58969" y="73880"/>
                  </a:cubicBezTo>
                  <a:cubicBezTo>
                    <a:pt x="58969" y="73880"/>
                    <a:pt x="58969" y="73880"/>
                    <a:pt x="58969" y="73880"/>
                  </a:cubicBezTo>
                  <a:cubicBezTo>
                    <a:pt x="58144" y="101641"/>
                    <a:pt x="58144" y="101641"/>
                    <a:pt x="58144" y="101641"/>
                  </a:cubicBezTo>
                  <a:cubicBezTo>
                    <a:pt x="54020" y="101641"/>
                    <a:pt x="54020" y="101641"/>
                    <a:pt x="54020" y="101641"/>
                  </a:cubicBezTo>
                  <a:cubicBezTo>
                    <a:pt x="53608" y="101194"/>
                    <a:pt x="49484" y="90000"/>
                    <a:pt x="49484" y="90000"/>
                  </a:cubicBezTo>
                  <a:cubicBezTo>
                    <a:pt x="44948" y="88208"/>
                    <a:pt x="44948" y="88208"/>
                    <a:pt x="44948" y="88208"/>
                  </a:cubicBezTo>
                  <a:cubicBezTo>
                    <a:pt x="44948" y="88208"/>
                    <a:pt x="35876" y="92238"/>
                    <a:pt x="34639" y="92238"/>
                  </a:cubicBezTo>
                  <a:cubicBezTo>
                    <a:pt x="34639" y="92238"/>
                    <a:pt x="34639" y="92238"/>
                    <a:pt x="34639" y="92238"/>
                  </a:cubicBezTo>
                  <a:cubicBezTo>
                    <a:pt x="28865" y="85970"/>
                    <a:pt x="28865" y="85970"/>
                    <a:pt x="28865" y="85970"/>
                  </a:cubicBezTo>
                  <a:cubicBezTo>
                    <a:pt x="28453" y="85522"/>
                    <a:pt x="32989" y="74776"/>
                    <a:pt x="32989" y="74776"/>
                  </a:cubicBezTo>
                  <a:cubicBezTo>
                    <a:pt x="31340" y="69402"/>
                    <a:pt x="31340" y="69402"/>
                    <a:pt x="31340" y="69402"/>
                  </a:cubicBezTo>
                  <a:cubicBezTo>
                    <a:pt x="31340" y="69402"/>
                    <a:pt x="21030" y="65373"/>
                    <a:pt x="21030" y="64477"/>
                  </a:cubicBezTo>
                  <a:cubicBezTo>
                    <a:pt x="21030" y="55522"/>
                    <a:pt x="21030" y="55522"/>
                    <a:pt x="21030" y="55522"/>
                  </a:cubicBezTo>
                  <a:cubicBezTo>
                    <a:pt x="21030" y="55074"/>
                    <a:pt x="31752" y="51044"/>
                    <a:pt x="31752" y="51044"/>
                  </a:cubicBezTo>
                  <a:cubicBezTo>
                    <a:pt x="33814" y="46119"/>
                    <a:pt x="33814" y="46119"/>
                    <a:pt x="33814" y="46119"/>
                  </a:cubicBezTo>
                  <a:cubicBezTo>
                    <a:pt x="33814" y="46119"/>
                    <a:pt x="29278" y="35373"/>
                    <a:pt x="29690" y="34925"/>
                  </a:cubicBezTo>
                  <a:cubicBezTo>
                    <a:pt x="35876" y="28656"/>
                    <a:pt x="35876" y="28656"/>
                    <a:pt x="35876" y="28656"/>
                  </a:cubicBezTo>
                  <a:cubicBezTo>
                    <a:pt x="35876" y="28656"/>
                    <a:pt x="35876" y="28656"/>
                    <a:pt x="35876" y="28656"/>
                  </a:cubicBezTo>
                  <a:cubicBezTo>
                    <a:pt x="37113" y="28656"/>
                    <a:pt x="46597" y="33582"/>
                    <a:pt x="46597" y="33582"/>
                  </a:cubicBezTo>
                  <a:moveTo>
                    <a:pt x="59793" y="0"/>
                  </a:moveTo>
                  <a:cubicBezTo>
                    <a:pt x="34226" y="0"/>
                    <a:pt x="11134" y="19701"/>
                    <a:pt x="5773" y="48358"/>
                  </a:cubicBezTo>
                  <a:cubicBezTo>
                    <a:pt x="0" y="80597"/>
                    <a:pt x="19381" y="111940"/>
                    <a:pt x="49072" y="118656"/>
                  </a:cubicBezTo>
                  <a:cubicBezTo>
                    <a:pt x="52371" y="119552"/>
                    <a:pt x="55670" y="119552"/>
                    <a:pt x="59381" y="120000"/>
                  </a:cubicBezTo>
                  <a:cubicBezTo>
                    <a:pt x="60618" y="120000"/>
                    <a:pt x="60618" y="120000"/>
                    <a:pt x="60618" y="120000"/>
                  </a:cubicBezTo>
                  <a:cubicBezTo>
                    <a:pt x="86185" y="119552"/>
                    <a:pt x="108865" y="99850"/>
                    <a:pt x="113814" y="71641"/>
                  </a:cubicBezTo>
                  <a:cubicBezTo>
                    <a:pt x="120000" y="39402"/>
                    <a:pt x="100618" y="8059"/>
                    <a:pt x="70515" y="1343"/>
                  </a:cubicBezTo>
                  <a:cubicBezTo>
                    <a:pt x="67216" y="447"/>
                    <a:pt x="63505" y="0"/>
                    <a:pt x="59793" y="0"/>
                  </a:cubicBezTo>
                </a:path>
              </a:pathLst>
            </a:custGeom>
            <a:solidFill>
              <a:srgbClr val="216BB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327207" y="3698392"/>
            <a:ext cx="5448300" cy="21572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Noto Sans Symbols"/>
              <a:buNone/>
              <a:defRPr sz="19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04949" marR="0" lvl="1" indent="-14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732888" marR="0" lvl="2" indent="-898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160827" marR="0" lvl="3" indent="-512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588766" marR="0" lvl="4" indent="-126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67" name="Shape 67"/>
          <p:cNvGrpSpPr/>
          <p:nvPr/>
        </p:nvGrpSpPr>
        <p:grpSpPr>
          <a:xfrm>
            <a:off x="9294006" y="6611934"/>
            <a:ext cx="481980" cy="639975"/>
            <a:chOff x="2073" y="843"/>
            <a:chExt cx="1615" cy="1561"/>
          </a:xfrm>
        </p:grpSpPr>
        <p:sp>
          <p:nvSpPr>
            <p:cNvPr id="68" name="Shape 68"/>
            <p:cNvSpPr/>
            <p:nvPr/>
          </p:nvSpPr>
          <p:spPr>
            <a:xfrm>
              <a:off x="2073" y="1378"/>
              <a:ext cx="1524" cy="44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120000" y="0"/>
                    <a:pt x="120000" y="0"/>
                    <a:pt x="120000" y="0"/>
                  </a:cubicBezTo>
                  <a:cubicBezTo>
                    <a:pt x="120000" y="119358"/>
                    <a:pt x="120000" y="119358"/>
                    <a:pt x="120000" y="119358"/>
                  </a:cubicBezTo>
                  <a:cubicBezTo>
                    <a:pt x="80061" y="120000"/>
                    <a:pt x="39938" y="119358"/>
                    <a:pt x="0" y="120000"/>
                  </a:cubicBezTo>
                  <a:cubicBezTo>
                    <a:pt x="0" y="641"/>
                    <a:pt x="0" y="641"/>
                    <a:pt x="0" y="64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68544" y="26310"/>
                  </a:moveTo>
                  <a:cubicBezTo>
                    <a:pt x="67058" y="27593"/>
                    <a:pt x="64272" y="26310"/>
                    <a:pt x="62043" y="26310"/>
                  </a:cubicBezTo>
                  <a:cubicBezTo>
                    <a:pt x="58699" y="26310"/>
                    <a:pt x="58699" y="26310"/>
                    <a:pt x="58699" y="26310"/>
                  </a:cubicBezTo>
                  <a:cubicBezTo>
                    <a:pt x="57399" y="26310"/>
                    <a:pt x="56099" y="26951"/>
                    <a:pt x="55356" y="26310"/>
                  </a:cubicBezTo>
                  <a:cubicBezTo>
                    <a:pt x="54798" y="25668"/>
                    <a:pt x="54427" y="23101"/>
                    <a:pt x="53869" y="23743"/>
                  </a:cubicBezTo>
                  <a:cubicBezTo>
                    <a:pt x="53684" y="28877"/>
                    <a:pt x="53498" y="37219"/>
                    <a:pt x="53684" y="42352"/>
                  </a:cubicBezTo>
                  <a:cubicBezTo>
                    <a:pt x="54241" y="42352"/>
                    <a:pt x="54241" y="42352"/>
                    <a:pt x="54241" y="42352"/>
                  </a:cubicBezTo>
                  <a:cubicBezTo>
                    <a:pt x="54613" y="32085"/>
                    <a:pt x="56842" y="28235"/>
                    <a:pt x="60371" y="30802"/>
                  </a:cubicBezTo>
                  <a:cubicBezTo>
                    <a:pt x="60371" y="75080"/>
                    <a:pt x="60371" y="75080"/>
                    <a:pt x="60371" y="75080"/>
                  </a:cubicBezTo>
                  <a:cubicBezTo>
                    <a:pt x="60371" y="82780"/>
                    <a:pt x="60557" y="88556"/>
                    <a:pt x="58699" y="89839"/>
                  </a:cubicBezTo>
                  <a:cubicBezTo>
                    <a:pt x="57956" y="90481"/>
                    <a:pt x="57027" y="89197"/>
                    <a:pt x="57399" y="92406"/>
                  </a:cubicBezTo>
                  <a:cubicBezTo>
                    <a:pt x="60185" y="93048"/>
                    <a:pt x="63900" y="93689"/>
                    <a:pt x="66501" y="92406"/>
                  </a:cubicBezTo>
                  <a:cubicBezTo>
                    <a:pt x="66501" y="90481"/>
                    <a:pt x="66501" y="90481"/>
                    <a:pt x="66501" y="90481"/>
                  </a:cubicBezTo>
                  <a:cubicBezTo>
                    <a:pt x="65015" y="89839"/>
                    <a:pt x="63900" y="89197"/>
                    <a:pt x="63715" y="83422"/>
                  </a:cubicBezTo>
                  <a:cubicBezTo>
                    <a:pt x="63343" y="76363"/>
                    <a:pt x="63715" y="66096"/>
                    <a:pt x="63715" y="57112"/>
                  </a:cubicBezTo>
                  <a:cubicBezTo>
                    <a:pt x="63715" y="30160"/>
                    <a:pt x="63715" y="30160"/>
                    <a:pt x="63715" y="30160"/>
                  </a:cubicBezTo>
                  <a:cubicBezTo>
                    <a:pt x="65572" y="30802"/>
                    <a:pt x="67244" y="29518"/>
                    <a:pt x="68359" y="32085"/>
                  </a:cubicBezTo>
                  <a:cubicBezTo>
                    <a:pt x="69287" y="34010"/>
                    <a:pt x="69102" y="38502"/>
                    <a:pt x="69659" y="42352"/>
                  </a:cubicBezTo>
                  <a:cubicBezTo>
                    <a:pt x="70402" y="42352"/>
                    <a:pt x="70402" y="42352"/>
                    <a:pt x="70402" y="42352"/>
                  </a:cubicBezTo>
                  <a:cubicBezTo>
                    <a:pt x="70402" y="36577"/>
                    <a:pt x="70030" y="28877"/>
                    <a:pt x="70030" y="23743"/>
                  </a:cubicBezTo>
                  <a:cubicBezTo>
                    <a:pt x="69659" y="23101"/>
                    <a:pt x="69287" y="25668"/>
                    <a:pt x="68544" y="26310"/>
                  </a:cubicBezTo>
                  <a:moveTo>
                    <a:pt x="38452" y="44278"/>
                  </a:moveTo>
                  <a:cubicBezTo>
                    <a:pt x="38637" y="61604"/>
                    <a:pt x="45139" y="62245"/>
                    <a:pt x="46811" y="72513"/>
                  </a:cubicBezTo>
                  <a:cubicBezTo>
                    <a:pt x="48111" y="81497"/>
                    <a:pt x="46439" y="91764"/>
                    <a:pt x="43281" y="90481"/>
                  </a:cubicBezTo>
                  <a:cubicBezTo>
                    <a:pt x="40681" y="89197"/>
                    <a:pt x="39752" y="80855"/>
                    <a:pt x="38637" y="73796"/>
                  </a:cubicBezTo>
                  <a:cubicBezTo>
                    <a:pt x="38452" y="74438"/>
                    <a:pt x="38080" y="74438"/>
                    <a:pt x="37894" y="74438"/>
                  </a:cubicBezTo>
                  <a:cubicBezTo>
                    <a:pt x="37894" y="79572"/>
                    <a:pt x="38452" y="85347"/>
                    <a:pt x="38637" y="90481"/>
                  </a:cubicBezTo>
                  <a:cubicBezTo>
                    <a:pt x="43653" y="99465"/>
                    <a:pt x="49783" y="93048"/>
                    <a:pt x="50154" y="76363"/>
                  </a:cubicBezTo>
                  <a:cubicBezTo>
                    <a:pt x="50526" y="68021"/>
                    <a:pt x="49411" y="62245"/>
                    <a:pt x="48297" y="59037"/>
                  </a:cubicBezTo>
                  <a:cubicBezTo>
                    <a:pt x="46253" y="53262"/>
                    <a:pt x="43095" y="51978"/>
                    <a:pt x="41795" y="44278"/>
                  </a:cubicBezTo>
                  <a:cubicBezTo>
                    <a:pt x="41052" y="39144"/>
                    <a:pt x="41609" y="32727"/>
                    <a:pt x="42910" y="30160"/>
                  </a:cubicBezTo>
                  <a:cubicBezTo>
                    <a:pt x="45139" y="25668"/>
                    <a:pt x="46996" y="30802"/>
                    <a:pt x="47925" y="35935"/>
                  </a:cubicBezTo>
                  <a:cubicBezTo>
                    <a:pt x="47925" y="37219"/>
                    <a:pt x="48297" y="41711"/>
                    <a:pt x="48668" y="41711"/>
                  </a:cubicBezTo>
                  <a:cubicBezTo>
                    <a:pt x="48854" y="41711"/>
                    <a:pt x="49040" y="41069"/>
                    <a:pt x="49411" y="41069"/>
                  </a:cubicBezTo>
                  <a:cubicBezTo>
                    <a:pt x="49411" y="37219"/>
                    <a:pt x="48854" y="32085"/>
                    <a:pt x="48854" y="26951"/>
                  </a:cubicBezTo>
                  <a:cubicBezTo>
                    <a:pt x="44210" y="20534"/>
                    <a:pt x="38452" y="26310"/>
                    <a:pt x="38452" y="44278"/>
                  </a:cubicBezTo>
                  <a:moveTo>
                    <a:pt x="8173" y="26951"/>
                  </a:moveTo>
                  <a:cubicBezTo>
                    <a:pt x="8173" y="28877"/>
                    <a:pt x="8173" y="28877"/>
                    <a:pt x="8173" y="28877"/>
                  </a:cubicBezTo>
                  <a:cubicBezTo>
                    <a:pt x="10959" y="27593"/>
                    <a:pt x="10773" y="36577"/>
                    <a:pt x="10773" y="45561"/>
                  </a:cubicBezTo>
                  <a:cubicBezTo>
                    <a:pt x="10773" y="59679"/>
                    <a:pt x="10773" y="59679"/>
                    <a:pt x="10773" y="59679"/>
                  </a:cubicBezTo>
                  <a:cubicBezTo>
                    <a:pt x="10773" y="68021"/>
                    <a:pt x="11331" y="86631"/>
                    <a:pt x="9845" y="89197"/>
                  </a:cubicBezTo>
                  <a:cubicBezTo>
                    <a:pt x="9102" y="90481"/>
                    <a:pt x="7801" y="88556"/>
                    <a:pt x="7987" y="92406"/>
                  </a:cubicBezTo>
                  <a:cubicBezTo>
                    <a:pt x="12445" y="93689"/>
                    <a:pt x="17461" y="92406"/>
                    <a:pt x="21919" y="93048"/>
                  </a:cubicBezTo>
                  <a:cubicBezTo>
                    <a:pt x="22291" y="87272"/>
                    <a:pt x="22848" y="82139"/>
                    <a:pt x="23034" y="76363"/>
                  </a:cubicBezTo>
                  <a:cubicBezTo>
                    <a:pt x="21919" y="74438"/>
                    <a:pt x="21919" y="77647"/>
                    <a:pt x="21733" y="79572"/>
                  </a:cubicBezTo>
                  <a:cubicBezTo>
                    <a:pt x="20990" y="86631"/>
                    <a:pt x="19876" y="89197"/>
                    <a:pt x="17275" y="89197"/>
                  </a:cubicBezTo>
                  <a:cubicBezTo>
                    <a:pt x="15603" y="89197"/>
                    <a:pt x="14303" y="88556"/>
                    <a:pt x="14117" y="81497"/>
                  </a:cubicBezTo>
                  <a:cubicBezTo>
                    <a:pt x="13931" y="75080"/>
                    <a:pt x="14117" y="66737"/>
                    <a:pt x="14117" y="59037"/>
                  </a:cubicBezTo>
                  <a:cubicBezTo>
                    <a:pt x="14117" y="50695"/>
                    <a:pt x="13931" y="42352"/>
                    <a:pt x="14117" y="35935"/>
                  </a:cubicBezTo>
                  <a:cubicBezTo>
                    <a:pt x="14117" y="30802"/>
                    <a:pt x="14674" y="30160"/>
                    <a:pt x="15789" y="28877"/>
                  </a:cubicBezTo>
                  <a:cubicBezTo>
                    <a:pt x="16160" y="28877"/>
                    <a:pt x="16904" y="30160"/>
                    <a:pt x="16718" y="26951"/>
                  </a:cubicBezTo>
                  <a:cubicBezTo>
                    <a:pt x="14117" y="25668"/>
                    <a:pt x="10959" y="26310"/>
                    <a:pt x="8173" y="26310"/>
                  </a:cubicBezTo>
                  <a:cubicBezTo>
                    <a:pt x="8173" y="26310"/>
                    <a:pt x="8173" y="26310"/>
                    <a:pt x="8173" y="26951"/>
                  </a:cubicBezTo>
                  <a:moveTo>
                    <a:pt x="25820" y="26951"/>
                  </a:moveTo>
                  <a:cubicBezTo>
                    <a:pt x="25820" y="28877"/>
                    <a:pt x="25820" y="28877"/>
                    <a:pt x="25820" y="28877"/>
                  </a:cubicBezTo>
                  <a:cubicBezTo>
                    <a:pt x="27306" y="28877"/>
                    <a:pt x="28049" y="30160"/>
                    <a:pt x="28235" y="35935"/>
                  </a:cubicBezTo>
                  <a:cubicBezTo>
                    <a:pt x="28421" y="42352"/>
                    <a:pt x="28235" y="50053"/>
                    <a:pt x="28235" y="59679"/>
                  </a:cubicBezTo>
                  <a:cubicBezTo>
                    <a:pt x="28235" y="68021"/>
                    <a:pt x="28421" y="77005"/>
                    <a:pt x="28235" y="83422"/>
                  </a:cubicBezTo>
                  <a:cubicBezTo>
                    <a:pt x="28235" y="84705"/>
                    <a:pt x="28049" y="87272"/>
                    <a:pt x="28049" y="87914"/>
                  </a:cubicBezTo>
                  <a:cubicBezTo>
                    <a:pt x="27492" y="89839"/>
                    <a:pt x="25820" y="89839"/>
                    <a:pt x="25820" y="91122"/>
                  </a:cubicBezTo>
                  <a:cubicBezTo>
                    <a:pt x="25634" y="91764"/>
                    <a:pt x="25820" y="91764"/>
                    <a:pt x="25820" y="92406"/>
                  </a:cubicBezTo>
                  <a:cubicBezTo>
                    <a:pt x="27120" y="93689"/>
                    <a:pt x="30092" y="93048"/>
                    <a:pt x="32136" y="93048"/>
                  </a:cubicBezTo>
                  <a:cubicBezTo>
                    <a:pt x="32879" y="93048"/>
                    <a:pt x="34551" y="94331"/>
                    <a:pt x="34179" y="90481"/>
                  </a:cubicBezTo>
                  <a:cubicBezTo>
                    <a:pt x="33622" y="89839"/>
                    <a:pt x="32507" y="89839"/>
                    <a:pt x="32136" y="88556"/>
                  </a:cubicBezTo>
                  <a:cubicBezTo>
                    <a:pt x="31578" y="86631"/>
                    <a:pt x="31578" y="79572"/>
                    <a:pt x="31578" y="75721"/>
                  </a:cubicBezTo>
                  <a:cubicBezTo>
                    <a:pt x="31578" y="60320"/>
                    <a:pt x="31578" y="60320"/>
                    <a:pt x="31578" y="60320"/>
                  </a:cubicBezTo>
                  <a:cubicBezTo>
                    <a:pt x="31578" y="52620"/>
                    <a:pt x="31021" y="34010"/>
                    <a:pt x="32136" y="30802"/>
                  </a:cubicBezTo>
                  <a:cubicBezTo>
                    <a:pt x="32693" y="28235"/>
                    <a:pt x="34551" y="30160"/>
                    <a:pt x="34179" y="26310"/>
                  </a:cubicBezTo>
                  <a:cubicBezTo>
                    <a:pt x="31578" y="25668"/>
                    <a:pt x="28606" y="26310"/>
                    <a:pt x="25820" y="26310"/>
                  </a:cubicBezTo>
                  <a:cubicBezTo>
                    <a:pt x="25820" y="26310"/>
                    <a:pt x="25820" y="26310"/>
                    <a:pt x="25820" y="26951"/>
                  </a:cubicBezTo>
                  <a:moveTo>
                    <a:pt x="73746" y="28877"/>
                  </a:moveTo>
                  <a:cubicBezTo>
                    <a:pt x="76160" y="28235"/>
                    <a:pt x="76160" y="34010"/>
                    <a:pt x="76346" y="42994"/>
                  </a:cubicBezTo>
                  <a:cubicBezTo>
                    <a:pt x="76346" y="53262"/>
                    <a:pt x="76346" y="63529"/>
                    <a:pt x="76346" y="73796"/>
                  </a:cubicBezTo>
                  <a:cubicBezTo>
                    <a:pt x="76346" y="78930"/>
                    <a:pt x="76346" y="85989"/>
                    <a:pt x="75789" y="87914"/>
                  </a:cubicBezTo>
                  <a:cubicBezTo>
                    <a:pt x="75232" y="90481"/>
                    <a:pt x="73931" y="89197"/>
                    <a:pt x="73374" y="90481"/>
                  </a:cubicBezTo>
                  <a:cubicBezTo>
                    <a:pt x="73374" y="92406"/>
                    <a:pt x="73374" y="92406"/>
                    <a:pt x="73374" y="92406"/>
                  </a:cubicBezTo>
                  <a:cubicBezTo>
                    <a:pt x="78204" y="93048"/>
                    <a:pt x="83219" y="93048"/>
                    <a:pt x="88049" y="93048"/>
                  </a:cubicBezTo>
                  <a:cubicBezTo>
                    <a:pt x="88421" y="87914"/>
                    <a:pt x="88792" y="82139"/>
                    <a:pt x="88978" y="76363"/>
                  </a:cubicBezTo>
                  <a:cubicBezTo>
                    <a:pt x="87863" y="74438"/>
                    <a:pt x="87863" y="78930"/>
                    <a:pt x="87492" y="81497"/>
                  </a:cubicBezTo>
                  <a:cubicBezTo>
                    <a:pt x="86749" y="87272"/>
                    <a:pt x="85448" y="89197"/>
                    <a:pt x="83034" y="89197"/>
                  </a:cubicBezTo>
                  <a:cubicBezTo>
                    <a:pt x="82476" y="89197"/>
                    <a:pt x="80990" y="89197"/>
                    <a:pt x="80247" y="87914"/>
                  </a:cubicBezTo>
                  <a:cubicBezTo>
                    <a:pt x="79504" y="86631"/>
                    <a:pt x="79504" y="80213"/>
                    <a:pt x="79504" y="75721"/>
                  </a:cubicBezTo>
                  <a:cubicBezTo>
                    <a:pt x="79504" y="69946"/>
                    <a:pt x="79504" y="64812"/>
                    <a:pt x="79504" y="60320"/>
                  </a:cubicBezTo>
                  <a:cubicBezTo>
                    <a:pt x="81176" y="61604"/>
                    <a:pt x="83405" y="59037"/>
                    <a:pt x="84520" y="61604"/>
                  </a:cubicBezTo>
                  <a:cubicBezTo>
                    <a:pt x="85077" y="63529"/>
                    <a:pt x="84705" y="66737"/>
                    <a:pt x="85263" y="69304"/>
                  </a:cubicBezTo>
                  <a:cubicBezTo>
                    <a:pt x="86006" y="69304"/>
                    <a:pt x="86006" y="69304"/>
                    <a:pt x="86006" y="69304"/>
                  </a:cubicBezTo>
                  <a:cubicBezTo>
                    <a:pt x="86006" y="47486"/>
                    <a:pt x="86006" y="47486"/>
                    <a:pt x="86006" y="47486"/>
                  </a:cubicBezTo>
                  <a:cubicBezTo>
                    <a:pt x="85077" y="47486"/>
                    <a:pt x="85077" y="47486"/>
                    <a:pt x="85077" y="47486"/>
                  </a:cubicBezTo>
                  <a:cubicBezTo>
                    <a:pt x="84891" y="50695"/>
                    <a:pt x="85077" y="53903"/>
                    <a:pt x="84334" y="55187"/>
                  </a:cubicBezTo>
                  <a:cubicBezTo>
                    <a:pt x="83219" y="57112"/>
                    <a:pt x="80990" y="55187"/>
                    <a:pt x="79504" y="55828"/>
                  </a:cubicBezTo>
                  <a:cubicBezTo>
                    <a:pt x="79690" y="48770"/>
                    <a:pt x="79133" y="36577"/>
                    <a:pt x="79876" y="30160"/>
                  </a:cubicBezTo>
                  <a:cubicBezTo>
                    <a:pt x="81919" y="30802"/>
                    <a:pt x="84148" y="28877"/>
                    <a:pt x="85448" y="32085"/>
                  </a:cubicBezTo>
                  <a:cubicBezTo>
                    <a:pt x="86377" y="34010"/>
                    <a:pt x="86191" y="38502"/>
                    <a:pt x="86934" y="41711"/>
                  </a:cubicBezTo>
                  <a:cubicBezTo>
                    <a:pt x="87120" y="42352"/>
                    <a:pt x="87120" y="41711"/>
                    <a:pt x="87492" y="41711"/>
                  </a:cubicBezTo>
                  <a:cubicBezTo>
                    <a:pt x="87492" y="37219"/>
                    <a:pt x="87306" y="30802"/>
                    <a:pt x="87120" y="26310"/>
                  </a:cubicBezTo>
                  <a:cubicBezTo>
                    <a:pt x="73746" y="26310"/>
                    <a:pt x="73746" y="26310"/>
                    <a:pt x="73746" y="26310"/>
                  </a:cubicBezTo>
                  <a:cubicBezTo>
                    <a:pt x="73560" y="26310"/>
                    <a:pt x="73746" y="28235"/>
                    <a:pt x="73746" y="28877"/>
                  </a:cubicBezTo>
                  <a:moveTo>
                    <a:pt x="91950" y="26951"/>
                  </a:moveTo>
                  <a:cubicBezTo>
                    <a:pt x="91950" y="28877"/>
                    <a:pt x="91950" y="28877"/>
                    <a:pt x="91950" y="28877"/>
                  </a:cubicBezTo>
                  <a:cubicBezTo>
                    <a:pt x="92507" y="29518"/>
                    <a:pt x="93622" y="28877"/>
                    <a:pt x="93993" y="30802"/>
                  </a:cubicBezTo>
                  <a:cubicBezTo>
                    <a:pt x="94551" y="33368"/>
                    <a:pt x="94365" y="39786"/>
                    <a:pt x="94365" y="44919"/>
                  </a:cubicBezTo>
                  <a:cubicBezTo>
                    <a:pt x="94365" y="75080"/>
                    <a:pt x="94365" y="75080"/>
                    <a:pt x="94365" y="75080"/>
                  </a:cubicBezTo>
                  <a:cubicBezTo>
                    <a:pt x="94365" y="84064"/>
                    <a:pt x="94551" y="88556"/>
                    <a:pt x="92693" y="89839"/>
                  </a:cubicBezTo>
                  <a:cubicBezTo>
                    <a:pt x="92507" y="90481"/>
                    <a:pt x="91578" y="89197"/>
                    <a:pt x="91764" y="91764"/>
                  </a:cubicBezTo>
                  <a:cubicBezTo>
                    <a:pt x="91764" y="93689"/>
                    <a:pt x="91950" y="93048"/>
                    <a:pt x="92321" y="93048"/>
                  </a:cubicBezTo>
                  <a:cubicBezTo>
                    <a:pt x="94365" y="93689"/>
                    <a:pt x="97151" y="93048"/>
                    <a:pt x="99009" y="93048"/>
                  </a:cubicBezTo>
                  <a:cubicBezTo>
                    <a:pt x="106439" y="93048"/>
                    <a:pt x="111826" y="81497"/>
                    <a:pt x="111640" y="56470"/>
                  </a:cubicBezTo>
                  <a:cubicBezTo>
                    <a:pt x="111640" y="45561"/>
                    <a:pt x="110154" y="37219"/>
                    <a:pt x="108482" y="32727"/>
                  </a:cubicBezTo>
                  <a:cubicBezTo>
                    <a:pt x="104767" y="23743"/>
                    <a:pt x="98452" y="26951"/>
                    <a:pt x="92136" y="26310"/>
                  </a:cubicBezTo>
                  <a:cubicBezTo>
                    <a:pt x="91950" y="26310"/>
                    <a:pt x="91950" y="26310"/>
                    <a:pt x="91950" y="269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3311" y="1477"/>
              <a:ext cx="135" cy="22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15" y="7422"/>
                  </a:moveTo>
                  <a:cubicBezTo>
                    <a:pt x="80000" y="0"/>
                    <a:pt x="119999" y="22268"/>
                    <a:pt x="119999" y="63092"/>
                  </a:cubicBezTo>
                  <a:cubicBezTo>
                    <a:pt x="119999" y="91546"/>
                    <a:pt x="96842" y="116288"/>
                    <a:pt x="46315" y="120000"/>
                  </a:cubicBezTo>
                  <a:cubicBezTo>
                    <a:pt x="33684" y="120000"/>
                    <a:pt x="18947" y="120000"/>
                    <a:pt x="12631" y="116288"/>
                  </a:cubicBezTo>
                  <a:cubicBezTo>
                    <a:pt x="0" y="110103"/>
                    <a:pt x="4210" y="76701"/>
                    <a:pt x="4210" y="63092"/>
                  </a:cubicBezTo>
                  <a:cubicBezTo>
                    <a:pt x="4210" y="43298"/>
                    <a:pt x="2105" y="24742"/>
                    <a:pt x="6315" y="74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2913" y="1903"/>
              <a:ext cx="320" cy="50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529" y="7358"/>
                  </a:moveTo>
                  <a:cubicBezTo>
                    <a:pt x="108529" y="24339"/>
                    <a:pt x="108529" y="24339"/>
                    <a:pt x="108529" y="24339"/>
                  </a:cubicBezTo>
                  <a:cubicBezTo>
                    <a:pt x="91764" y="20377"/>
                    <a:pt x="52058" y="13584"/>
                    <a:pt x="40588" y="24905"/>
                  </a:cubicBezTo>
                  <a:cubicBezTo>
                    <a:pt x="37941" y="27735"/>
                    <a:pt x="37058" y="32264"/>
                    <a:pt x="38823" y="36226"/>
                  </a:cubicBezTo>
                  <a:cubicBezTo>
                    <a:pt x="42352" y="41886"/>
                    <a:pt x="56470" y="45283"/>
                    <a:pt x="66176" y="48113"/>
                  </a:cubicBezTo>
                  <a:cubicBezTo>
                    <a:pt x="87352" y="54339"/>
                    <a:pt x="109411" y="60000"/>
                    <a:pt x="116470" y="75283"/>
                  </a:cubicBezTo>
                  <a:cubicBezTo>
                    <a:pt x="120000" y="82075"/>
                    <a:pt x="119117" y="92264"/>
                    <a:pt x="113823" y="99622"/>
                  </a:cubicBezTo>
                  <a:cubicBezTo>
                    <a:pt x="105882" y="109811"/>
                    <a:pt x="88235" y="116603"/>
                    <a:pt x="67941" y="118301"/>
                  </a:cubicBezTo>
                  <a:cubicBezTo>
                    <a:pt x="45882" y="120000"/>
                    <a:pt x="23823" y="117169"/>
                    <a:pt x="4411" y="113207"/>
                  </a:cubicBezTo>
                  <a:cubicBezTo>
                    <a:pt x="4411" y="96226"/>
                    <a:pt x="4411" y="96226"/>
                    <a:pt x="4411" y="96226"/>
                  </a:cubicBezTo>
                  <a:cubicBezTo>
                    <a:pt x="23823" y="100754"/>
                    <a:pt x="69705" y="107547"/>
                    <a:pt x="79411" y="93962"/>
                  </a:cubicBezTo>
                  <a:cubicBezTo>
                    <a:pt x="82058" y="91132"/>
                    <a:pt x="82941" y="86603"/>
                    <a:pt x="80294" y="82641"/>
                  </a:cubicBezTo>
                  <a:cubicBezTo>
                    <a:pt x="75882" y="75283"/>
                    <a:pt x="56470" y="71320"/>
                    <a:pt x="45000" y="67358"/>
                  </a:cubicBezTo>
                  <a:cubicBezTo>
                    <a:pt x="22941" y="60566"/>
                    <a:pt x="0" y="53207"/>
                    <a:pt x="1764" y="32264"/>
                  </a:cubicBezTo>
                  <a:cubicBezTo>
                    <a:pt x="2647" y="21509"/>
                    <a:pt x="10588" y="15283"/>
                    <a:pt x="21176" y="10188"/>
                  </a:cubicBezTo>
                  <a:cubicBezTo>
                    <a:pt x="41470" y="1132"/>
                    <a:pt x="82941" y="0"/>
                    <a:pt x="108529" y="73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2073" y="1920"/>
              <a:ext cx="377" cy="4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45000" y="0"/>
                    <a:pt x="45000" y="0"/>
                    <a:pt x="45000" y="0"/>
                  </a:cubicBezTo>
                  <a:cubicBezTo>
                    <a:pt x="60750" y="28800"/>
                    <a:pt x="76500" y="57000"/>
                    <a:pt x="91500" y="86400"/>
                  </a:cubicBezTo>
                  <a:cubicBezTo>
                    <a:pt x="92250" y="58200"/>
                    <a:pt x="92250" y="28800"/>
                    <a:pt x="92250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80250" y="120000"/>
                    <a:pt x="80250" y="120000"/>
                    <a:pt x="80250" y="120000"/>
                  </a:cubicBezTo>
                  <a:cubicBezTo>
                    <a:pt x="62250" y="89400"/>
                    <a:pt x="45750" y="57000"/>
                    <a:pt x="27750" y="25800"/>
                  </a:cubicBezTo>
                  <a:cubicBezTo>
                    <a:pt x="27750" y="120000"/>
                    <a:pt x="27750" y="120000"/>
                    <a:pt x="2775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2488" y="1920"/>
              <a:ext cx="416" cy="4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727" y="0"/>
                  </a:moveTo>
                  <a:cubicBezTo>
                    <a:pt x="42954" y="17400"/>
                    <a:pt x="52500" y="34800"/>
                    <a:pt x="62727" y="52800"/>
                  </a:cubicBezTo>
                  <a:cubicBezTo>
                    <a:pt x="72954" y="35400"/>
                    <a:pt x="82500" y="17400"/>
                    <a:pt x="92727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07045" y="21600"/>
                    <a:pt x="93409" y="43200"/>
                    <a:pt x="79772" y="65400"/>
                  </a:cubicBezTo>
                  <a:cubicBezTo>
                    <a:pt x="78409" y="68400"/>
                    <a:pt x="75000" y="72000"/>
                    <a:pt x="74318" y="75000"/>
                  </a:cubicBezTo>
                  <a:cubicBezTo>
                    <a:pt x="73636" y="78000"/>
                    <a:pt x="74318" y="82200"/>
                    <a:pt x="74318" y="86400"/>
                  </a:cubicBezTo>
                  <a:cubicBezTo>
                    <a:pt x="74318" y="120000"/>
                    <a:pt x="74318" y="120000"/>
                    <a:pt x="74318" y="120000"/>
                  </a:cubicBezTo>
                  <a:cubicBezTo>
                    <a:pt x="45000" y="120000"/>
                    <a:pt x="45000" y="120000"/>
                    <a:pt x="45000" y="120000"/>
                  </a:cubicBezTo>
                  <a:cubicBezTo>
                    <a:pt x="45000" y="85800"/>
                    <a:pt x="45000" y="85800"/>
                    <a:pt x="45000" y="85800"/>
                  </a:cubicBezTo>
                  <a:cubicBezTo>
                    <a:pt x="45000" y="82200"/>
                    <a:pt x="45681" y="78000"/>
                    <a:pt x="45000" y="74400"/>
                  </a:cubicBezTo>
                  <a:cubicBezTo>
                    <a:pt x="45000" y="72000"/>
                    <a:pt x="41590" y="67800"/>
                    <a:pt x="39545" y="64800"/>
                  </a:cubicBezTo>
                  <a:cubicBezTo>
                    <a:pt x="26590" y="43800"/>
                    <a:pt x="12954" y="21600"/>
                    <a:pt x="681" y="0"/>
                  </a:cubicBezTo>
                  <a:cubicBezTo>
                    <a:pt x="0" y="0"/>
                    <a:pt x="1363" y="0"/>
                    <a:pt x="1363" y="0"/>
                  </a:cubicBezTo>
                  <a:lnTo>
                    <a:pt x="3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3304" y="1918"/>
              <a:ext cx="296" cy="4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2" y="597"/>
                  </a:moveTo>
                  <a:cubicBezTo>
                    <a:pt x="39047" y="597"/>
                    <a:pt x="78095" y="0"/>
                    <a:pt x="116190" y="597"/>
                  </a:cubicBezTo>
                  <a:cubicBezTo>
                    <a:pt x="116190" y="17313"/>
                    <a:pt x="116190" y="17313"/>
                    <a:pt x="116190" y="17313"/>
                  </a:cubicBezTo>
                  <a:cubicBezTo>
                    <a:pt x="91428" y="17910"/>
                    <a:pt x="65714" y="17313"/>
                    <a:pt x="40000" y="17910"/>
                  </a:cubicBezTo>
                  <a:cubicBezTo>
                    <a:pt x="39047" y="27462"/>
                    <a:pt x="40952" y="39402"/>
                    <a:pt x="39047" y="49552"/>
                  </a:cubicBezTo>
                  <a:cubicBezTo>
                    <a:pt x="61904" y="50149"/>
                    <a:pt x="85714" y="49552"/>
                    <a:pt x="109523" y="49552"/>
                  </a:cubicBezTo>
                  <a:cubicBezTo>
                    <a:pt x="109523" y="66865"/>
                    <a:pt x="109523" y="66865"/>
                    <a:pt x="109523" y="66865"/>
                  </a:cubicBezTo>
                  <a:cubicBezTo>
                    <a:pt x="40000" y="66865"/>
                    <a:pt x="40000" y="66865"/>
                    <a:pt x="40000" y="66865"/>
                  </a:cubicBezTo>
                  <a:cubicBezTo>
                    <a:pt x="39047" y="78208"/>
                    <a:pt x="40952" y="91940"/>
                    <a:pt x="39047" y="103283"/>
                  </a:cubicBezTo>
                  <a:cubicBezTo>
                    <a:pt x="119047" y="103283"/>
                    <a:pt x="119047" y="103283"/>
                    <a:pt x="119047" y="103283"/>
                  </a:cubicBezTo>
                  <a:cubicBezTo>
                    <a:pt x="120000" y="108059"/>
                    <a:pt x="119047" y="114626"/>
                    <a:pt x="119047" y="120000"/>
                  </a:cubicBezTo>
                  <a:cubicBezTo>
                    <a:pt x="952" y="120000"/>
                    <a:pt x="952" y="120000"/>
                    <a:pt x="952" y="120000"/>
                  </a:cubicBezTo>
                  <a:cubicBezTo>
                    <a:pt x="952" y="1194"/>
                    <a:pt x="952" y="1194"/>
                    <a:pt x="952" y="1194"/>
                  </a:cubicBezTo>
                  <a:cubicBezTo>
                    <a:pt x="0" y="597"/>
                    <a:pt x="0" y="597"/>
                    <a:pt x="952" y="59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3606" y="2321"/>
              <a:ext cx="83" cy="8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00" y="6857"/>
                  </a:moveTo>
                  <a:cubicBezTo>
                    <a:pt x="82285" y="0"/>
                    <a:pt x="109714" y="24000"/>
                    <a:pt x="109714" y="54857"/>
                  </a:cubicBezTo>
                  <a:cubicBezTo>
                    <a:pt x="106285" y="106285"/>
                    <a:pt x="34285" y="120000"/>
                    <a:pt x="13714" y="75428"/>
                  </a:cubicBezTo>
                  <a:cubicBezTo>
                    <a:pt x="0" y="44571"/>
                    <a:pt x="13714" y="13714"/>
                    <a:pt x="48000" y="6857"/>
                  </a:cubicBezTo>
                  <a:moveTo>
                    <a:pt x="20571" y="68571"/>
                  </a:moveTo>
                  <a:cubicBezTo>
                    <a:pt x="37714" y="116571"/>
                    <a:pt x="120000" y="89142"/>
                    <a:pt x="96000" y="34285"/>
                  </a:cubicBezTo>
                  <a:cubicBezTo>
                    <a:pt x="89142" y="20571"/>
                    <a:pt x="72000" y="10285"/>
                    <a:pt x="51428" y="13714"/>
                  </a:cubicBezTo>
                  <a:cubicBezTo>
                    <a:pt x="27428" y="20571"/>
                    <a:pt x="13714" y="44571"/>
                    <a:pt x="20571" y="6857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3631" y="2337"/>
              <a:ext cx="33" cy="4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" y="0"/>
                  </a:moveTo>
                  <a:cubicBezTo>
                    <a:pt x="42857" y="0"/>
                    <a:pt x="77142" y="0"/>
                    <a:pt x="102857" y="12631"/>
                  </a:cubicBezTo>
                  <a:cubicBezTo>
                    <a:pt x="119999" y="31578"/>
                    <a:pt x="111428" y="63157"/>
                    <a:pt x="77142" y="63157"/>
                  </a:cubicBezTo>
                  <a:cubicBezTo>
                    <a:pt x="85714" y="75789"/>
                    <a:pt x="102857" y="88421"/>
                    <a:pt x="111428" y="101052"/>
                  </a:cubicBezTo>
                  <a:cubicBezTo>
                    <a:pt x="59999" y="120000"/>
                    <a:pt x="77142" y="56842"/>
                    <a:pt x="34285" y="63157"/>
                  </a:cubicBezTo>
                  <a:cubicBezTo>
                    <a:pt x="25714" y="69473"/>
                    <a:pt x="34285" y="94736"/>
                    <a:pt x="25714" y="107368"/>
                  </a:cubicBezTo>
                  <a:cubicBezTo>
                    <a:pt x="0" y="107368"/>
                    <a:pt x="0" y="107368"/>
                    <a:pt x="0" y="107368"/>
                  </a:cubicBezTo>
                  <a:cubicBezTo>
                    <a:pt x="8571" y="75789"/>
                    <a:pt x="0" y="25263"/>
                    <a:pt x="8571" y="0"/>
                  </a:cubicBezTo>
                  <a:moveTo>
                    <a:pt x="25714" y="50526"/>
                  </a:moveTo>
                  <a:cubicBezTo>
                    <a:pt x="59999" y="50526"/>
                    <a:pt x="94285" y="50526"/>
                    <a:pt x="85714" y="25263"/>
                  </a:cubicBezTo>
                  <a:cubicBezTo>
                    <a:pt x="77142" y="12631"/>
                    <a:pt x="51428" y="12631"/>
                    <a:pt x="25714" y="12631"/>
                  </a:cubicBezTo>
                  <a:lnTo>
                    <a:pt x="25714" y="505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2098" y="847"/>
              <a:ext cx="302" cy="42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0"/>
                  </a:lnTo>
                  <a:lnTo>
                    <a:pt x="34851" y="0"/>
                  </a:lnTo>
                  <a:lnTo>
                    <a:pt x="34851" y="99532"/>
                  </a:lnTo>
                  <a:lnTo>
                    <a:pt x="120000" y="99532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2444" y="843"/>
              <a:ext cx="398" cy="43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44210" y="56944"/>
                  </a:lnTo>
                  <a:lnTo>
                    <a:pt x="4210" y="0"/>
                  </a:lnTo>
                  <a:lnTo>
                    <a:pt x="34887" y="0"/>
                  </a:lnTo>
                  <a:lnTo>
                    <a:pt x="60451" y="38611"/>
                  </a:lnTo>
                  <a:lnTo>
                    <a:pt x="86015" y="0"/>
                  </a:lnTo>
                  <a:lnTo>
                    <a:pt x="116691" y="0"/>
                  </a:lnTo>
                  <a:lnTo>
                    <a:pt x="76090" y="58333"/>
                  </a:lnTo>
                  <a:lnTo>
                    <a:pt x="119999" y="120000"/>
                  </a:lnTo>
                  <a:lnTo>
                    <a:pt x="88721" y="120000"/>
                  </a:lnTo>
                  <a:lnTo>
                    <a:pt x="60451" y="78611"/>
                  </a:lnTo>
                  <a:lnTo>
                    <a:pt x="31278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2913" y="843"/>
              <a:ext cx="294" cy="43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0"/>
                  </a:lnTo>
                  <a:lnTo>
                    <a:pt x="120000" y="0"/>
                  </a:lnTo>
                  <a:lnTo>
                    <a:pt x="120000" y="20277"/>
                  </a:lnTo>
                  <a:lnTo>
                    <a:pt x="35796" y="20277"/>
                  </a:lnTo>
                  <a:lnTo>
                    <a:pt x="35796" y="48333"/>
                  </a:lnTo>
                  <a:lnTo>
                    <a:pt x="108610" y="48333"/>
                  </a:lnTo>
                  <a:lnTo>
                    <a:pt x="108610" y="68888"/>
                  </a:lnTo>
                  <a:lnTo>
                    <a:pt x="35796" y="68888"/>
                  </a:lnTo>
                  <a:lnTo>
                    <a:pt x="35796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3272" y="843"/>
              <a:ext cx="343" cy="43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4781" y="120000"/>
                  </a:moveTo>
                  <a:lnTo>
                    <a:pt x="44781" y="20277"/>
                  </a:lnTo>
                  <a:lnTo>
                    <a:pt x="0" y="20277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0277"/>
                  </a:lnTo>
                  <a:lnTo>
                    <a:pt x="75218" y="20277"/>
                  </a:lnTo>
                  <a:lnTo>
                    <a:pt x="75218" y="120000"/>
                  </a:lnTo>
                  <a:lnTo>
                    <a:pt x="44781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17916" y="6537657"/>
            <a:ext cx="1055272" cy="769257"/>
            <a:chOff x="1639" y="963"/>
            <a:chExt cx="2480" cy="1315"/>
          </a:xfrm>
        </p:grpSpPr>
        <p:sp>
          <p:nvSpPr>
            <p:cNvPr id="81" name="Shape 81"/>
            <p:cNvSpPr/>
            <p:nvPr/>
          </p:nvSpPr>
          <p:spPr>
            <a:xfrm>
              <a:off x="2025" y="1439"/>
              <a:ext cx="245" cy="3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44878" y="0"/>
                  </a:lnTo>
                  <a:lnTo>
                    <a:pt x="44878" y="92590"/>
                  </a:lnTo>
                  <a:lnTo>
                    <a:pt x="120000" y="9259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2318" y="1439"/>
              <a:ext cx="308" cy="3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5725" y="0"/>
                  </a:moveTo>
                  <a:cubicBezTo>
                    <a:pt x="35725" y="74025"/>
                    <a:pt x="35725" y="74025"/>
                    <a:pt x="35725" y="74025"/>
                  </a:cubicBezTo>
                  <a:cubicBezTo>
                    <a:pt x="35725" y="84155"/>
                    <a:pt x="46717" y="94285"/>
                    <a:pt x="60458" y="94285"/>
                  </a:cubicBezTo>
                  <a:cubicBezTo>
                    <a:pt x="73282" y="94285"/>
                    <a:pt x="84274" y="84155"/>
                    <a:pt x="84274" y="74025"/>
                  </a:cubicBezTo>
                  <a:cubicBezTo>
                    <a:pt x="84274" y="0"/>
                    <a:pt x="84274" y="0"/>
                    <a:pt x="84274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74025"/>
                    <a:pt x="120000" y="74025"/>
                    <a:pt x="120000" y="74025"/>
                  </a:cubicBezTo>
                  <a:cubicBezTo>
                    <a:pt x="120000" y="104415"/>
                    <a:pt x="86106" y="120000"/>
                    <a:pt x="59541" y="120000"/>
                  </a:cubicBezTo>
                  <a:cubicBezTo>
                    <a:pt x="32977" y="120000"/>
                    <a:pt x="0" y="105194"/>
                    <a:pt x="0" y="7402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3085" y="1435"/>
              <a:ext cx="371" cy="3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382"/>
                  </a:moveTo>
                  <a:cubicBezTo>
                    <a:pt x="120000" y="96305"/>
                    <a:pt x="92484" y="120000"/>
                    <a:pt x="60382" y="120000"/>
                  </a:cubicBezTo>
                  <a:cubicBezTo>
                    <a:pt x="27515" y="120000"/>
                    <a:pt x="0" y="96305"/>
                    <a:pt x="0" y="60382"/>
                  </a:cubicBezTo>
                  <a:cubicBezTo>
                    <a:pt x="0" y="23694"/>
                    <a:pt x="27515" y="0"/>
                    <a:pt x="60382" y="0"/>
                  </a:cubicBezTo>
                  <a:cubicBezTo>
                    <a:pt x="92484" y="0"/>
                    <a:pt x="120000" y="24458"/>
                    <a:pt x="120000" y="60382"/>
                  </a:cubicBezTo>
                  <a:close/>
                  <a:moveTo>
                    <a:pt x="60382" y="93248"/>
                  </a:moveTo>
                  <a:cubicBezTo>
                    <a:pt x="74904" y="93248"/>
                    <a:pt x="90191" y="84840"/>
                    <a:pt x="90191" y="60382"/>
                  </a:cubicBezTo>
                  <a:cubicBezTo>
                    <a:pt x="90191" y="35923"/>
                    <a:pt x="74904" y="26751"/>
                    <a:pt x="59617" y="26751"/>
                  </a:cubicBezTo>
                  <a:cubicBezTo>
                    <a:pt x="44331" y="26751"/>
                    <a:pt x="29808" y="37452"/>
                    <a:pt x="29808" y="60382"/>
                  </a:cubicBezTo>
                  <a:cubicBezTo>
                    <a:pt x="29808" y="82547"/>
                    <a:pt x="45095" y="93248"/>
                    <a:pt x="60382" y="932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3520" y="1439"/>
              <a:ext cx="235" cy="3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27075"/>
                  </a:moveTo>
                  <a:lnTo>
                    <a:pt x="45762" y="27075"/>
                  </a:lnTo>
                  <a:lnTo>
                    <a:pt x="45762" y="49136"/>
                  </a:lnTo>
                  <a:lnTo>
                    <a:pt x="118983" y="49136"/>
                  </a:lnTo>
                  <a:lnTo>
                    <a:pt x="118983" y="75877"/>
                  </a:lnTo>
                  <a:lnTo>
                    <a:pt x="45762" y="75877"/>
                  </a:lnTo>
                  <a:lnTo>
                    <a:pt x="45762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70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3827" y="1439"/>
              <a:ext cx="292" cy="3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27075"/>
                  </a:lnTo>
                  <a:lnTo>
                    <a:pt x="78225" y="27075"/>
                  </a:lnTo>
                  <a:lnTo>
                    <a:pt x="78225" y="120000"/>
                  </a:lnTo>
                  <a:lnTo>
                    <a:pt x="40546" y="120000"/>
                  </a:lnTo>
                  <a:lnTo>
                    <a:pt x="40546" y="27075"/>
                  </a:lnTo>
                  <a:lnTo>
                    <a:pt x="0" y="27075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2119" y="963"/>
              <a:ext cx="358" cy="2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60167" y="46689"/>
                  </a:lnTo>
                  <a:lnTo>
                    <a:pt x="120000" y="120000"/>
                  </a:lnTo>
                  <a:lnTo>
                    <a:pt x="120000" y="72901"/>
                  </a:lnTo>
                  <a:lnTo>
                    <a:pt x="60167" y="0"/>
                  </a:lnTo>
                  <a:lnTo>
                    <a:pt x="0" y="7372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1639" y="1439"/>
              <a:ext cx="294" cy="3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47186" y="60167"/>
                  </a:lnTo>
                  <a:lnTo>
                    <a:pt x="120000" y="0"/>
                  </a:lnTo>
                  <a:lnTo>
                    <a:pt x="74033" y="0"/>
                  </a:lnTo>
                  <a:lnTo>
                    <a:pt x="0" y="60167"/>
                  </a:lnTo>
                  <a:lnTo>
                    <a:pt x="72813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2119" y="1984"/>
              <a:ext cx="358" cy="29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813"/>
                  </a:moveTo>
                  <a:lnTo>
                    <a:pt x="60167" y="74033"/>
                  </a:lnTo>
                  <a:lnTo>
                    <a:pt x="0" y="0"/>
                  </a:lnTo>
                  <a:lnTo>
                    <a:pt x="0" y="46779"/>
                  </a:lnTo>
                  <a:lnTo>
                    <a:pt x="60167" y="120000"/>
                  </a:lnTo>
                  <a:lnTo>
                    <a:pt x="120000" y="48000"/>
                  </a:lnTo>
                  <a:lnTo>
                    <a:pt x="120000" y="8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2907" y="1671"/>
              <a:ext cx="186" cy="12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3858"/>
                  </a:moveTo>
                  <a:lnTo>
                    <a:pt x="45561" y="120000"/>
                  </a:lnTo>
                  <a:lnTo>
                    <a:pt x="120000" y="120000"/>
                  </a:lnTo>
                  <a:lnTo>
                    <a:pt x="36577" y="0"/>
                  </a:lnTo>
                  <a:lnTo>
                    <a:pt x="0" y="538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2907" y="1439"/>
              <a:ext cx="186" cy="1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577" y="120000"/>
                  </a:moveTo>
                  <a:lnTo>
                    <a:pt x="120000" y="0"/>
                  </a:lnTo>
                  <a:lnTo>
                    <a:pt x="47486" y="0"/>
                  </a:lnTo>
                  <a:lnTo>
                    <a:pt x="0" y="68307"/>
                  </a:lnTo>
                  <a:lnTo>
                    <a:pt x="36577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2664" y="1443"/>
              <a:ext cx="292" cy="35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72491" y="59662"/>
                  </a:lnTo>
                  <a:lnTo>
                    <a:pt x="0" y="120000"/>
                  </a:lnTo>
                  <a:lnTo>
                    <a:pt x="46279" y="120000"/>
                  </a:lnTo>
                  <a:lnTo>
                    <a:pt x="120000" y="59662"/>
                  </a:lnTo>
                  <a:lnTo>
                    <a:pt x="46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xfrm>
            <a:off x="502920" y="311256"/>
            <a:ext cx="9052559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800498" marR="0" lvl="5" indent="-260498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309680" marR="0" lvl="6" indent="-26168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818860" marR="0" lvl="7" indent="-262859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328042" marR="0" lvl="8" indent="-264042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502920" y="1739794"/>
            <a:ext cx="4444206" cy="725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69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27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509121" marR="0" lvl="1" indent="-1121" algn="l" rtl="0">
              <a:spcBef>
                <a:spcPts val="613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22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018243" marR="0" lvl="2" indent="-2242" algn="l" rtl="0">
              <a:spcBef>
                <a:spcPts val="557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527366" marR="0" lvl="3" indent="-3365" algn="l" rtl="0">
              <a:spcBef>
                <a:spcPts val="500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17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036487" marR="0" lvl="4" indent="-4487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45610" marR="0" lvl="5" indent="-5609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54730" marR="0" lvl="6" indent="-6730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63854" marR="0" lvl="7" indent="-7854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72973" marR="0" lvl="8" indent="-8973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3" name="Shape 493"/>
          <p:cNvSpPr txBox="1">
            <a:spLocks noGrp="1"/>
          </p:cNvSpPr>
          <p:nvPr>
            <p:ph type="body" idx="2"/>
          </p:nvPr>
        </p:nvSpPr>
        <p:spPr>
          <a:xfrm>
            <a:off x="502920" y="2464859"/>
            <a:ext cx="4444206" cy="4478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81886" marR="0" lvl="0" indent="-381886" algn="l" rtl="0">
              <a:spcBef>
                <a:spcPts val="669"/>
              </a:spcBef>
              <a:spcAft>
                <a:spcPts val="669"/>
              </a:spcAft>
              <a:buNone/>
              <a:defRPr sz="2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827419" marR="0" lvl="1" indent="-319418" algn="l" rtl="0">
              <a:spcBef>
                <a:spcPts val="613"/>
              </a:spcBef>
              <a:spcAft>
                <a:spcPts val="669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272954" marR="0" lvl="2" indent="-256953" algn="l" rtl="0">
              <a:spcBef>
                <a:spcPts val="557"/>
              </a:spcBef>
              <a:spcAft>
                <a:spcPts val="669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782134" marR="0" lvl="3" indent="-258134" algn="l" rtl="0">
              <a:spcBef>
                <a:spcPts val="500"/>
              </a:spcBef>
              <a:spcAft>
                <a:spcPts val="669"/>
              </a:spcAft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91317" marR="0" lvl="4" indent="-259316" algn="l" rtl="0">
              <a:spcBef>
                <a:spcPts val="557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00498" marR="0" lvl="5" indent="-260498" algn="l" rtl="0">
              <a:spcBef>
                <a:spcPts val="557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09680" marR="0" lvl="6" indent="-261680" algn="l" rtl="0">
              <a:spcBef>
                <a:spcPts val="557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8860" marR="0" lvl="7" indent="-262859" algn="l" rtl="0">
              <a:spcBef>
                <a:spcPts val="557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28042" marR="0" lvl="8" indent="-264042" algn="l" rtl="0">
              <a:spcBef>
                <a:spcPts val="557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4" name="Shape 494"/>
          <p:cNvSpPr txBox="1">
            <a:spLocks noGrp="1"/>
          </p:cNvSpPr>
          <p:nvPr>
            <p:ph type="body" idx="3"/>
          </p:nvPr>
        </p:nvSpPr>
        <p:spPr>
          <a:xfrm>
            <a:off x="5109532" y="1739794"/>
            <a:ext cx="4445953" cy="725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69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27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509121" marR="0" lvl="1" indent="-1121" algn="l" rtl="0">
              <a:spcBef>
                <a:spcPts val="613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22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018243" marR="0" lvl="2" indent="-2242" algn="l" rtl="0">
              <a:spcBef>
                <a:spcPts val="557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527366" marR="0" lvl="3" indent="-3365" algn="l" rtl="0">
              <a:spcBef>
                <a:spcPts val="500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1700" b="1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036487" marR="0" lvl="4" indent="-4487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45610" marR="0" lvl="5" indent="-5609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54730" marR="0" lvl="6" indent="-6730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63854" marR="0" lvl="7" indent="-7854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72973" marR="0" lvl="8" indent="-8973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5" name="Shape 495"/>
          <p:cNvSpPr txBox="1">
            <a:spLocks noGrp="1"/>
          </p:cNvSpPr>
          <p:nvPr>
            <p:ph type="body" idx="4"/>
          </p:nvPr>
        </p:nvSpPr>
        <p:spPr>
          <a:xfrm>
            <a:off x="5109532" y="2464859"/>
            <a:ext cx="4445953" cy="4478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81886" marR="0" lvl="0" indent="-381886" algn="l" rtl="0">
              <a:spcBef>
                <a:spcPts val="669"/>
              </a:spcBef>
              <a:spcAft>
                <a:spcPts val="669"/>
              </a:spcAft>
              <a:buNone/>
              <a:defRPr sz="2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827419" marR="0" lvl="1" indent="-319418" algn="l" rtl="0">
              <a:spcBef>
                <a:spcPts val="613"/>
              </a:spcBef>
              <a:spcAft>
                <a:spcPts val="669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272954" marR="0" lvl="2" indent="-256953" algn="l" rtl="0">
              <a:spcBef>
                <a:spcPts val="557"/>
              </a:spcBef>
              <a:spcAft>
                <a:spcPts val="669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782134" marR="0" lvl="3" indent="-258134" algn="l" rtl="0">
              <a:spcBef>
                <a:spcPts val="500"/>
              </a:spcBef>
              <a:spcAft>
                <a:spcPts val="669"/>
              </a:spcAft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91317" marR="0" lvl="4" indent="-259316" algn="l" rtl="0">
              <a:spcBef>
                <a:spcPts val="557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00498" marR="0" lvl="5" indent="-260498" algn="l" rtl="0">
              <a:spcBef>
                <a:spcPts val="557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09680" marR="0" lvl="6" indent="-261680" algn="l" rtl="0">
              <a:spcBef>
                <a:spcPts val="557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8860" marR="0" lvl="7" indent="-262859" algn="l" rtl="0">
              <a:spcBef>
                <a:spcPts val="557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28042" marR="0" lvl="8" indent="-264042" algn="l" rtl="0">
              <a:spcBef>
                <a:spcPts val="557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title"/>
          </p:nvPr>
        </p:nvSpPr>
        <p:spPr>
          <a:xfrm>
            <a:off x="310837" y="140339"/>
            <a:ext cx="8989695" cy="9337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800498" marR="0" lvl="5" indent="-260498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309680" marR="0" lvl="6" indent="-26168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818860" marR="0" lvl="7" indent="-262859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328042" marR="0" lvl="8" indent="-264042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502925" y="309456"/>
            <a:ext cx="3309143" cy="13169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800498" marR="0" lvl="5" indent="-260498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309680" marR="0" lvl="6" indent="-26168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818860" marR="0" lvl="7" indent="-262859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328042" marR="0" lvl="8" indent="-264042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3932555" y="309458"/>
            <a:ext cx="5622925" cy="66335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81886" marR="0" lvl="0" indent="-381886" algn="l" rtl="0">
              <a:spcBef>
                <a:spcPts val="669"/>
              </a:spcBef>
              <a:spcAft>
                <a:spcPts val="669"/>
              </a:spcAft>
              <a:buNone/>
              <a:defRPr sz="36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827419" marR="0" lvl="1" indent="-319418" algn="l" rtl="0">
              <a:spcBef>
                <a:spcPts val="613"/>
              </a:spcBef>
              <a:spcAft>
                <a:spcPts val="669"/>
              </a:spcAft>
              <a:buNone/>
              <a:defRPr sz="31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272954" marR="0" lvl="2" indent="-256953" algn="l" rtl="0">
              <a:spcBef>
                <a:spcPts val="557"/>
              </a:spcBef>
              <a:spcAft>
                <a:spcPts val="669"/>
              </a:spcAft>
              <a:buNone/>
              <a:defRPr sz="2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782134" marR="0" lvl="3" indent="-258134" algn="l" rtl="0">
              <a:spcBef>
                <a:spcPts val="500"/>
              </a:spcBef>
              <a:spcAft>
                <a:spcPts val="669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91317" marR="0" lvl="4" indent="-259316" algn="l" rtl="0">
              <a:spcBef>
                <a:spcPts val="557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00498" marR="0" lvl="5" indent="-260498" algn="l" rtl="0">
              <a:spcBef>
                <a:spcPts val="557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09680" marR="0" lvl="6" indent="-261680" algn="l" rtl="0">
              <a:spcBef>
                <a:spcPts val="557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8860" marR="0" lvl="7" indent="-262859" algn="l" rtl="0">
              <a:spcBef>
                <a:spcPts val="557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28042" marR="0" lvl="8" indent="-264042" algn="l" rtl="0">
              <a:spcBef>
                <a:spcPts val="557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Shape 502"/>
          <p:cNvSpPr txBox="1">
            <a:spLocks noGrp="1"/>
          </p:cNvSpPr>
          <p:nvPr>
            <p:ph type="body" idx="2"/>
          </p:nvPr>
        </p:nvSpPr>
        <p:spPr>
          <a:xfrm>
            <a:off x="502925" y="1626446"/>
            <a:ext cx="3309143" cy="53165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69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509121" marR="0" lvl="1" indent="-1121" algn="l" rtl="0">
              <a:spcBef>
                <a:spcPts val="613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018243" marR="0" lvl="2" indent="-2242" algn="l" rtl="0">
              <a:spcBef>
                <a:spcPts val="557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11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527366" marR="0" lvl="3" indent="-3365" algn="l" rtl="0">
              <a:spcBef>
                <a:spcPts val="500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036487" marR="0" lvl="4" indent="-4487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45610" marR="0" lvl="5" indent="-5609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54730" marR="0" lvl="6" indent="-6730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63854" marR="0" lvl="7" indent="-7854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72973" marR="0" lvl="8" indent="-8973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xfrm>
            <a:off x="1971516" y="5440682"/>
            <a:ext cx="6035039" cy="642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800498" marR="0" lvl="5" indent="-260498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309680" marR="0" lvl="6" indent="-26168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818860" marR="0" lvl="7" indent="-262859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328042" marR="0" lvl="8" indent="-264042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05" name="Shape 505"/>
          <p:cNvSpPr>
            <a:spLocks noGrp="1"/>
          </p:cNvSpPr>
          <p:nvPr>
            <p:ph type="pic" idx="2"/>
          </p:nvPr>
        </p:nvSpPr>
        <p:spPr>
          <a:xfrm>
            <a:off x="1971516" y="694477"/>
            <a:ext cx="6035039" cy="46634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69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36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509121" marR="0" lvl="1" indent="-1121" algn="l" rtl="0">
              <a:spcBef>
                <a:spcPts val="613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31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018243" marR="0" lvl="2" indent="-2242" algn="l" rtl="0">
              <a:spcBef>
                <a:spcPts val="557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2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527366" marR="0" lvl="3" indent="-3365" algn="l" rtl="0">
              <a:spcBef>
                <a:spcPts val="500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22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036487" marR="0" lvl="4" indent="-4487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45610" marR="0" lvl="5" indent="-5609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54730" marR="0" lvl="6" indent="-6730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63854" marR="0" lvl="7" indent="-7854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72973" marR="0" lvl="8" indent="-8973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1971516" y="6082983"/>
            <a:ext cx="6035039" cy="9121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69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509121" marR="0" lvl="1" indent="-1121" algn="l" rtl="0">
              <a:spcBef>
                <a:spcPts val="613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018243" marR="0" lvl="2" indent="-2242" algn="l" rtl="0">
              <a:spcBef>
                <a:spcPts val="557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11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527366" marR="0" lvl="3" indent="-3365" algn="l" rtl="0">
              <a:spcBef>
                <a:spcPts val="500"/>
              </a:spcBef>
              <a:spcAft>
                <a:spcPts val="669"/>
              </a:spcAft>
              <a:buClr>
                <a:srgbClr val="000000"/>
              </a:buClr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036487" marR="0" lvl="4" indent="-4487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45610" marR="0" lvl="5" indent="-5609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54730" marR="0" lvl="6" indent="-6730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63854" marR="0" lvl="7" indent="-7854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72973" marR="0" lvl="8" indent="-8973" algn="l" rtl="0">
              <a:spcBef>
                <a:spcPts val="557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xfrm>
            <a:off x="310837" y="140339"/>
            <a:ext cx="8989695" cy="9337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800498" marR="0" lvl="5" indent="-260498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309680" marR="0" lvl="6" indent="-26168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818860" marR="0" lvl="7" indent="-262859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328042" marR="0" lvl="8" indent="-264042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 rot="5400000">
            <a:off x="2464487" y="-148001"/>
            <a:ext cx="5129423" cy="9052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81886" marR="0" lvl="0" indent="-381886" algn="l" rtl="0">
              <a:spcBef>
                <a:spcPts val="669"/>
              </a:spcBef>
              <a:spcAft>
                <a:spcPts val="669"/>
              </a:spcAft>
              <a:buNone/>
              <a:defRPr sz="2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827419" marR="0" lvl="1" indent="-319418" algn="l" rtl="0">
              <a:spcBef>
                <a:spcPts val="613"/>
              </a:spcBef>
              <a:spcAft>
                <a:spcPts val="669"/>
              </a:spcAft>
              <a:buNone/>
              <a:defRPr sz="25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272954" marR="0" lvl="2" indent="-256953" algn="l" rtl="0">
              <a:spcBef>
                <a:spcPts val="557"/>
              </a:spcBef>
              <a:spcAft>
                <a:spcPts val="669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782134" marR="0" lvl="3" indent="-258134" algn="l" rtl="0">
              <a:spcBef>
                <a:spcPts val="500"/>
              </a:spcBef>
              <a:spcAft>
                <a:spcPts val="669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91317" marR="0" lvl="4" indent="-259316" algn="l" rtl="0">
              <a:spcBef>
                <a:spcPts val="557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00498" marR="0" lvl="5" indent="-260498" algn="l" rtl="0">
              <a:spcBef>
                <a:spcPts val="557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09680" marR="0" lvl="6" indent="-261680" algn="l" rtl="0">
              <a:spcBef>
                <a:spcPts val="557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8860" marR="0" lvl="7" indent="-262859" algn="l" rtl="0">
              <a:spcBef>
                <a:spcPts val="557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28042" marR="0" lvl="8" indent="-264042" algn="l" rtl="0">
              <a:spcBef>
                <a:spcPts val="557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title"/>
          </p:nvPr>
        </p:nvSpPr>
        <p:spPr>
          <a:xfrm rot="5400000">
            <a:off x="4999010" y="2386516"/>
            <a:ext cx="6802649" cy="2310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800498" marR="0" lvl="5" indent="-260498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309680" marR="0" lvl="6" indent="-26168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818860" marR="0" lvl="7" indent="-262859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328042" marR="0" lvl="8" indent="-264042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 rot="5400000">
            <a:off x="292873" y="158301"/>
            <a:ext cx="6802649" cy="67667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81886" marR="0" lvl="0" indent="-381886" algn="l" rtl="0">
              <a:spcBef>
                <a:spcPts val="669"/>
              </a:spcBef>
              <a:spcAft>
                <a:spcPts val="669"/>
              </a:spcAft>
              <a:buNone/>
              <a:defRPr sz="2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827419" marR="0" lvl="1" indent="-319418" algn="l" rtl="0">
              <a:spcBef>
                <a:spcPts val="613"/>
              </a:spcBef>
              <a:spcAft>
                <a:spcPts val="669"/>
              </a:spcAft>
              <a:buNone/>
              <a:defRPr sz="25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272954" marR="0" lvl="2" indent="-256953" algn="l" rtl="0">
              <a:spcBef>
                <a:spcPts val="557"/>
              </a:spcBef>
              <a:spcAft>
                <a:spcPts val="669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782134" marR="0" lvl="3" indent="-258134" algn="l" rtl="0">
              <a:spcBef>
                <a:spcPts val="500"/>
              </a:spcBef>
              <a:spcAft>
                <a:spcPts val="669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91317" marR="0" lvl="4" indent="-259316" algn="l" rtl="0">
              <a:spcBef>
                <a:spcPts val="557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00498" marR="0" lvl="5" indent="-260498" algn="l" rtl="0">
              <a:spcBef>
                <a:spcPts val="557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09680" marR="0" lvl="6" indent="-261680" algn="l" rtl="0">
              <a:spcBef>
                <a:spcPts val="557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8860" marR="0" lvl="7" indent="-262859" algn="l" rtl="0">
              <a:spcBef>
                <a:spcPts val="557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28042" marR="0" lvl="8" indent="-264042" algn="l" rtl="0">
              <a:spcBef>
                <a:spcPts val="557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872" y="0"/>
            <a:ext cx="10058399" cy="7772400"/>
          </a:xfrm>
          <a:prstGeom prst="rect">
            <a:avLst/>
          </a:prstGeom>
          <a:solidFill>
            <a:srgbClr val="1B2E5A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7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327207" y="2261566"/>
            <a:ext cx="5448779" cy="34630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562"/>
              </a:spcBef>
              <a:spcAft>
                <a:spcPts val="562"/>
              </a:spcAft>
              <a:buClr>
                <a:schemeClr val="lt1"/>
              </a:buClr>
              <a:buFont typeface="Open Sans"/>
              <a:buNone/>
              <a:defRPr sz="25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grpSp>
        <p:nvGrpSpPr>
          <p:cNvPr id="95" name="Shape 95"/>
          <p:cNvGrpSpPr/>
          <p:nvPr/>
        </p:nvGrpSpPr>
        <p:grpSpPr>
          <a:xfrm>
            <a:off x="670560" y="1283188"/>
            <a:ext cx="2758203" cy="4573206"/>
            <a:chOff x="2362" y="293"/>
            <a:chExt cx="1207" cy="1458"/>
          </a:xfrm>
        </p:grpSpPr>
        <p:sp>
          <p:nvSpPr>
            <p:cNvPr id="96" name="Shape 96"/>
            <p:cNvSpPr/>
            <p:nvPr/>
          </p:nvSpPr>
          <p:spPr>
            <a:xfrm>
              <a:off x="2943" y="1402"/>
              <a:ext cx="130" cy="11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19076" y="0"/>
                  </a:lnTo>
                  <a:lnTo>
                    <a:pt x="0" y="11282"/>
                  </a:lnTo>
                  <a:lnTo>
                    <a:pt x="68307" y="120000"/>
                  </a:lnTo>
                  <a:lnTo>
                    <a:pt x="68307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124F9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2943" y="1402"/>
              <a:ext cx="130" cy="11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19076" y="0"/>
                  </a:lnTo>
                  <a:lnTo>
                    <a:pt x="0" y="11282"/>
                  </a:lnTo>
                  <a:lnTo>
                    <a:pt x="68307" y="120000"/>
                  </a:lnTo>
                  <a:lnTo>
                    <a:pt x="68307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3194" y="1021"/>
              <a:ext cx="83" cy="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590" y="0"/>
                  </a:moveTo>
                  <a:lnTo>
                    <a:pt x="0" y="81428"/>
                  </a:lnTo>
                  <a:lnTo>
                    <a:pt x="82409" y="120000"/>
                  </a:lnTo>
                  <a:lnTo>
                    <a:pt x="82409" y="120000"/>
                  </a:lnTo>
                  <a:lnTo>
                    <a:pt x="119999" y="37142"/>
                  </a:lnTo>
                  <a:lnTo>
                    <a:pt x="37590" y="0"/>
                  </a:lnTo>
                  <a:close/>
                </a:path>
              </a:pathLst>
            </a:custGeom>
            <a:solidFill>
              <a:srgbClr val="3D649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3194" y="1021"/>
              <a:ext cx="83" cy="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590" y="0"/>
                  </a:moveTo>
                  <a:lnTo>
                    <a:pt x="0" y="81428"/>
                  </a:lnTo>
                  <a:lnTo>
                    <a:pt x="82409" y="120000"/>
                  </a:lnTo>
                  <a:lnTo>
                    <a:pt x="82409" y="120000"/>
                  </a:lnTo>
                  <a:lnTo>
                    <a:pt x="119999" y="37142"/>
                  </a:lnTo>
                  <a:lnTo>
                    <a:pt x="37590" y="0"/>
                  </a:lnTo>
                </a:path>
              </a:pathLst>
            </a:cu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2795" y="1709"/>
              <a:ext cx="43" cy="4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953" y="0"/>
                  </a:moveTo>
                  <a:lnTo>
                    <a:pt x="13953" y="0"/>
                  </a:lnTo>
                  <a:lnTo>
                    <a:pt x="0" y="108571"/>
                  </a:lnTo>
                  <a:lnTo>
                    <a:pt x="106046" y="120000"/>
                  </a:lnTo>
                  <a:lnTo>
                    <a:pt x="120000" y="14285"/>
                  </a:lnTo>
                  <a:lnTo>
                    <a:pt x="120000" y="14285"/>
                  </a:lnTo>
                  <a:lnTo>
                    <a:pt x="13953" y="0"/>
                  </a:lnTo>
                </a:path>
              </a:pathLst>
            </a:custGeom>
            <a:solidFill>
              <a:srgbClr val="145098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2362" y="293"/>
              <a:ext cx="86" cy="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51627" y="120000"/>
                  </a:lnTo>
                  <a:lnTo>
                    <a:pt x="51627" y="120000"/>
                  </a:lnTo>
                  <a:lnTo>
                    <a:pt x="120000" y="10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2362" y="293"/>
              <a:ext cx="86" cy="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51627" y="120000"/>
                  </a:lnTo>
                  <a:lnTo>
                    <a:pt x="51627" y="120000"/>
                  </a:lnTo>
                  <a:lnTo>
                    <a:pt x="120000" y="1063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2770" y="366"/>
              <a:ext cx="66" cy="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4000" y="0"/>
                  </a:moveTo>
                  <a:cubicBezTo>
                    <a:pt x="56000" y="0"/>
                    <a:pt x="48000" y="1428"/>
                    <a:pt x="40000" y="5714"/>
                  </a:cubicBezTo>
                  <a:cubicBezTo>
                    <a:pt x="12000" y="20000"/>
                    <a:pt x="0" y="55714"/>
                    <a:pt x="13333" y="85714"/>
                  </a:cubicBezTo>
                  <a:cubicBezTo>
                    <a:pt x="22666" y="107142"/>
                    <a:pt x="42666" y="120000"/>
                    <a:pt x="64000" y="120000"/>
                  </a:cubicBezTo>
                  <a:cubicBezTo>
                    <a:pt x="65333" y="120000"/>
                    <a:pt x="65333" y="120000"/>
                    <a:pt x="65333" y="120000"/>
                  </a:cubicBezTo>
                  <a:cubicBezTo>
                    <a:pt x="73333" y="120000"/>
                    <a:pt x="81333" y="118571"/>
                    <a:pt x="88000" y="114285"/>
                  </a:cubicBezTo>
                  <a:cubicBezTo>
                    <a:pt x="108000" y="104285"/>
                    <a:pt x="120000" y="84285"/>
                    <a:pt x="120000" y="61428"/>
                  </a:cubicBezTo>
                  <a:cubicBezTo>
                    <a:pt x="120000" y="58571"/>
                    <a:pt x="120000" y="58571"/>
                    <a:pt x="120000" y="58571"/>
                  </a:cubicBezTo>
                  <a:cubicBezTo>
                    <a:pt x="120000" y="50000"/>
                    <a:pt x="118666" y="42857"/>
                    <a:pt x="114666" y="34285"/>
                  </a:cubicBezTo>
                  <a:cubicBezTo>
                    <a:pt x="105333" y="12857"/>
                    <a:pt x="85333" y="0"/>
                    <a:pt x="64000" y="0"/>
                  </a:cubicBezTo>
                </a:path>
              </a:pathLst>
            </a:custGeom>
            <a:solidFill>
              <a:srgbClr val="5988C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2585" y="538"/>
              <a:ext cx="41" cy="4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951" y="0"/>
                  </a:moveTo>
                  <a:lnTo>
                    <a:pt x="81951" y="0"/>
                  </a:lnTo>
                  <a:lnTo>
                    <a:pt x="0" y="38048"/>
                  </a:lnTo>
                  <a:lnTo>
                    <a:pt x="38048" y="120000"/>
                  </a:lnTo>
                  <a:lnTo>
                    <a:pt x="38048" y="120000"/>
                  </a:lnTo>
                  <a:lnTo>
                    <a:pt x="120000" y="81951"/>
                  </a:lnTo>
                  <a:lnTo>
                    <a:pt x="120000" y="81951"/>
                  </a:lnTo>
                  <a:lnTo>
                    <a:pt x="81951" y="0"/>
                  </a:lnTo>
                  <a:close/>
                </a:path>
              </a:pathLst>
            </a:custGeom>
            <a:solidFill>
              <a:srgbClr val="4C609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2585" y="538"/>
              <a:ext cx="41" cy="4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951" y="0"/>
                  </a:moveTo>
                  <a:lnTo>
                    <a:pt x="81951" y="0"/>
                  </a:lnTo>
                  <a:lnTo>
                    <a:pt x="0" y="38048"/>
                  </a:lnTo>
                  <a:lnTo>
                    <a:pt x="38048" y="120000"/>
                  </a:lnTo>
                  <a:lnTo>
                    <a:pt x="38048" y="120000"/>
                  </a:lnTo>
                  <a:lnTo>
                    <a:pt x="120000" y="81951"/>
                  </a:lnTo>
                  <a:lnTo>
                    <a:pt x="120000" y="81951"/>
                  </a:lnTo>
                  <a:lnTo>
                    <a:pt x="81951" y="0"/>
                  </a:lnTo>
                </a:path>
              </a:pathLst>
            </a:custGeom>
            <a:solidFill>
              <a:srgbClr val="1A63B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2565" y="885"/>
              <a:ext cx="57" cy="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5862" y="0"/>
                  </a:moveTo>
                  <a:lnTo>
                    <a:pt x="55862" y="0"/>
                  </a:lnTo>
                  <a:lnTo>
                    <a:pt x="0" y="63050"/>
                  </a:lnTo>
                  <a:lnTo>
                    <a:pt x="62068" y="120000"/>
                  </a:lnTo>
                  <a:lnTo>
                    <a:pt x="120000" y="54915"/>
                  </a:lnTo>
                  <a:lnTo>
                    <a:pt x="55862" y="0"/>
                  </a:lnTo>
                  <a:close/>
                </a:path>
              </a:pathLst>
            </a:custGeom>
            <a:solidFill>
              <a:srgbClr val="1E69B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2565" y="885"/>
              <a:ext cx="57" cy="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5862" y="0"/>
                  </a:moveTo>
                  <a:lnTo>
                    <a:pt x="55862" y="0"/>
                  </a:lnTo>
                  <a:lnTo>
                    <a:pt x="0" y="63050"/>
                  </a:lnTo>
                  <a:lnTo>
                    <a:pt x="62068" y="120000"/>
                  </a:lnTo>
                  <a:lnTo>
                    <a:pt x="120000" y="54915"/>
                  </a:lnTo>
                  <a:lnTo>
                    <a:pt x="55862" y="0"/>
                  </a:lnTo>
                </a:path>
              </a:pathLst>
            </a:cu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2947" y="769"/>
              <a:ext cx="53" cy="5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641" y="0"/>
                  </a:moveTo>
                  <a:lnTo>
                    <a:pt x="22641" y="0"/>
                  </a:lnTo>
                  <a:lnTo>
                    <a:pt x="0" y="95555"/>
                  </a:lnTo>
                  <a:lnTo>
                    <a:pt x="0" y="95555"/>
                  </a:lnTo>
                  <a:lnTo>
                    <a:pt x="97358" y="120000"/>
                  </a:lnTo>
                  <a:lnTo>
                    <a:pt x="120000" y="24444"/>
                  </a:lnTo>
                  <a:lnTo>
                    <a:pt x="22641" y="0"/>
                  </a:lnTo>
                  <a:close/>
                </a:path>
              </a:pathLst>
            </a:custGeom>
            <a:solidFill>
              <a:srgbClr val="15559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2947" y="769"/>
              <a:ext cx="53" cy="5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641" y="0"/>
                  </a:moveTo>
                  <a:lnTo>
                    <a:pt x="22641" y="0"/>
                  </a:lnTo>
                  <a:lnTo>
                    <a:pt x="0" y="95555"/>
                  </a:lnTo>
                  <a:lnTo>
                    <a:pt x="0" y="95555"/>
                  </a:lnTo>
                  <a:lnTo>
                    <a:pt x="97358" y="120000"/>
                  </a:lnTo>
                  <a:lnTo>
                    <a:pt x="120000" y="24444"/>
                  </a:lnTo>
                  <a:lnTo>
                    <a:pt x="22641" y="0"/>
                  </a:lnTo>
                </a:path>
              </a:pathLst>
            </a:cu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034" y="648"/>
              <a:ext cx="109" cy="10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897" y="96350"/>
                  </a:moveTo>
                  <a:cubicBezTo>
                    <a:pt x="75102" y="89343"/>
                    <a:pt x="75102" y="89343"/>
                    <a:pt x="75102" y="89343"/>
                  </a:cubicBezTo>
                  <a:cubicBezTo>
                    <a:pt x="75102" y="88467"/>
                    <a:pt x="75102" y="88467"/>
                    <a:pt x="75102" y="88467"/>
                  </a:cubicBezTo>
                  <a:cubicBezTo>
                    <a:pt x="75918" y="86715"/>
                    <a:pt x="75102" y="84087"/>
                    <a:pt x="73469" y="82335"/>
                  </a:cubicBezTo>
                  <a:cubicBezTo>
                    <a:pt x="77551" y="77080"/>
                    <a:pt x="77551" y="77080"/>
                    <a:pt x="77551" y="77080"/>
                  </a:cubicBezTo>
                  <a:cubicBezTo>
                    <a:pt x="81632" y="77080"/>
                    <a:pt x="81632" y="77080"/>
                    <a:pt x="81632" y="77080"/>
                  </a:cubicBezTo>
                  <a:cubicBezTo>
                    <a:pt x="88163" y="93722"/>
                    <a:pt x="88163" y="93722"/>
                    <a:pt x="88163" y="93722"/>
                  </a:cubicBezTo>
                  <a:cubicBezTo>
                    <a:pt x="87346" y="94598"/>
                    <a:pt x="85714" y="95474"/>
                    <a:pt x="84897" y="96350"/>
                  </a:cubicBezTo>
                  <a:moveTo>
                    <a:pt x="64489" y="102481"/>
                  </a:moveTo>
                  <a:cubicBezTo>
                    <a:pt x="61224" y="102481"/>
                    <a:pt x="57142" y="101605"/>
                    <a:pt x="53877" y="100729"/>
                  </a:cubicBezTo>
                  <a:cubicBezTo>
                    <a:pt x="42448" y="97226"/>
                    <a:pt x="33469" y="88467"/>
                    <a:pt x="28571" y="77956"/>
                  </a:cubicBezTo>
                  <a:cubicBezTo>
                    <a:pt x="35918" y="69197"/>
                    <a:pt x="35918" y="69197"/>
                    <a:pt x="35918" y="69197"/>
                  </a:cubicBezTo>
                  <a:cubicBezTo>
                    <a:pt x="45714" y="71824"/>
                    <a:pt x="45714" y="71824"/>
                    <a:pt x="45714" y="71824"/>
                  </a:cubicBezTo>
                  <a:cubicBezTo>
                    <a:pt x="45714" y="70948"/>
                    <a:pt x="45714" y="70948"/>
                    <a:pt x="45714" y="70948"/>
                  </a:cubicBezTo>
                  <a:cubicBezTo>
                    <a:pt x="62857" y="84087"/>
                    <a:pt x="62857" y="84087"/>
                    <a:pt x="62857" y="84087"/>
                  </a:cubicBezTo>
                  <a:cubicBezTo>
                    <a:pt x="62857" y="84963"/>
                    <a:pt x="62857" y="84963"/>
                    <a:pt x="62857" y="84963"/>
                  </a:cubicBezTo>
                  <a:cubicBezTo>
                    <a:pt x="62040" y="88467"/>
                    <a:pt x="63673" y="92846"/>
                    <a:pt x="66938" y="93722"/>
                  </a:cubicBezTo>
                  <a:cubicBezTo>
                    <a:pt x="67755" y="93722"/>
                    <a:pt x="68571" y="93722"/>
                    <a:pt x="68571" y="93722"/>
                  </a:cubicBezTo>
                  <a:cubicBezTo>
                    <a:pt x="71020" y="93722"/>
                    <a:pt x="72653" y="92846"/>
                    <a:pt x="73469" y="91970"/>
                  </a:cubicBezTo>
                  <a:cubicBezTo>
                    <a:pt x="82448" y="98102"/>
                    <a:pt x="82448" y="98102"/>
                    <a:pt x="82448" y="98102"/>
                  </a:cubicBezTo>
                  <a:cubicBezTo>
                    <a:pt x="76734" y="100729"/>
                    <a:pt x="70204" y="102481"/>
                    <a:pt x="64489" y="102481"/>
                  </a:cubicBezTo>
                  <a:moveTo>
                    <a:pt x="64489" y="81459"/>
                  </a:moveTo>
                  <a:cubicBezTo>
                    <a:pt x="44081" y="65693"/>
                    <a:pt x="44081" y="65693"/>
                    <a:pt x="44081" y="65693"/>
                  </a:cubicBezTo>
                  <a:cubicBezTo>
                    <a:pt x="44081" y="64817"/>
                    <a:pt x="44081" y="64817"/>
                    <a:pt x="44081" y="64817"/>
                  </a:cubicBezTo>
                  <a:cubicBezTo>
                    <a:pt x="57959" y="62189"/>
                    <a:pt x="57959" y="62189"/>
                    <a:pt x="57959" y="62189"/>
                  </a:cubicBezTo>
                  <a:cubicBezTo>
                    <a:pt x="58775" y="64817"/>
                    <a:pt x="60408" y="66569"/>
                    <a:pt x="62857" y="66569"/>
                  </a:cubicBezTo>
                  <a:cubicBezTo>
                    <a:pt x="62857" y="66569"/>
                    <a:pt x="63673" y="66569"/>
                    <a:pt x="64489" y="66569"/>
                  </a:cubicBezTo>
                  <a:cubicBezTo>
                    <a:pt x="66122" y="66569"/>
                    <a:pt x="67755" y="65693"/>
                    <a:pt x="69387" y="64817"/>
                  </a:cubicBezTo>
                  <a:cubicBezTo>
                    <a:pt x="75102" y="67445"/>
                    <a:pt x="75102" y="67445"/>
                    <a:pt x="75102" y="67445"/>
                  </a:cubicBezTo>
                  <a:cubicBezTo>
                    <a:pt x="75102" y="75328"/>
                    <a:pt x="75102" y="75328"/>
                    <a:pt x="75102" y="75328"/>
                  </a:cubicBezTo>
                  <a:cubicBezTo>
                    <a:pt x="71836" y="80583"/>
                    <a:pt x="71836" y="80583"/>
                    <a:pt x="71836" y="80583"/>
                  </a:cubicBezTo>
                  <a:cubicBezTo>
                    <a:pt x="71020" y="80583"/>
                    <a:pt x="71020" y="80583"/>
                    <a:pt x="70204" y="80583"/>
                  </a:cubicBezTo>
                  <a:cubicBezTo>
                    <a:pt x="70204" y="80583"/>
                    <a:pt x="69387" y="80583"/>
                    <a:pt x="68571" y="80583"/>
                  </a:cubicBezTo>
                  <a:cubicBezTo>
                    <a:pt x="67755" y="80583"/>
                    <a:pt x="66122" y="80583"/>
                    <a:pt x="64489" y="81459"/>
                  </a:cubicBezTo>
                  <a:moveTo>
                    <a:pt x="75918" y="63941"/>
                  </a:moveTo>
                  <a:cubicBezTo>
                    <a:pt x="70204" y="61313"/>
                    <a:pt x="70204" y="61313"/>
                    <a:pt x="70204" y="61313"/>
                  </a:cubicBezTo>
                  <a:cubicBezTo>
                    <a:pt x="71020" y="59562"/>
                    <a:pt x="70204" y="57810"/>
                    <a:pt x="69387" y="56934"/>
                  </a:cubicBezTo>
                  <a:cubicBezTo>
                    <a:pt x="75918" y="50802"/>
                    <a:pt x="75918" y="50802"/>
                    <a:pt x="75918" y="50802"/>
                  </a:cubicBezTo>
                  <a:cubicBezTo>
                    <a:pt x="76734" y="50802"/>
                    <a:pt x="77551" y="51678"/>
                    <a:pt x="78367" y="51678"/>
                  </a:cubicBezTo>
                  <a:cubicBezTo>
                    <a:pt x="79183" y="51678"/>
                    <a:pt x="79183" y="51678"/>
                    <a:pt x="79183" y="51678"/>
                  </a:cubicBezTo>
                  <a:cubicBezTo>
                    <a:pt x="79183" y="63941"/>
                    <a:pt x="79183" y="63941"/>
                    <a:pt x="79183" y="63941"/>
                  </a:cubicBezTo>
                  <a:cubicBezTo>
                    <a:pt x="75918" y="63941"/>
                    <a:pt x="75918" y="63941"/>
                    <a:pt x="75918" y="63941"/>
                  </a:cubicBezTo>
                  <a:moveTo>
                    <a:pt x="43265" y="62189"/>
                  </a:moveTo>
                  <a:cubicBezTo>
                    <a:pt x="42448" y="60437"/>
                    <a:pt x="42448" y="60437"/>
                    <a:pt x="42448" y="60437"/>
                  </a:cubicBezTo>
                  <a:cubicBezTo>
                    <a:pt x="43265" y="60437"/>
                    <a:pt x="43265" y="60437"/>
                    <a:pt x="43265" y="59562"/>
                  </a:cubicBezTo>
                  <a:cubicBezTo>
                    <a:pt x="51428" y="40291"/>
                    <a:pt x="51428" y="40291"/>
                    <a:pt x="51428" y="40291"/>
                  </a:cubicBezTo>
                  <a:cubicBezTo>
                    <a:pt x="62040" y="39416"/>
                    <a:pt x="62040" y="39416"/>
                    <a:pt x="62040" y="39416"/>
                  </a:cubicBezTo>
                  <a:cubicBezTo>
                    <a:pt x="61224" y="38540"/>
                    <a:pt x="61224" y="38540"/>
                    <a:pt x="61224" y="38540"/>
                  </a:cubicBezTo>
                  <a:cubicBezTo>
                    <a:pt x="73469" y="42919"/>
                    <a:pt x="73469" y="42919"/>
                    <a:pt x="73469" y="42919"/>
                  </a:cubicBezTo>
                  <a:cubicBezTo>
                    <a:pt x="72653" y="44671"/>
                    <a:pt x="73469" y="46423"/>
                    <a:pt x="74285" y="48175"/>
                  </a:cubicBezTo>
                  <a:cubicBezTo>
                    <a:pt x="67755" y="54306"/>
                    <a:pt x="67755" y="54306"/>
                    <a:pt x="67755" y="54306"/>
                  </a:cubicBezTo>
                  <a:cubicBezTo>
                    <a:pt x="66938" y="54306"/>
                    <a:pt x="66938" y="54306"/>
                    <a:pt x="66122" y="53430"/>
                  </a:cubicBezTo>
                  <a:cubicBezTo>
                    <a:pt x="65306" y="53430"/>
                    <a:pt x="64489" y="53430"/>
                    <a:pt x="64489" y="53430"/>
                  </a:cubicBezTo>
                  <a:cubicBezTo>
                    <a:pt x="61224" y="53430"/>
                    <a:pt x="58775" y="55182"/>
                    <a:pt x="57959" y="58686"/>
                  </a:cubicBezTo>
                  <a:cubicBezTo>
                    <a:pt x="57959" y="58686"/>
                    <a:pt x="57959" y="58686"/>
                    <a:pt x="57959" y="59562"/>
                  </a:cubicBezTo>
                  <a:cubicBezTo>
                    <a:pt x="43265" y="62189"/>
                    <a:pt x="43265" y="62189"/>
                    <a:pt x="43265" y="62189"/>
                  </a:cubicBezTo>
                  <a:moveTo>
                    <a:pt x="81632" y="63941"/>
                  </a:moveTo>
                  <a:cubicBezTo>
                    <a:pt x="81632" y="51678"/>
                    <a:pt x="81632" y="51678"/>
                    <a:pt x="81632" y="51678"/>
                  </a:cubicBezTo>
                  <a:cubicBezTo>
                    <a:pt x="84081" y="50802"/>
                    <a:pt x="86530" y="49051"/>
                    <a:pt x="87346" y="46423"/>
                  </a:cubicBezTo>
                  <a:cubicBezTo>
                    <a:pt x="88163" y="43795"/>
                    <a:pt x="87346" y="40291"/>
                    <a:pt x="84897" y="38540"/>
                  </a:cubicBezTo>
                  <a:cubicBezTo>
                    <a:pt x="90612" y="28905"/>
                    <a:pt x="90612" y="28905"/>
                    <a:pt x="90612" y="28905"/>
                  </a:cubicBezTo>
                  <a:cubicBezTo>
                    <a:pt x="101224" y="39416"/>
                    <a:pt x="106122" y="55182"/>
                    <a:pt x="102040" y="70948"/>
                  </a:cubicBezTo>
                  <a:cubicBezTo>
                    <a:pt x="100408" y="79708"/>
                    <a:pt x="96326" y="86715"/>
                    <a:pt x="90612" y="91970"/>
                  </a:cubicBezTo>
                  <a:cubicBezTo>
                    <a:pt x="84897" y="76204"/>
                    <a:pt x="84897" y="76204"/>
                    <a:pt x="84897" y="76204"/>
                  </a:cubicBezTo>
                  <a:cubicBezTo>
                    <a:pt x="87346" y="76204"/>
                    <a:pt x="87346" y="76204"/>
                    <a:pt x="87346" y="76204"/>
                  </a:cubicBezTo>
                  <a:cubicBezTo>
                    <a:pt x="86530" y="63065"/>
                    <a:pt x="86530" y="63065"/>
                    <a:pt x="86530" y="63065"/>
                  </a:cubicBezTo>
                  <a:cubicBezTo>
                    <a:pt x="81632" y="63941"/>
                    <a:pt x="81632" y="63941"/>
                    <a:pt x="81632" y="63941"/>
                  </a:cubicBezTo>
                  <a:moveTo>
                    <a:pt x="74285" y="40291"/>
                  </a:moveTo>
                  <a:cubicBezTo>
                    <a:pt x="61224" y="35036"/>
                    <a:pt x="61224" y="35036"/>
                    <a:pt x="61224" y="35036"/>
                  </a:cubicBezTo>
                  <a:cubicBezTo>
                    <a:pt x="61224" y="30656"/>
                    <a:pt x="61224" y="30656"/>
                    <a:pt x="61224" y="30656"/>
                  </a:cubicBezTo>
                  <a:cubicBezTo>
                    <a:pt x="85714" y="24525"/>
                    <a:pt x="85714" y="24525"/>
                    <a:pt x="85714" y="24525"/>
                  </a:cubicBezTo>
                  <a:cubicBezTo>
                    <a:pt x="86530" y="25401"/>
                    <a:pt x="87346" y="26277"/>
                    <a:pt x="88163" y="27153"/>
                  </a:cubicBezTo>
                  <a:cubicBezTo>
                    <a:pt x="82448" y="36788"/>
                    <a:pt x="82448" y="36788"/>
                    <a:pt x="82448" y="36788"/>
                  </a:cubicBezTo>
                  <a:cubicBezTo>
                    <a:pt x="82448" y="36788"/>
                    <a:pt x="82448" y="36788"/>
                    <a:pt x="82448" y="36788"/>
                  </a:cubicBezTo>
                  <a:cubicBezTo>
                    <a:pt x="81632" y="36788"/>
                    <a:pt x="80816" y="36788"/>
                    <a:pt x="80000" y="36788"/>
                  </a:cubicBezTo>
                  <a:cubicBezTo>
                    <a:pt x="77551" y="36788"/>
                    <a:pt x="75102" y="38540"/>
                    <a:pt x="74285" y="40291"/>
                  </a:cubicBezTo>
                  <a:moveTo>
                    <a:pt x="27755" y="75328"/>
                  </a:moveTo>
                  <a:cubicBezTo>
                    <a:pt x="24489" y="66569"/>
                    <a:pt x="23673" y="57810"/>
                    <a:pt x="26122" y="49051"/>
                  </a:cubicBezTo>
                  <a:cubicBezTo>
                    <a:pt x="29387" y="36788"/>
                    <a:pt x="36734" y="28029"/>
                    <a:pt x="46530" y="22773"/>
                  </a:cubicBezTo>
                  <a:cubicBezTo>
                    <a:pt x="48163" y="26277"/>
                    <a:pt x="48163" y="26277"/>
                    <a:pt x="48163" y="26277"/>
                  </a:cubicBezTo>
                  <a:cubicBezTo>
                    <a:pt x="46530" y="26277"/>
                    <a:pt x="46530" y="26277"/>
                    <a:pt x="46530" y="26277"/>
                  </a:cubicBezTo>
                  <a:cubicBezTo>
                    <a:pt x="48163" y="40291"/>
                    <a:pt x="48163" y="40291"/>
                    <a:pt x="48163" y="40291"/>
                  </a:cubicBezTo>
                  <a:cubicBezTo>
                    <a:pt x="48163" y="40291"/>
                    <a:pt x="48163" y="40291"/>
                    <a:pt x="48163" y="40291"/>
                  </a:cubicBezTo>
                  <a:cubicBezTo>
                    <a:pt x="41632" y="56934"/>
                    <a:pt x="41632" y="56934"/>
                    <a:pt x="41632" y="56934"/>
                  </a:cubicBezTo>
                  <a:cubicBezTo>
                    <a:pt x="41632" y="56058"/>
                    <a:pt x="41632" y="56058"/>
                    <a:pt x="41632" y="56058"/>
                  </a:cubicBezTo>
                  <a:cubicBezTo>
                    <a:pt x="31020" y="68321"/>
                    <a:pt x="31020" y="68321"/>
                    <a:pt x="31020" y="68321"/>
                  </a:cubicBezTo>
                  <a:cubicBezTo>
                    <a:pt x="32653" y="68321"/>
                    <a:pt x="32653" y="68321"/>
                    <a:pt x="32653" y="68321"/>
                  </a:cubicBezTo>
                  <a:cubicBezTo>
                    <a:pt x="27755" y="75328"/>
                    <a:pt x="27755" y="75328"/>
                    <a:pt x="27755" y="75328"/>
                  </a:cubicBezTo>
                  <a:moveTo>
                    <a:pt x="51428" y="25401"/>
                  </a:moveTo>
                  <a:cubicBezTo>
                    <a:pt x="48979" y="21021"/>
                    <a:pt x="48979" y="21021"/>
                    <a:pt x="48979" y="21021"/>
                  </a:cubicBezTo>
                  <a:cubicBezTo>
                    <a:pt x="53877" y="19270"/>
                    <a:pt x="58775" y="18394"/>
                    <a:pt x="64489" y="18394"/>
                  </a:cubicBezTo>
                  <a:cubicBezTo>
                    <a:pt x="67755" y="18394"/>
                    <a:pt x="71020" y="18394"/>
                    <a:pt x="74285" y="19270"/>
                  </a:cubicBezTo>
                  <a:cubicBezTo>
                    <a:pt x="76734" y="20145"/>
                    <a:pt x="79183" y="21021"/>
                    <a:pt x="81632" y="22773"/>
                  </a:cubicBezTo>
                  <a:cubicBezTo>
                    <a:pt x="60408" y="27153"/>
                    <a:pt x="60408" y="27153"/>
                    <a:pt x="60408" y="27153"/>
                  </a:cubicBezTo>
                  <a:cubicBezTo>
                    <a:pt x="60408" y="24525"/>
                    <a:pt x="60408" y="24525"/>
                    <a:pt x="60408" y="24525"/>
                  </a:cubicBezTo>
                  <a:cubicBezTo>
                    <a:pt x="51428" y="25401"/>
                    <a:pt x="51428" y="25401"/>
                    <a:pt x="51428" y="25401"/>
                  </a:cubicBezTo>
                  <a:moveTo>
                    <a:pt x="63673" y="0"/>
                  </a:moveTo>
                  <a:cubicBezTo>
                    <a:pt x="42448" y="0"/>
                    <a:pt x="22857" y="12262"/>
                    <a:pt x="13061" y="34160"/>
                  </a:cubicBezTo>
                  <a:cubicBezTo>
                    <a:pt x="0" y="64817"/>
                    <a:pt x="12244" y="100729"/>
                    <a:pt x="40000" y="114744"/>
                  </a:cubicBezTo>
                  <a:cubicBezTo>
                    <a:pt x="47346" y="118248"/>
                    <a:pt x="54693" y="120000"/>
                    <a:pt x="62857" y="120000"/>
                  </a:cubicBezTo>
                  <a:cubicBezTo>
                    <a:pt x="65306" y="120000"/>
                    <a:pt x="65306" y="120000"/>
                    <a:pt x="65306" y="120000"/>
                  </a:cubicBezTo>
                  <a:cubicBezTo>
                    <a:pt x="85714" y="120000"/>
                    <a:pt x="105306" y="106861"/>
                    <a:pt x="114285" y="85839"/>
                  </a:cubicBezTo>
                  <a:cubicBezTo>
                    <a:pt x="118367" y="77956"/>
                    <a:pt x="120000" y="69197"/>
                    <a:pt x="120000" y="61313"/>
                  </a:cubicBezTo>
                  <a:cubicBezTo>
                    <a:pt x="120000" y="59562"/>
                    <a:pt x="120000" y="59562"/>
                    <a:pt x="120000" y="59562"/>
                  </a:cubicBezTo>
                  <a:cubicBezTo>
                    <a:pt x="120000" y="36788"/>
                    <a:pt x="107755" y="15766"/>
                    <a:pt x="88163" y="5255"/>
                  </a:cubicBezTo>
                  <a:cubicBezTo>
                    <a:pt x="80000" y="1751"/>
                    <a:pt x="71836" y="0"/>
                    <a:pt x="63673" y="0"/>
                  </a:cubicBezTo>
                </a:path>
              </a:pathLst>
            </a:custGeom>
            <a:solidFill>
              <a:srgbClr val="84A2CD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3484" y="638"/>
              <a:ext cx="17" cy="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882" y="0"/>
                  </a:moveTo>
                  <a:lnTo>
                    <a:pt x="0" y="22500"/>
                  </a:lnTo>
                  <a:lnTo>
                    <a:pt x="21176" y="120000"/>
                  </a:lnTo>
                  <a:lnTo>
                    <a:pt x="120000" y="105000"/>
                  </a:lnTo>
                  <a:lnTo>
                    <a:pt x="105882" y="0"/>
                  </a:lnTo>
                  <a:close/>
                </a:path>
              </a:pathLst>
            </a:custGeom>
            <a:solidFill>
              <a:srgbClr val="455A8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3484" y="638"/>
              <a:ext cx="17" cy="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882" y="0"/>
                  </a:moveTo>
                  <a:lnTo>
                    <a:pt x="0" y="22500"/>
                  </a:lnTo>
                  <a:lnTo>
                    <a:pt x="21176" y="120000"/>
                  </a:lnTo>
                  <a:lnTo>
                    <a:pt x="120000" y="105000"/>
                  </a:lnTo>
                  <a:lnTo>
                    <a:pt x="105882" y="0"/>
                  </a:lnTo>
                </a:path>
              </a:pathLst>
            </a:custGeom>
            <a:solidFill>
              <a:srgbClr val="1C64B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3515" y="667"/>
              <a:ext cx="7" cy="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000" y="0"/>
                  </a:moveTo>
                  <a:lnTo>
                    <a:pt x="0" y="72000"/>
                  </a:lnTo>
                  <a:lnTo>
                    <a:pt x="120000" y="120000"/>
                  </a:lnTo>
                  <a:lnTo>
                    <a:pt x="105000" y="0"/>
                  </a:lnTo>
                  <a:close/>
                </a:path>
              </a:pathLst>
            </a:custGeom>
            <a:solidFill>
              <a:srgbClr val="455A8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3515" y="667"/>
              <a:ext cx="7" cy="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000" y="0"/>
                  </a:moveTo>
                  <a:lnTo>
                    <a:pt x="0" y="72000"/>
                  </a:lnTo>
                  <a:lnTo>
                    <a:pt x="120000" y="120000"/>
                  </a:lnTo>
                  <a:lnTo>
                    <a:pt x="105000" y="0"/>
                  </a:lnTo>
                </a:path>
              </a:pathLst>
            </a:custGeom>
            <a:solidFill>
              <a:srgbClr val="1C64B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3441" y="582"/>
              <a:ext cx="129" cy="12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685" y="72982"/>
                  </a:moveTo>
                  <a:cubicBezTo>
                    <a:pt x="74057" y="72982"/>
                    <a:pt x="74742" y="72280"/>
                    <a:pt x="75428" y="70877"/>
                  </a:cubicBezTo>
                  <a:cubicBezTo>
                    <a:pt x="76114" y="71578"/>
                    <a:pt x="76800" y="71578"/>
                    <a:pt x="78171" y="72280"/>
                  </a:cubicBezTo>
                  <a:cubicBezTo>
                    <a:pt x="77485" y="73684"/>
                    <a:pt x="78857" y="75789"/>
                    <a:pt x="80228" y="75789"/>
                  </a:cubicBezTo>
                  <a:cubicBezTo>
                    <a:pt x="80914" y="75789"/>
                    <a:pt x="81600" y="75087"/>
                    <a:pt x="81600" y="75087"/>
                  </a:cubicBezTo>
                  <a:cubicBezTo>
                    <a:pt x="82285" y="75789"/>
                    <a:pt x="82971" y="76491"/>
                    <a:pt x="82971" y="77192"/>
                  </a:cubicBezTo>
                  <a:cubicBezTo>
                    <a:pt x="81600" y="78596"/>
                    <a:pt x="81600" y="81403"/>
                    <a:pt x="85028" y="81403"/>
                  </a:cubicBezTo>
                  <a:cubicBezTo>
                    <a:pt x="85028" y="82807"/>
                    <a:pt x="85028" y="83508"/>
                    <a:pt x="85028" y="84210"/>
                  </a:cubicBezTo>
                  <a:cubicBezTo>
                    <a:pt x="85028" y="84210"/>
                    <a:pt x="84342" y="84210"/>
                    <a:pt x="84342" y="84210"/>
                  </a:cubicBezTo>
                  <a:cubicBezTo>
                    <a:pt x="82285" y="84210"/>
                    <a:pt x="81600" y="87719"/>
                    <a:pt x="83657" y="88421"/>
                  </a:cubicBezTo>
                  <a:cubicBezTo>
                    <a:pt x="82971" y="89824"/>
                    <a:pt x="82285" y="90526"/>
                    <a:pt x="81600" y="91228"/>
                  </a:cubicBezTo>
                  <a:cubicBezTo>
                    <a:pt x="81600" y="90526"/>
                    <a:pt x="80914" y="90526"/>
                    <a:pt x="80228" y="90526"/>
                  </a:cubicBezTo>
                  <a:cubicBezTo>
                    <a:pt x="78857" y="90526"/>
                    <a:pt x="77485" y="91929"/>
                    <a:pt x="78171" y="93333"/>
                  </a:cubicBezTo>
                  <a:cubicBezTo>
                    <a:pt x="77485" y="94736"/>
                    <a:pt x="76800" y="94035"/>
                    <a:pt x="76114" y="94736"/>
                  </a:cubicBezTo>
                  <a:cubicBezTo>
                    <a:pt x="75428" y="93333"/>
                    <a:pt x="74057" y="92631"/>
                    <a:pt x="73371" y="92631"/>
                  </a:cubicBezTo>
                  <a:cubicBezTo>
                    <a:pt x="72000" y="92631"/>
                    <a:pt x="71314" y="93333"/>
                    <a:pt x="70628" y="94736"/>
                  </a:cubicBezTo>
                  <a:cubicBezTo>
                    <a:pt x="69942" y="94736"/>
                    <a:pt x="69257" y="94035"/>
                    <a:pt x="67885" y="94035"/>
                  </a:cubicBezTo>
                  <a:cubicBezTo>
                    <a:pt x="69257" y="91929"/>
                    <a:pt x="67200" y="90526"/>
                    <a:pt x="65828" y="90526"/>
                  </a:cubicBezTo>
                  <a:cubicBezTo>
                    <a:pt x="65142" y="90526"/>
                    <a:pt x="65142" y="90526"/>
                    <a:pt x="64457" y="90526"/>
                  </a:cubicBezTo>
                  <a:cubicBezTo>
                    <a:pt x="63771" y="90526"/>
                    <a:pt x="63085" y="89824"/>
                    <a:pt x="63085" y="89122"/>
                  </a:cubicBezTo>
                  <a:cubicBezTo>
                    <a:pt x="64457" y="87719"/>
                    <a:pt x="64457" y="84210"/>
                    <a:pt x="61714" y="84210"/>
                  </a:cubicBezTo>
                  <a:cubicBezTo>
                    <a:pt x="61028" y="83508"/>
                    <a:pt x="61028" y="82807"/>
                    <a:pt x="61028" y="81403"/>
                  </a:cubicBezTo>
                  <a:cubicBezTo>
                    <a:pt x="61714" y="81403"/>
                    <a:pt x="61714" y="81403"/>
                    <a:pt x="61714" y="81403"/>
                  </a:cubicBezTo>
                  <a:cubicBezTo>
                    <a:pt x="63771" y="81403"/>
                    <a:pt x="64457" y="78596"/>
                    <a:pt x="62399" y="77192"/>
                  </a:cubicBezTo>
                  <a:cubicBezTo>
                    <a:pt x="63085" y="76491"/>
                    <a:pt x="63771" y="75789"/>
                    <a:pt x="64457" y="75087"/>
                  </a:cubicBezTo>
                  <a:cubicBezTo>
                    <a:pt x="65142" y="75087"/>
                    <a:pt x="65142" y="75789"/>
                    <a:pt x="65828" y="75789"/>
                  </a:cubicBezTo>
                  <a:cubicBezTo>
                    <a:pt x="67885" y="75789"/>
                    <a:pt x="68571" y="73684"/>
                    <a:pt x="67885" y="72280"/>
                  </a:cubicBezTo>
                  <a:cubicBezTo>
                    <a:pt x="68571" y="71578"/>
                    <a:pt x="69257" y="71578"/>
                    <a:pt x="70628" y="71578"/>
                  </a:cubicBezTo>
                  <a:cubicBezTo>
                    <a:pt x="70628" y="72280"/>
                    <a:pt x="72000" y="72982"/>
                    <a:pt x="72685" y="72982"/>
                  </a:cubicBezTo>
                  <a:moveTo>
                    <a:pt x="44571" y="41403"/>
                  </a:moveTo>
                  <a:cubicBezTo>
                    <a:pt x="46628" y="41403"/>
                    <a:pt x="48685" y="40000"/>
                    <a:pt x="48685" y="37192"/>
                  </a:cubicBezTo>
                  <a:cubicBezTo>
                    <a:pt x="50742" y="37192"/>
                    <a:pt x="52799" y="37894"/>
                    <a:pt x="54171" y="37894"/>
                  </a:cubicBezTo>
                  <a:cubicBezTo>
                    <a:pt x="53485" y="41403"/>
                    <a:pt x="56228" y="44210"/>
                    <a:pt x="58971" y="44210"/>
                  </a:cubicBezTo>
                  <a:cubicBezTo>
                    <a:pt x="59657" y="44210"/>
                    <a:pt x="61028" y="43508"/>
                    <a:pt x="61714" y="42807"/>
                  </a:cubicBezTo>
                  <a:cubicBezTo>
                    <a:pt x="63771" y="43508"/>
                    <a:pt x="64457" y="44912"/>
                    <a:pt x="65142" y="46315"/>
                  </a:cubicBezTo>
                  <a:cubicBezTo>
                    <a:pt x="62399" y="49122"/>
                    <a:pt x="63085" y="54736"/>
                    <a:pt x="68571" y="54736"/>
                  </a:cubicBezTo>
                  <a:cubicBezTo>
                    <a:pt x="68571" y="54736"/>
                    <a:pt x="68571" y="54736"/>
                    <a:pt x="68571" y="54736"/>
                  </a:cubicBezTo>
                  <a:cubicBezTo>
                    <a:pt x="69257" y="56140"/>
                    <a:pt x="69257" y="58245"/>
                    <a:pt x="69257" y="59649"/>
                  </a:cubicBezTo>
                  <a:cubicBezTo>
                    <a:pt x="64457" y="59649"/>
                    <a:pt x="63771" y="65964"/>
                    <a:pt x="67885" y="68070"/>
                  </a:cubicBezTo>
                  <a:cubicBezTo>
                    <a:pt x="67200" y="69473"/>
                    <a:pt x="66514" y="70877"/>
                    <a:pt x="65828" y="72280"/>
                  </a:cubicBezTo>
                  <a:cubicBezTo>
                    <a:pt x="64457" y="72280"/>
                    <a:pt x="63771" y="71578"/>
                    <a:pt x="63085" y="71578"/>
                  </a:cubicBezTo>
                  <a:cubicBezTo>
                    <a:pt x="59657" y="71578"/>
                    <a:pt x="57599" y="75087"/>
                    <a:pt x="58971" y="78596"/>
                  </a:cubicBezTo>
                  <a:cubicBezTo>
                    <a:pt x="58285" y="80000"/>
                    <a:pt x="56914" y="80000"/>
                    <a:pt x="54857" y="80701"/>
                  </a:cubicBezTo>
                  <a:cubicBezTo>
                    <a:pt x="54171" y="79298"/>
                    <a:pt x="52114" y="77894"/>
                    <a:pt x="50057" y="77894"/>
                  </a:cubicBezTo>
                  <a:cubicBezTo>
                    <a:pt x="48000" y="77894"/>
                    <a:pt x="45942" y="79298"/>
                    <a:pt x="45942" y="82105"/>
                  </a:cubicBezTo>
                  <a:cubicBezTo>
                    <a:pt x="43885" y="82105"/>
                    <a:pt x="42514" y="81403"/>
                    <a:pt x="40457" y="81403"/>
                  </a:cubicBezTo>
                  <a:cubicBezTo>
                    <a:pt x="41828" y="77894"/>
                    <a:pt x="39085" y="75087"/>
                    <a:pt x="36342" y="75087"/>
                  </a:cubicBezTo>
                  <a:cubicBezTo>
                    <a:pt x="34971" y="75087"/>
                    <a:pt x="33600" y="75789"/>
                    <a:pt x="32914" y="76491"/>
                  </a:cubicBezTo>
                  <a:cubicBezTo>
                    <a:pt x="31542" y="75789"/>
                    <a:pt x="30171" y="74385"/>
                    <a:pt x="29485" y="72982"/>
                  </a:cubicBezTo>
                  <a:cubicBezTo>
                    <a:pt x="32914" y="70175"/>
                    <a:pt x="31542" y="64561"/>
                    <a:pt x="26057" y="64561"/>
                  </a:cubicBezTo>
                  <a:cubicBezTo>
                    <a:pt x="26057" y="64561"/>
                    <a:pt x="26057" y="64561"/>
                    <a:pt x="26057" y="64561"/>
                  </a:cubicBezTo>
                  <a:cubicBezTo>
                    <a:pt x="25371" y="63157"/>
                    <a:pt x="25371" y="61052"/>
                    <a:pt x="25371" y="59649"/>
                  </a:cubicBezTo>
                  <a:cubicBezTo>
                    <a:pt x="25371" y="59649"/>
                    <a:pt x="25371" y="59649"/>
                    <a:pt x="25371" y="59649"/>
                  </a:cubicBezTo>
                  <a:cubicBezTo>
                    <a:pt x="30171" y="59649"/>
                    <a:pt x="30857" y="52631"/>
                    <a:pt x="26742" y="51228"/>
                  </a:cubicBezTo>
                  <a:cubicBezTo>
                    <a:pt x="27428" y="49824"/>
                    <a:pt x="28799" y="48421"/>
                    <a:pt x="29485" y="47017"/>
                  </a:cubicBezTo>
                  <a:cubicBezTo>
                    <a:pt x="30171" y="47017"/>
                    <a:pt x="31542" y="47719"/>
                    <a:pt x="32228" y="47719"/>
                  </a:cubicBezTo>
                  <a:cubicBezTo>
                    <a:pt x="35657" y="47719"/>
                    <a:pt x="37028" y="44210"/>
                    <a:pt x="35657" y="40701"/>
                  </a:cubicBezTo>
                  <a:cubicBezTo>
                    <a:pt x="36342" y="39298"/>
                    <a:pt x="38400" y="39298"/>
                    <a:pt x="39771" y="38596"/>
                  </a:cubicBezTo>
                  <a:cubicBezTo>
                    <a:pt x="40457" y="40000"/>
                    <a:pt x="42514" y="41403"/>
                    <a:pt x="44571" y="41403"/>
                  </a:cubicBezTo>
                  <a:moveTo>
                    <a:pt x="37028" y="0"/>
                  </a:moveTo>
                  <a:cubicBezTo>
                    <a:pt x="37028" y="0"/>
                    <a:pt x="37028" y="0"/>
                    <a:pt x="37028" y="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19999" y="92631"/>
                    <a:pt x="119999" y="92631"/>
                    <a:pt x="119999" y="92631"/>
                  </a:cubicBezTo>
                  <a:cubicBezTo>
                    <a:pt x="119999" y="92631"/>
                    <a:pt x="119999" y="92631"/>
                    <a:pt x="119999" y="92631"/>
                  </a:cubicBezTo>
                  <a:cubicBezTo>
                    <a:pt x="37028" y="0"/>
                    <a:pt x="37028" y="0"/>
                    <a:pt x="37028" y="0"/>
                  </a:cubicBezTo>
                </a:path>
              </a:pathLst>
            </a:custGeom>
            <a:solidFill>
              <a:srgbClr val="1C64B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2777" y="982"/>
              <a:ext cx="215" cy="1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5463" y="101641"/>
                  </a:moveTo>
                  <a:cubicBezTo>
                    <a:pt x="61855" y="101194"/>
                    <a:pt x="61855" y="101194"/>
                    <a:pt x="61855" y="101194"/>
                  </a:cubicBezTo>
                  <a:cubicBezTo>
                    <a:pt x="62268" y="85074"/>
                    <a:pt x="62268" y="85074"/>
                    <a:pt x="62268" y="85074"/>
                  </a:cubicBezTo>
                  <a:cubicBezTo>
                    <a:pt x="75876" y="85522"/>
                    <a:pt x="75876" y="85522"/>
                    <a:pt x="75876" y="85522"/>
                  </a:cubicBezTo>
                  <a:cubicBezTo>
                    <a:pt x="75463" y="101641"/>
                    <a:pt x="75463" y="101641"/>
                    <a:pt x="75463" y="101641"/>
                  </a:cubicBezTo>
                  <a:moveTo>
                    <a:pt x="63505" y="40746"/>
                  </a:moveTo>
                  <a:cubicBezTo>
                    <a:pt x="63917" y="21044"/>
                    <a:pt x="63917" y="21044"/>
                    <a:pt x="63917" y="21044"/>
                  </a:cubicBezTo>
                  <a:cubicBezTo>
                    <a:pt x="64742" y="20597"/>
                    <a:pt x="65979" y="20597"/>
                    <a:pt x="67216" y="20597"/>
                  </a:cubicBezTo>
                  <a:cubicBezTo>
                    <a:pt x="67216" y="20597"/>
                    <a:pt x="67628" y="20597"/>
                    <a:pt x="67628" y="20597"/>
                  </a:cubicBezTo>
                  <a:cubicBezTo>
                    <a:pt x="80000" y="21044"/>
                    <a:pt x="89896" y="32238"/>
                    <a:pt x="89896" y="45671"/>
                  </a:cubicBezTo>
                  <a:cubicBezTo>
                    <a:pt x="89484" y="50597"/>
                    <a:pt x="88247" y="55074"/>
                    <a:pt x="85773" y="59104"/>
                  </a:cubicBezTo>
                  <a:cubicBezTo>
                    <a:pt x="82886" y="64925"/>
                    <a:pt x="82886" y="64925"/>
                    <a:pt x="82886" y="64925"/>
                  </a:cubicBezTo>
                  <a:cubicBezTo>
                    <a:pt x="80412" y="69402"/>
                    <a:pt x="80412" y="69402"/>
                    <a:pt x="80412" y="69402"/>
                  </a:cubicBezTo>
                  <a:cubicBezTo>
                    <a:pt x="80000" y="70298"/>
                    <a:pt x="78350" y="74328"/>
                    <a:pt x="78350" y="77910"/>
                  </a:cubicBezTo>
                  <a:cubicBezTo>
                    <a:pt x="78350" y="79253"/>
                    <a:pt x="77938" y="80597"/>
                    <a:pt x="77113" y="81492"/>
                  </a:cubicBezTo>
                  <a:cubicBezTo>
                    <a:pt x="76701" y="82835"/>
                    <a:pt x="75876" y="82835"/>
                    <a:pt x="75051" y="82835"/>
                  </a:cubicBezTo>
                  <a:cubicBezTo>
                    <a:pt x="75051" y="82835"/>
                    <a:pt x="75051" y="82835"/>
                    <a:pt x="74639" y="82835"/>
                  </a:cubicBezTo>
                  <a:cubicBezTo>
                    <a:pt x="74226" y="82835"/>
                    <a:pt x="73814" y="82835"/>
                    <a:pt x="72989" y="82835"/>
                  </a:cubicBezTo>
                  <a:cubicBezTo>
                    <a:pt x="72577" y="82835"/>
                    <a:pt x="71752" y="82835"/>
                    <a:pt x="70927" y="82835"/>
                  </a:cubicBezTo>
                  <a:cubicBezTo>
                    <a:pt x="68041" y="82388"/>
                    <a:pt x="65154" y="82388"/>
                    <a:pt x="62268" y="82388"/>
                  </a:cubicBezTo>
                  <a:cubicBezTo>
                    <a:pt x="63092" y="52835"/>
                    <a:pt x="63092" y="52835"/>
                    <a:pt x="63092" y="52835"/>
                  </a:cubicBezTo>
                  <a:cubicBezTo>
                    <a:pt x="73402" y="62238"/>
                    <a:pt x="73402" y="62238"/>
                    <a:pt x="73402" y="62238"/>
                  </a:cubicBezTo>
                  <a:cubicBezTo>
                    <a:pt x="77938" y="34925"/>
                    <a:pt x="77938" y="34925"/>
                    <a:pt x="77938" y="34925"/>
                  </a:cubicBezTo>
                  <a:cubicBezTo>
                    <a:pt x="63505" y="40746"/>
                    <a:pt x="63505" y="40746"/>
                    <a:pt x="63505" y="40746"/>
                  </a:cubicBezTo>
                  <a:moveTo>
                    <a:pt x="46597" y="33582"/>
                  </a:moveTo>
                  <a:cubicBezTo>
                    <a:pt x="51134" y="31791"/>
                    <a:pt x="51134" y="31791"/>
                    <a:pt x="51134" y="31791"/>
                  </a:cubicBezTo>
                  <a:cubicBezTo>
                    <a:pt x="51134" y="31791"/>
                    <a:pt x="55257" y="20597"/>
                    <a:pt x="55670" y="20597"/>
                  </a:cubicBezTo>
                  <a:cubicBezTo>
                    <a:pt x="55670" y="20597"/>
                    <a:pt x="55670" y="20597"/>
                    <a:pt x="55670" y="20597"/>
                  </a:cubicBezTo>
                  <a:cubicBezTo>
                    <a:pt x="59793" y="20597"/>
                    <a:pt x="59793" y="20597"/>
                    <a:pt x="59793" y="20597"/>
                  </a:cubicBezTo>
                  <a:cubicBezTo>
                    <a:pt x="59381" y="48358"/>
                    <a:pt x="59381" y="48358"/>
                    <a:pt x="59381" y="48358"/>
                  </a:cubicBezTo>
                  <a:cubicBezTo>
                    <a:pt x="59381" y="48358"/>
                    <a:pt x="58969" y="48358"/>
                    <a:pt x="58969" y="48358"/>
                  </a:cubicBezTo>
                  <a:cubicBezTo>
                    <a:pt x="52371" y="48358"/>
                    <a:pt x="47010" y="53731"/>
                    <a:pt x="47010" y="60895"/>
                  </a:cubicBezTo>
                  <a:cubicBezTo>
                    <a:pt x="46597" y="68059"/>
                    <a:pt x="51958" y="73880"/>
                    <a:pt x="58969" y="73880"/>
                  </a:cubicBezTo>
                  <a:cubicBezTo>
                    <a:pt x="58969" y="73880"/>
                    <a:pt x="58969" y="73880"/>
                    <a:pt x="58969" y="73880"/>
                  </a:cubicBezTo>
                  <a:cubicBezTo>
                    <a:pt x="58144" y="101641"/>
                    <a:pt x="58144" y="101641"/>
                    <a:pt x="58144" y="101641"/>
                  </a:cubicBezTo>
                  <a:cubicBezTo>
                    <a:pt x="54020" y="101641"/>
                    <a:pt x="54020" y="101641"/>
                    <a:pt x="54020" y="101641"/>
                  </a:cubicBezTo>
                  <a:cubicBezTo>
                    <a:pt x="53608" y="101194"/>
                    <a:pt x="49484" y="90000"/>
                    <a:pt x="49484" y="90000"/>
                  </a:cubicBezTo>
                  <a:cubicBezTo>
                    <a:pt x="44948" y="88208"/>
                    <a:pt x="44948" y="88208"/>
                    <a:pt x="44948" y="88208"/>
                  </a:cubicBezTo>
                  <a:cubicBezTo>
                    <a:pt x="44948" y="88208"/>
                    <a:pt x="35876" y="92238"/>
                    <a:pt x="34639" y="92238"/>
                  </a:cubicBezTo>
                  <a:cubicBezTo>
                    <a:pt x="34639" y="92238"/>
                    <a:pt x="34639" y="92238"/>
                    <a:pt x="34639" y="92238"/>
                  </a:cubicBezTo>
                  <a:cubicBezTo>
                    <a:pt x="28865" y="85970"/>
                    <a:pt x="28865" y="85970"/>
                    <a:pt x="28865" y="85970"/>
                  </a:cubicBezTo>
                  <a:cubicBezTo>
                    <a:pt x="28453" y="85522"/>
                    <a:pt x="32989" y="74776"/>
                    <a:pt x="32989" y="74776"/>
                  </a:cubicBezTo>
                  <a:cubicBezTo>
                    <a:pt x="31340" y="69402"/>
                    <a:pt x="31340" y="69402"/>
                    <a:pt x="31340" y="69402"/>
                  </a:cubicBezTo>
                  <a:cubicBezTo>
                    <a:pt x="31340" y="69402"/>
                    <a:pt x="21030" y="65373"/>
                    <a:pt x="21030" y="64477"/>
                  </a:cubicBezTo>
                  <a:cubicBezTo>
                    <a:pt x="21030" y="55522"/>
                    <a:pt x="21030" y="55522"/>
                    <a:pt x="21030" y="55522"/>
                  </a:cubicBezTo>
                  <a:cubicBezTo>
                    <a:pt x="21030" y="55074"/>
                    <a:pt x="31752" y="51044"/>
                    <a:pt x="31752" y="51044"/>
                  </a:cubicBezTo>
                  <a:cubicBezTo>
                    <a:pt x="33814" y="46119"/>
                    <a:pt x="33814" y="46119"/>
                    <a:pt x="33814" y="46119"/>
                  </a:cubicBezTo>
                  <a:cubicBezTo>
                    <a:pt x="33814" y="46119"/>
                    <a:pt x="29278" y="35373"/>
                    <a:pt x="29690" y="34925"/>
                  </a:cubicBezTo>
                  <a:cubicBezTo>
                    <a:pt x="35876" y="28656"/>
                    <a:pt x="35876" y="28656"/>
                    <a:pt x="35876" y="28656"/>
                  </a:cubicBezTo>
                  <a:cubicBezTo>
                    <a:pt x="35876" y="28656"/>
                    <a:pt x="35876" y="28656"/>
                    <a:pt x="35876" y="28656"/>
                  </a:cubicBezTo>
                  <a:cubicBezTo>
                    <a:pt x="37113" y="28656"/>
                    <a:pt x="46597" y="33582"/>
                    <a:pt x="46597" y="33582"/>
                  </a:cubicBezTo>
                  <a:moveTo>
                    <a:pt x="59793" y="0"/>
                  </a:moveTo>
                  <a:cubicBezTo>
                    <a:pt x="34226" y="0"/>
                    <a:pt x="11134" y="19701"/>
                    <a:pt x="5773" y="48358"/>
                  </a:cubicBezTo>
                  <a:cubicBezTo>
                    <a:pt x="0" y="80597"/>
                    <a:pt x="19381" y="111940"/>
                    <a:pt x="49072" y="118656"/>
                  </a:cubicBezTo>
                  <a:cubicBezTo>
                    <a:pt x="52371" y="119552"/>
                    <a:pt x="55670" y="119552"/>
                    <a:pt x="59381" y="120000"/>
                  </a:cubicBezTo>
                  <a:cubicBezTo>
                    <a:pt x="60618" y="120000"/>
                    <a:pt x="60618" y="120000"/>
                    <a:pt x="60618" y="120000"/>
                  </a:cubicBezTo>
                  <a:cubicBezTo>
                    <a:pt x="86185" y="119552"/>
                    <a:pt x="108865" y="99850"/>
                    <a:pt x="113814" y="71641"/>
                  </a:cubicBezTo>
                  <a:cubicBezTo>
                    <a:pt x="120000" y="39402"/>
                    <a:pt x="100618" y="8059"/>
                    <a:pt x="70515" y="1343"/>
                  </a:cubicBezTo>
                  <a:cubicBezTo>
                    <a:pt x="67216" y="447"/>
                    <a:pt x="63505" y="0"/>
                    <a:pt x="59793" y="0"/>
                  </a:cubicBezTo>
                </a:path>
              </a:pathLst>
            </a:custGeom>
            <a:solidFill>
              <a:srgbClr val="216BB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9294006" y="6611934"/>
            <a:ext cx="481980" cy="639975"/>
            <a:chOff x="2073" y="843"/>
            <a:chExt cx="1615" cy="1561"/>
          </a:xfrm>
        </p:grpSpPr>
        <p:sp>
          <p:nvSpPr>
            <p:cNvPr id="118" name="Shape 118"/>
            <p:cNvSpPr/>
            <p:nvPr/>
          </p:nvSpPr>
          <p:spPr>
            <a:xfrm>
              <a:off x="2073" y="1378"/>
              <a:ext cx="1524" cy="44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120000" y="0"/>
                    <a:pt x="120000" y="0"/>
                    <a:pt x="120000" y="0"/>
                  </a:cubicBezTo>
                  <a:cubicBezTo>
                    <a:pt x="120000" y="119358"/>
                    <a:pt x="120000" y="119358"/>
                    <a:pt x="120000" y="119358"/>
                  </a:cubicBezTo>
                  <a:cubicBezTo>
                    <a:pt x="80061" y="120000"/>
                    <a:pt x="39938" y="119358"/>
                    <a:pt x="0" y="120000"/>
                  </a:cubicBezTo>
                  <a:cubicBezTo>
                    <a:pt x="0" y="641"/>
                    <a:pt x="0" y="641"/>
                    <a:pt x="0" y="64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68544" y="26310"/>
                  </a:moveTo>
                  <a:cubicBezTo>
                    <a:pt x="67058" y="27593"/>
                    <a:pt x="64272" y="26310"/>
                    <a:pt x="62043" y="26310"/>
                  </a:cubicBezTo>
                  <a:cubicBezTo>
                    <a:pt x="58699" y="26310"/>
                    <a:pt x="58699" y="26310"/>
                    <a:pt x="58699" y="26310"/>
                  </a:cubicBezTo>
                  <a:cubicBezTo>
                    <a:pt x="57399" y="26310"/>
                    <a:pt x="56099" y="26951"/>
                    <a:pt x="55356" y="26310"/>
                  </a:cubicBezTo>
                  <a:cubicBezTo>
                    <a:pt x="54798" y="25668"/>
                    <a:pt x="54427" y="23101"/>
                    <a:pt x="53869" y="23743"/>
                  </a:cubicBezTo>
                  <a:cubicBezTo>
                    <a:pt x="53684" y="28877"/>
                    <a:pt x="53498" y="37219"/>
                    <a:pt x="53684" y="42352"/>
                  </a:cubicBezTo>
                  <a:cubicBezTo>
                    <a:pt x="54241" y="42352"/>
                    <a:pt x="54241" y="42352"/>
                    <a:pt x="54241" y="42352"/>
                  </a:cubicBezTo>
                  <a:cubicBezTo>
                    <a:pt x="54613" y="32085"/>
                    <a:pt x="56842" y="28235"/>
                    <a:pt x="60371" y="30802"/>
                  </a:cubicBezTo>
                  <a:cubicBezTo>
                    <a:pt x="60371" y="75080"/>
                    <a:pt x="60371" y="75080"/>
                    <a:pt x="60371" y="75080"/>
                  </a:cubicBezTo>
                  <a:cubicBezTo>
                    <a:pt x="60371" y="82780"/>
                    <a:pt x="60557" y="88556"/>
                    <a:pt x="58699" y="89839"/>
                  </a:cubicBezTo>
                  <a:cubicBezTo>
                    <a:pt x="57956" y="90481"/>
                    <a:pt x="57027" y="89197"/>
                    <a:pt x="57399" y="92406"/>
                  </a:cubicBezTo>
                  <a:cubicBezTo>
                    <a:pt x="60185" y="93048"/>
                    <a:pt x="63900" y="93689"/>
                    <a:pt x="66501" y="92406"/>
                  </a:cubicBezTo>
                  <a:cubicBezTo>
                    <a:pt x="66501" y="90481"/>
                    <a:pt x="66501" y="90481"/>
                    <a:pt x="66501" y="90481"/>
                  </a:cubicBezTo>
                  <a:cubicBezTo>
                    <a:pt x="65015" y="89839"/>
                    <a:pt x="63900" y="89197"/>
                    <a:pt x="63715" y="83422"/>
                  </a:cubicBezTo>
                  <a:cubicBezTo>
                    <a:pt x="63343" y="76363"/>
                    <a:pt x="63715" y="66096"/>
                    <a:pt x="63715" y="57112"/>
                  </a:cubicBezTo>
                  <a:cubicBezTo>
                    <a:pt x="63715" y="30160"/>
                    <a:pt x="63715" y="30160"/>
                    <a:pt x="63715" y="30160"/>
                  </a:cubicBezTo>
                  <a:cubicBezTo>
                    <a:pt x="65572" y="30802"/>
                    <a:pt x="67244" y="29518"/>
                    <a:pt x="68359" y="32085"/>
                  </a:cubicBezTo>
                  <a:cubicBezTo>
                    <a:pt x="69287" y="34010"/>
                    <a:pt x="69102" y="38502"/>
                    <a:pt x="69659" y="42352"/>
                  </a:cubicBezTo>
                  <a:cubicBezTo>
                    <a:pt x="70402" y="42352"/>
                    <a:pt x="70402" y="42352"/>
                    <a:pt x="70402" y="42352"/>
                  </a:cubicBezTo>
                  <a:cubicBezTo>
                    <a:pt x="70402" y="36577"/>
                    <a:pt x="70030" y="28877"/>
                    <a:pt x="70030" y="23743"/>
                  </a:cubicBezTo>
                  <a:cubicBezTo>
                    <a:pt x="69659" y="23101"/>
                    <a:pt x="69287" y="25668"/>
                    <a:pt x="68544" y="26310"/>
                  </a:cubicBezTo>
                  <a:moveTo>
                    <a:pt x="38452" y="44278"/>
                  </a:moveTo>
                  <a:cubicBezTo>
                    <a:pt x="38637" y="61604"/>
                    <a:pt x="45139" y="62245"/>
                    <a:pt x="46811" y="72513"/>
                  </a:cubicBezTo>
                  <a:cubicBezTo>
                    <a:pt x="48111" y="81497"/>
                    <a:pt x="46439" y="91764"/>
                    <a:pt x="43281" y="90481"/>
                  </a:cubicBezTo>
                  <a:cubicBezTo>
                    <a:pt x="40681" y="89197"/>
                    <a:pt x="39752" y="80855"/>
                    <a:pt x="38637" y="73796"/>
                  </a:cubicBezTo>
                  <a:cubicBezTo>
                    <a:pt x="38452" y="74438"/>
                    <a:pt x="38080" y="74438"/>
                    <a:pt x="37894" y="74438"/>
                  </a:cubicBezTo>
                  <a:cubicBezTo>
                    <a:pt x="37894" y="79572"/>
                    <a:pt x="38452" y="85347"/>
                    <a:pt x="38637" y="90481"/>
                  </a:cubicBezTo>
                  <a:cubicBezTo>
                    <a:pt x="43653" y="99465"/>
                    <a:pt x="49783" y="93048"/>
                    <a:pt x="50154" y="76363"/>
                  </a:cubicBezTo>
                  <a:cubicBezTo>
                    <a:pt x="50526" y="68021"/>
                    <a:pt x="49411" y="62245"/>
                    <a:pt x="48297" y="59037"/>
                  </a:cubicBezTo>
                  <a:cubicBezTo>
                    <a:pt x="46253" y="53262"/>
                    <a:pt x="43095" y="51978"/>
                    <a:pt x="41795" y="44278"/>
                  </a:cubicBezTo>
                  <a:cubicBezTo>
                    <a:pt x="41052" y="39144"/>
                    <a:pt x="41609" y="32727"/>
                    <a:pt x="42910" y="30160"/>
                  </a:cubicBezTo>
                  <a:cubicBezTo>
                    <a:pt x="45139" y="25668"/>
                    <a:pt x="46996" y="30802"/>
                    <a:pt x="47925" y="35935"/>
                  </a:cubicBezTo>
                  <a:cubicBezTo>
                    <a:pt x="47925" y="37219"/>
                    <a:pt x="48297" y="41711"/>
                    <a:pt x="48668" y="41711"/>
                  </a:cubicBezTo>
                  <a:cubicBezTo>
                    <a:pt x="48854" y="41711"/>
                    <a:pt x="49040" y="41069"/>
                    <a:pt x="49411" y="41069"/>
                  </a:cubicBezTo>
                  <a:cubicBezTo>
                    <a:pt x="49411" y="37219"/>
                    <a:pt x="48854" y="32085"/>
                    <a:pt x="48854" y="26951"/>
                  </a:cubicBezTo>
                  <a:cubicBezTo>
                    <a:pt x="44210" y="20534"/>
                    <a:pt x="38452" y="26310"/>
                    <a:pt x="38452" y="44278"/>
                  </a:cubicBezTo>
                  <a:moveTo>
                    <a:pt x="8173" y="26951"/>
                  </a:moveTo>
                  <a:cubicBezTo>
                    <a:pt x="8173" y="28877"/>
                    <a:pt x="8173" y="28877"/>
                    <a:pt x="8173" y="28877"/>
                  </a:cubicBezTo>
                  <a:cubicBezTo>
                    <a:pt x="10959" y="27593"/>
                    <a:pt x="10773" y="36577"/>
                    <a:pt x="10773" y="45561"/>
                  </a:cubicBezTo>
                  <a:cubicBezTo>
                    <a:pt x="10773" y="59679"/>
                    <a:pt x="10773" y="59679"/>
                    <a:pt x="10773" y="59679"/>
                  </a:cubicBezTo>
                  <a:cubicBezTo>
                    <a:pt x="10773" y="68021"/>
                    <a:pt x="11331" y="86631"/>
                    <a:pt x="9845" y="89197"/>
                  </a:cubicBezTo>
                  <a:cubicBezTo>
                    <a:pt x="9102" y="90481"/>
                    <a:pt x="7801" y="88556"/>
                    <a:pt x="7987" y="92406"/>
                  </a:cubicBezTo>
                  <a:cubicBezTo>
                    <a:pt x="12445" y="93689"/>
                    <a:pt x="17461" y="92406"/>
                    <a:pt x="21919" y="93048"/>
                  </a:cubicBezTo>
                  <a:cubicBezTo>
                    <a:pt x="22291" y="87272"/>
                    <a:pt x="22848" y="82139"/>
                    <a:pt x="23034" y="76363"/>
                  </a:cubicBezTo>
                  <a:cubicBezTo>
                    <a:pt x="21919" y="74438"/>
                    <a:pt x="21919" y="77647"/>
                    <a:pt x="21733" y="79572"/>
                  </a:cubicBezTo>
                  <a:cubicBezTo>
                    <a:pt x="20990" y="86631"/>
                    <a:pt x="19876" y="89197"/>
                    <a:pt x="17275" y="89197"/>
                  </a:cubicBezTo>
                  <a:cubicBezTo>
                    <a:pt x="15603" y="89197"/>
                    <a:pt x="14303" y="88556"/>
                    <a:pt x="14117" y="81497"/>
                  </a:cubicBezTo>
                  <a:cubicBezTo>
                    <a:pt x="13931" y="75080"/>
                    <a:pt x="14117" y="66737"/>
                    <a:pt x="14117" y="59037"/>
                  </a:cubicBezTo>
                  <a:cubicBezTo>
                    <a:pt x="14117" y="50695"/>
                    <a:pt x="13931" y="42352"/>
                    <a:pt x="14117" y="35935"/>
                  </a:cubicBezTo>
                  <a:cubicBezTo>
                    <a:pt x="14117" y="30802"/>
                    <a:pt x="14674" y="30160"/>
                    <a:pt x="15789" y="28877"/>
                  </a:cubicBezTo>
                  <a:cubicBezTo>
                    <a:pt x="16160" y="28877"/>
                    <a:pt x="16904" y="30160"/>
                    <a:pt x="16718" y="26951"/>
                  </a:cubicBezTo>
                  <a:cubicBezTo>
                    <a:pt x="14117" y="25668"/>
                    <a:pt x="10959" y="26310"/>
                    <a:pt x="8173" y="26310"/>
                  </a:cubicBezTo>
                  <a:cubicBezTo>
                    <a:pt x="8173" y="26310"/>
                    <a:pt x="8173" y="26310"/>
                    <a:pt x="8173" y="26951"/>
                  </a:cubicBezTo>
                  <a:moveTo>
                    <a:pt x="25820" y="26951"/>
                  </a:moveTo>
                  <a:cubicBezTo>
                    <a:pt x="25820" y="28877"/>
                    <a:pt x="25820" y="28877"/>
                    <a:pt x="25820" y="28877"/>
                  </a:cubicBezTo>
                  <a:cubicBezTo>
                    <a:pt x="27306" y="28877"/>
                    <a:pt x="28049" y="30160"/>
                    <a:pt x="28235" y="35935"/>
                  </a:cubicBezTo>
                  <a:cubicBezTo>
                    <a:pt x="28421" y="42352"/>
                    <a:pt x="28235" y="50053"/>
                    <a:pt x="28235" y="59679"/>
                  </a:cubicBezTo>
                  <a:cubicBezTo>
                    <a:pt x="28235" y="68021"/>
                    <a:pt x="28421" y="77005"/>
                    <a:pt x="28235" y="83422"/>
                  </a:cubicBezTo>
                  <a:cubicBezTo>
                    <a:pt x="28235" y="84705"/>
                    <a:pt x="28049" y="87272"/>
                    <a:pt x="28049" y="87914"/>
                  </a:cubicBezTo>
                  <a:cubicBezTo>
                    <a:pt x="27492" y="89839"/>
                    <a:pt x="25820" y="89839"/>
                    <a:pt x="25820" y="91122"/>
                  </a:cubicBezTo>
                  <a:cubicBezTo>
                    <a:pt x="25634" y="91764"/>
                    <a:pt x="25820" y="91764"/>
                    <a:pt x="25820" y="92406"/>
                  </a:cubicBezTo>
                  <a:cubicBezTo>
                    <a:pt x="27120" y="93689"/>
                    <a:pt x="30092" y="93048"/>
                    <a:pt x="32136" y="93048"/>
                  </a:cubicBezTo>
                  <a:cubicBezTo>
                    <a:pt x="32879" y="93048"/>
                    <a:pt x="34551" y="94331"/>
                    <a:pt x="34179" y="90481"/>
                  </a:cubicBezTo>
                  <a:cubicBezTo>
                    <a:pt x="33622" y="89839"/>
                    <a:pt x="32507" y="89839"/>
                    <a:pt x="32136" y="88556"/>
                  </a:cubicBezTo>
                  <a:cubicBezTo>
                    <a:pt x="31578" y="86631"/>
                    <a:pt x="31578" y="79572"/>
                    <a:pt x="31578" y="75721"/>
                  </a:cubicBezTo>
                  <a:cubicBezTo>
                    <a:pt x="31578" y="60320"/>
                    <a:pt x="31578" y="60320"/>
                    <a:pt x="31578" y="60320"/>
                  </a:cubicBezTo>
                  <a:cubicBezTo>
                    <a:pt x="31578" y="52620"/>
                    <a:pt x="31021" y="34010"/>
                    <a:pt x="32136" y="30802"/>
                  </a:cubicBezTo>
                  <a:cubicBezTo>
                    <a:pt x="32693" y="28235"/>
                    <a:pt x="34551" y="30160"/>
                    <a:pt x="34179" y="26310"/>
                  </a:cubicBezTo>
                  <a:cubicBezTo>
                    <a:pt x="31578" y="25668"/>
                    <a:pt x="28606" y="26310"/>
                    <a:pt x="25820" y="26310"/>
                  </a:cubicBezTo>
                  <a:cubicBezTo>
                    <a:pt x="25820" y="26310"/>
                    <a:pt x="25820" y="26310"/>
                    <a:pt x="25820" y="26951"/>
                  </a:cubicBezTo>
                  <a:moveTo>
                    <a:pt x="73746" y="28877"/>
                  </a:moveTo>
                  <a:cubicBezTo>
                    <a:pt x="76160" y="28235"/>
                    <a:pt x="76160" y="34010"/>
                    <a:pt x="76346" y="42994"/>
                  </a:cubicBezTo>
                  <a:cubicBezTo>
                    <a:pt x="76346" y="53262"/>
                    <a:pt x="76346" y="63529"/>
                    <a:pt x="76346" y="73796"/>
                  </a:cubicBezTo>
                  <a:cubicBezTo>
                    <a:pt x="76346" y="78930"/>
                    <a:pt x="76346" y="85989"/>
                    <a:pt x="75789" y="87914"/>
                  </a:cubicBezTo>
                  <a:cubicBezTo>
                    <a:pt x="75232" y="90481"/>
                    <a:pt x="73931" y="89197"/>
                    <a:pt x="73374" y="90481"/>
                  </a:cubicBezTo>
                  <a:cubicBezTo>
                    <a:pt x="73374" y="92406"/>
                    <a:pt x="73374" y="92406"/>
                    <a:pt x="73374" y="92406"/>
                  </a:cubicBezTo>
                  <a:cubicBezTo>
                    <a:pt x="78204" y="93048"/>
                    <a:pt x="83219" y="93048"/>
                    <a:pt x="88049" y="93048"/>
                  </a:cubicBezTo>
                  <a:cubicBezTo>
                    <a:pt x="88421" y="87914"/>
                    <a:pt x="88792" y="82139"/>
                    <a:pt x="88978" y="76363"/>
                  </a:cubicBezTo>
                  <a:cubicBezTo>
                    <a:pt x="87863" y="74438"/>
                    <a:pt x="87863" y="78930"/>
                    <a:pt x="87492" y="81497"/>
                  </a:cubicBezTo>
                  <a:cubicBezTo>
                    <a:pt x="86749" y="87272"/>
                    <a:pt x="85448" y="89197"/>
                    <a:pt x="83034" y="89197"/>
                  </a:cubicBezTo>
                  <a:cubicBezTo>
                    <a:pt x="82476" y="89197"/>
                    <a:pt x="80990" y="89197"/>
                    <a:pt x="80247" y="87914"/>
                  </a:cubicBezTo>
                  <a:cubicBezTo>
                    <a:pt x="79504" y="86631"/>
                    <a:pt x="79504" y="80213"/>
                    <a:pt x="79504" y="75721"/>
                  </a:cubicBezTo>
                  <a:cubicBezTo>
                    <a:pt x="79504" y="69946"/>
                    <a:pt x="79504" y="64812"/>
                    <a:pt x="79504" y="60320"/>
                  </a:cubicBezTo>
                  <a:cubicBezTo>
                    <a:pt x="81176" y="61604"/>
                    <a:pt x="83405" y="59037"/>
                    <a:pt x="84520" y="61604"/>
                  </a:cubicBezTo>
                  <a:cubicBezTo>
                    <a:pt x="85077" y="63529"/>
                    <a:pt x="84705" y="66737"/>
                    <a:pt x="85263" y="69304"/>
                  </a:cubicBezTo>
                  <a:cubicBezTo>
                    <a:pt x="86006" y="69304"/>
                    <a:pt x="86006" y="69304"/>
                    <a:pt x="86006" y="69304"/>
                  </a:cubicBezTo>
                  <a:cubicBezTo>
                    <a:pt x="86006" y="47486"/>
                    <a:pt x="86006" y="47486"/>
                    <a:pt x="86006" y="47486"/>
                  </a:cubicBezTo>
                  <a:cubicBezTo>
                    <a:pt x="85077" y="47486"/>
                    <a:pt x="85077" y="47486"/>
                    <a:pt x="85077" y="47486"/>
                  </a:cubicBezTo>
                  <a:cubicBezTo>
                    <a:pt x="84891" y="50695"/>
                    <a:pt x="85077" y="53903"/>
                    <a:pt x="84334" y="55187"/>
                  </a:cubicBezTo>
                  <a:cubicBezTo>
                    <a:pt x="83219" y="57112"/>
                    <a:pt x="80990" y="55187"/>
                    <a:pt x="79504" y="55828"/>
                  </a:cubicBezTo>
                  <a:cubicBezTo>
                    <a:pt x="79690" y="48770"/>
                    <a:pt x="79133" y="36577"/>
                    <a:pt x="79876" y="30160"/>
                  </a:cubicBezTo>
                  <a:cubicBezTo>
                    <a:pt x="81919" y="30802"/>
                    <a:pt x="84148" y="28877"/>
                    <a:pt x="85448" y="32085"/>
                  </a:cubicBezTo>
                  <a:cubicBezTo>
                    <a:pt x="86377" y="34010"/>
                    <a:pt x="86191" y="38502"/>
                    <a:pt x="86934" y="41711"/>
                  </a:cubicBezTo>
                  <a:cubicBezTo>
                    <a:pt x="87120" y="42352"/>
                    <a:pt x="87120" y="41711"/>
                    <a:pt x="87492" y="41711"/>
                  </a:cubicBezTo>
                  <a:cubicBezTo>
                    <a:pt x="87492" y="37219"/>
                    <a:pt x="87306" y="30802"/>
                    <a:pt x="87120" y="26310"/>
                  </a:cubicBezTo>
                  <a:cubicBezTo>
                    <a:pt x="73746" y="26310"/>
                    <a:pt x="73746" y="26310"/>
                    <a:pt x="73746" y="26310"/>
                  </a:cubicBezTo>
                  <a:cubicBezTo>
                    <a:pt x="73560" y="26310"/>
                    <a:pt x="73746" y="28235"/>
                    <a:pt x="73746" y="28877"/>
                  </a:cubicBezTo>
                  <a:moveTo>
                    <a:pt x="91950" y="26951"/>
                  </a:moveTo>
                  <a:cubicBezTo>
                    <a:pt x="91950" y="28877"/>
                    <a:pt x="91950" y="28877"/>
                    <a:pt x="91950" y="28877"/>
                  </a:cubicBezTo>
                  <a:cubicBezTo>
                    <a:pt x="92507" y="29518"/>
                    <a:pt x="93622" y="28877"/>
                    <a:pt x="93993" y="30802"/>
                  </a:cubicBezTo>
                  <a:cubicBezTo>
                    <a:pt x="94551" y="33368"/>
                    <a:pt x="94365" y="39786"/>
                    <a:pt x="94365" y="44919"/>
                  </a:cubicBezTo>
                  <a:cubicBezTo>
                    <a:pt x="94365" y="75080"/>
                    <a:pt x="94365" y="75080"/>
                    <a:pt x="94365" y="75080"/>
                  </a:cubicBezTo>
                  <a:cubicBezTo>
                    <a:pt x="94365" y="84064"/>
                    <a:pt x="94551" y="88556"/>
                    <a:pt x="92693" y="89839"/>
                  </a:cubicBezTo>
                  <a:cubicBezTo>
                    <a:pt x="92507" y="90481"/>
                    <a:pt x="91578" y="89197"/>
                    <a:pt x="91764" y="91764"/>
                  </a:cubicBezTo>
                  <a:cubicBezTo>
                    <a:pt x="91764" y="93689"/>
                    <a:pt x="91950" y="93048"/>
                    <a:pt x="92321" y="93048"/>
                  </a:cubicBezTo>
                  <a:cubicBezTo>
                    <a:pt x="94365" y="93689"/>
                    <a:pt x="97151" y="93048"/>
                    <a:pt x="99009" y="93048"/>
                  </a:cubicBezTo>
                  <a:cubicBezTo>
                    <a:pt x="106439" y="93048"/>
                    <a:pt x="111826" y="81497"/>
                    <a:pt x="111640" y="56470"/>
                  </a:cubicBezTo>
                  <a:cubicBezTo>
                    <a:pt x="111640" y="45561"/>
                    <a:pt x="110154" y="37219"/>
                    <a:pt x="108482" y="32727"/>
                  </a:cubicBezTo>
                  <a:cubicBezTo>
                    <a:pt x="104767" y="23743"/>
                    <a:pt x="98452" y="26951"/>
                    <a:pt x="92136" y="26310"/>
                  </a:cubicBezTo>
                  <a:cubicBezTo>
                    <a:pt x="91950" y="26310"/>
                    <a:pt x="91950" y="26310"/>
                    <a:pt x="91950" y="269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311" y="1477"/>
              <a:ext cx="135" cy="22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15" y="7422"/>
                  </a:moveTo>
                  <a:cubicBezTo>
                    <a:pt x="80000" y="0"/>
                    <a:pt x="119999" y="22268"/>
                    <a:pt x="119999" y="63092"/>
                  </a:cubicBezTo>
                  <a:cubicBezTo>
                    <a:pt x="119999" y="91546"/>
                    <a:pt x="96842" y="116288"/>
                    <a:pt x="46315" y="120000"/>
                  </a:cubicBezTo>
                  <a:cubicBezTo>
                    <a:pt x="33684" y="120000"/>
                    <a:pt x="18947" y="120000"/>
                    <a:pt x="12631" y="116288"/>
                  </a:cubicBezTo>
                  <a:cubicBezTo>
                    <a:pt x="0" y="110103"/>
                    <a:pt x="4210" y="76701"/>
                    <a:pt x="4210" y="63092"/>
                  </a:cubicBezTo>
                  <a:cubicBezTo>
                    <a:pt x="4210" y="43298"/>
                    <a:pt x="2105" y="24742"/>
                    <a:pt x="6315" y="74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2913" y="1903"/>
              <a:ext cx="320" cy="50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529" y="7358"/>
                  </a:moveTo>
                  <a:cubicBezTo>
                    <a:pt x="108529" y="24339"/>
                    <a:pt x="108529" y="24339"/>
                    <a:pt x="108529" y="24339"/>
                  </a:cubicBezTo>
                  <a:cubicBezTo>
                    <a:pt x="91764" y="20377"/>
                    <a:pt x="52058" y="13584"/>
                    <a:pt x="40588" y="24905"/>
                  </a:cubicBezTo>
                  <a:cubicBezTo>
                    <a:pt x="37941" y="27735"/>
                    <a:pt x="37058" y="32264"/>
                    <a:pt x="38823" y="36226"/>
                  </a:cubicBezTo>
                  <a:cubicBezTo>
                    <a:pt x="42352" y="41886"/>
                    <a:pt x="56470" y="45283"/>
                    <a:pt x="66176" y="48113"/>
                  </a:cubicBezTo>
                  <a:cubicBezTo>
                    <a:pt x="87352" y="54339"/>
                    <a:pt x="109411" y="60000"/>
                    <a:pt x="116470" y="75283"/>
                  </a:cubicBezTo>
                  <a:cubicBezTo>
                    <a:pt x="120000" y="82075"/>
                    <a:pt x="119117" y="92264"/>
                    <a:pt x="113823" y="99622"/>
                  </a:cubicBezTo>
                  <a:cubicBezTo>
                    <a:pt x="105882" y="109811"/>
                    <a:pt x="88235" y="116603"/>
                    <a:pt x="67941" y="118301"/>
                  </a:cubicBezTo>
                  <a:cubicBezTo>
                    <a:pt x="45882" y="120000"/>
                    <a:pt x="23823" y="117169"/>
                    <a:pt x="4411" y="113207"/>
                  </a:cubicBezTo>
                  <a:cubicBezTo>
                    <a:pt x="4411" y="96226"/>
                    <a:pt x="4411" y="96226"/>
                    <a:pt x="4411" y="96226"/>
                  </a:cubicBezTo>
                  <a:cubicBezTo>
                    <a:pt x="23823" y="100754"/>
                    <a:pt x="69705" y="107547"/>
                    <a:pt x="79411" y="93962"/>
                  </a:cubicBezTo>
                  <a:cubicBezTo>
                    <a:pt x="82058" y="91132"/>
                    <a:pt x="82941" y="86603"/>
                    <a:pt x="80294" y="82641"/>
                  </a:cubicBezTo>
                  <a:cubicBezTo>
                    <a:pt x="75882" y="75283"/>
                    <a:pt x="56470" y="71320"/>
                    <a:pt x="45000" y="67358"/>
                  </a:cubicBezTo>
                  <a:cubicBezTo>
                    <a:pt x="22941" y="60566"/>
                    <a:pt x="0" y="53207"/>
                    <a:pt x="1764" y="32264"/>
                  </a:cubicBezTo>
                  <a:cubicBezTo>
                    <a:pt x="2647" y="21509"/>
                    <a:pt x="10588" y="15283"/>
                    <a:pt x="21176" y="10188"/>
                  </a:cubicBezTo>
                  <a:cubicBezTo>
                    <a:pt x="41470" y="1132"/>
                    <a:pt x="82941" y="0"/>
                    <a:pt x="108529" y="73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2073" y="1920"/>
              <a:ext cx="377" cy="4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45000" y="0"/>
                    <a:pt x="45000" y="0"/>
                    <a:pt x="45000" y="0"/>
                  </a:cubicBezTo>
                  <a:cubicBezTo>
                    <a:pt x="60750" y="28800"/>
                    <a:pt x="76500" y="57000"/>
                    <a:pt x="91500" y="86400"/>
                  </a:cubicBezTo>
                  <a:cubicBezTo>
                    <a:pt x="92250" y="58200"/>
                    <a:pt x="92250" y="28800"/>
                    <a:pt x="92250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80250" y="120000"/>
                    <a:pt x="80250" y="120000"/>
                    <a:pt x="80250" y="120000"/>
                  </a:cubicBezTo>
                  <a:cubicBezTo>
                    <a:pt x="62250" y="89400"/>
                    <a:pt x="45750" y="57000"/>
                    <a:pt x="27750" y="25800"/>
                  </a:cubicBezTo>
                  <a:cubicBezTo>
                    <a:pt x="27750" y="120000"/>
                    <a:pt x="27750" y="120000"/>
                    <a:pt x="2775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2488" y="1920"/>
              <a:ext cx="416" cy="4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727" y="0"/>
                  </a:moveTo>
                  <a:cubicBezTo>
                    <a:pt x="42954" y="17400"/>
                    <a:pt x="52500" y="34800"/>
                    <a:pt x="62727" y="52800"/>
                  </a:cubicBezTo>
                  <a:cubicBezTo>
                    <a:pt x="72954" y="35400"/>
                    <a:pt x="82500" y="17400"/>
                    <a:pt x="92727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07045" y="21600"/>
                    <a:pt x="93409" y="43200"/>
                    <a:pt x="79772" y="65400"/>
                  </a:cubicBezTo>
                  <a:cubicBezTo>
                    <a:pt x="78409" y="68400"/>
                    <a:pt x="75000" y="72000"/>
                    <a:pt x="74318" y="75000"/>
                  </a:cubicBezTo>
                  <a:cubicBezTo>
                    <a:pt x="73636" y="78000"/>
                    <a:pt x="74318" y="82200"/>
                    <a:pt x="74318" y="86400"/>
                  </a:cubicBezTo>
                  <a:cubicBezTo>
                    <a:pt x="74318" y="120000"/>
                    <a:pt x="74318" y="120000"/>
                    <a:pt x="74318" y="120000"/>
                  </a:cubicBezTo>
                  <a:cubicBezTo>
                    <a:pt x="45000" y="120000"/>
                    <a:pt x="45000" y="120000"/>
                    <a:pt x="45000" y="120000"/>
                  </a:cubicBezTo>
                  <a:cubicBezTo>
                    <a:pt x="45000" y="85800"/>
                    <a:pt x="45000" y="85800"/>
                    <a:pt x="45000" y="85800"/>
                  </a:cubicBezTo>
                  <a:cubicBezTo>
                    <a:pt x="45000" y="82200"/>
                    <a:pt x="45681" y="78000"/>
                    <a:pt x="45000" y="74400"/>
                  </a:cubicBezTo>
                  <a:cubicBezTo>
                    <a:pt x="45000" y="72000"/>
                    <a:pt x="41590" y="67800"/>
                    <a:pt x="39545" y="64800"/>
                  </a:cubicBezTo>
                  <a:cubicBezTo>
                    <a:pt x="26590" y="43800"/>
                    <a:pt x="12954" y="21600"/>
                    <a:pt x="681" y="0"/>
                  </a:cubicBezTo>
                  <a:cubicBezTo>
                    <a:pt x="0" y="0"/>
                    <a:pt x="1363" y="0"/>
                    <a:pt x="1363" y="0"/>
                  </a:cubicBezTo>
                  <a:lnTo>
                    <a:pt x="3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3304" y="1918"/>
              <a:ext cx="296" cy="4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2" y="597"/>
                  </a:moveTo>
                  <a:cubicBezTo>
                    <a:pt x="39047" y="597"/>
                    <a:pt x="78095" y="0"/>
                    <a:pt x="116190" y="597"/>
                  </a:cubicBezTo>
                  <a:cubicBezTo>
                    <a:pt x="116190" y="17313"/>
                    <a:pt x="116190" y="17313"/>
                    <a:pt x="116190" y="17313"/>
                  </a:cubicBezTo>
                  <a:cubicBezTo>
                    <a:pt x="91428" y="17910"/>
                    <a:pt x="65714" y="17313"/>
                    <a:pt x="40000" y="17910"/>
                  </a:cubicBezTo>
                  <a:cubicBezTo>
                    <a:pt x="39047" y="27462"/>
                    <a:pt x="40952" y="39402"/>
                    <a:pt x="39047" y="49552"/>
                  </a:cubicBezTo>
                  <a:cubicBezTo>
                    <a:pt x="61904" y="50149"/>
                    <a:pt x="85714" y="49552"/>
                    <a:pt x="109523" y="49552"/>
                  </a:cubicBezTo>
                  <a:cubicBezTo>
                    <a:pt x="109523" y="66865"/>
                    <a:pt x="109523" y="66865"/>
                    <a:pt x="109523" y="66865"/>
                  </a:cubicBezTo>
                  <a:cubicBezTo>
                    <a:pt x="40000" y="66865"/>
                    <a:pt x="40000" y="66865"/>
                    <a:pt x="40000" y="66865"/>
                  </a:cubicBezTo>
                  <a:cubicBezTo>
                    <a:pt x="39047" y="78208"/>
                    <a:pt x="40952" y="91940"/>
                    <a:pt x="39047" y="103283"/>
                  </a:cubicBezTo>
                  <a:cubicBezTo>
                    <a:pt x="119047" y="103283"/>
                    <a:pt x="119047" y="103283"/>
                    <a:pt x="119047" y="103283"/>
                  </a:cubicBezTo>
                  <a:cubicBezTo>
                    <a:pt x="120000" y="108059"/>
                    <a:pt x="119047" y="114626"/>
                    <a:pt x="119047" y="120000"/>
                  </a:cubicBezTo>
                  <a:cubicBezTo>
                    <a:pt x="952" y="120000"/>
                    <a:pt x="952" y="120000"/>
                    <a:pt x="952" y="120000"/>
                  </a:cubicBezTo>
                  <a:cubicBezTo>
                    <a:pt x="952" y="1194"/>
                    <a:pt x="952" y="1194"/>
                    <a:pt x="952" y="1194"/>
                  </a:cubicBezTo>
                  <a:cubicBezTo>
                    <a:pt x="0" y="597"/>
                    <a:pt x="0" y="597"/>
                    <a:pt x="952" y="59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3606" y="2321"/>
              <a:ext cx="83" cy="8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00" y="6857"/>
                  </a:moveTo>
                  <a:cubicBezTo>
                    <a:pt x="82285" y="0"/>
                    <a:pt x="109714" y="24000"/>
                    <a:pt x="109714" y="54857"/>
                  </a:cubicBezTo>
                  <a:cubicBezTo>
                    <a:pt x="106285" y="106285"/>
                    <a:pt x="34285" y="120000"/>
                    <a:pt x="13714" y="75428"/>
                  </a:cubicBezTo>
                  <a:cubicBezTo>
                    <a:pt x="0" y="44571"/>
                    <a:pt x="13714" y="13714"/>
                    <a:pt x="48000" y="6857"/>
                  </a:cubicBezTo>
                  <a:moveTo>
                    <a:pt x="20571" y="68571"/>
                  </a:moveTo>
                  <a:cubicBezTo>
                    <a:pt x="37714" y="116571"/>
                    <a:pt x="120000" y="89142"/>
                    <a:pt x="96000" y="34285"/>
                  </a:cubicBezTo>
                  <a:cubicBezTo>
                    <a:pt x="89142" y="20571"/>
                    <a:pt x="72000" y="10285"/>
                    <a:pt x="51428" y="13714"/>
                  </a:cubicBezTo>
                  <a:cubicBezTo>
                    <a:pt x="27428" y="20571"/>
                    <a:pt x="13714" y="44571"/>
                    <a:pt x="20571" y="6857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3631" y="2337"/>
              <a:ext cx="33" cy="4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" y="0"/>
                  </a:moveTo>
                  <a:cubicBezTo>
                    <a:pt x="42857" y="0"/>
                    <a:pt x="77142" y="0"/>
                    <a:pt x="102857" y="12631"/>
                  </a:cubicBezTo>
                  <a:cubicBezTo>
                    <a:pt x="119999" y="31578"/>
                    <a:pt x="111428" y="63157"/>
                    <a:pt x="77142" y="63157"/>
                  </a:cubicBezTo>
                  <a:cubicBezTo>
                    <a:pt x="85714" y="75789"/>
                    <a:pt x="102857" y="88421"/>
                    <a:pt x="111428" y="101052"/>
                  </a:cubicBezTo>
                  <a:cubicBezTo>
                    <a:pt x="59999" y="120000"/>
                    <a:pt x="77142" y="56842"/>
                    <a:pt x="34285" y="63157"/>
                  </a:cubicBezTo>
                  <a:cubicBezTo>
                    <a:pt x="25714" y="69473"/>
                    <a:pt x="34285" y="94736"/>
                    <a:pt x="25714" y="107368"/>
                  </a:cubicBezTo>
                  <a:cubicBezTo>
                    <a:pt x="0" y="107368"/>
                    <a:pt x="0" y="107368"/>
                    <a:pt x="0" y="107368"/>
                  </a:cubicBezTo>
                  <a:cubicBezTo>
                    <a:pt x="8571" y="75789"/>
                    <a:pt x="0" y="25263"/>
                    <a:pt x="8571" y="0"/>
                  </a:cubicBezTo>
                  <a:moveTo>
                    <a:pt x="25714" y="50526"/>
                  </a:moveTo>
                  <a:cubicBezTo>
                    <a:pt x="59999" y="50526"/>
                    <a:pt x="94285" y="50526"/>
                    <a:pt x="85714" y="25263"/>
                  </a:cubicBezTo>
                  <a:cubicBezTo>
                    <a:pt x="77142" y="12631"/>
                    <a:pt x="51428" y="12631"/>
                    <a:pt x="25714" y="12631"/>
                  </a:cubicBezTo>
                  <a:lnTo>
                    <a:pt x="25714" y="505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2098" y="847"/>
              <a:ext cx="302" cy="42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0"/>
                  </a:lnTo>
                  <a:lnTo>
                    <a:pt x="34851" y="0"/>
                  </a:lnTo>
                  <a:lnTo>
                    <a:pt x="34851" y="99532"/>
                  </a:lnTo>
                  <a:lnTo>
                    <a:pt x="120000" y="99532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2444" y="843"/>
              <a:ext cx="398" cy="43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44210" y="56944"/>
                  </a:lnTo>
                  <a:lnTo>
                    <a:pt x="4210" y="0"/>
                  </a:lnTo>
                  <a:lnTo>
                    <a:pt x="34887" y="0"/>
                  </a:lnTo>
                  <a:lnTo>
                    <a:pt x="60451" y="38611"/>
                  </a:lnTo>
                  <a:lnTo>
                    <a:pt x="86015" y="0"/>
                  </a:lnTo>
                  <a:lnTo>
                    <a:pt x="116691" y="0"/>
                  </a:lnTo>
                  <a:lnTo>
                    <a:pt x="76090" y="58333"/>
                  </a:lnTo>
                  <a:lnTo>
                    <a:pt x="119999" y="120000"/>
                  </a:lnTo>
                  <a:lnTo>
                    <a:pt x="88721" y="120000"/>
                  </a:lnTo>
                  <a:lnTo>
                    <a:pt x="60451" y="78611"/>
                  </a:lnTo>
                  <a:lnTo>
                    <a:pt x="31278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2913" y="843"/>
              <a:ext cx="294" cy="43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0"/>
                  </a:lnTo>
                  <a:lnTo>
                    <a:pt x="120000" y="0"/>
                  </a:lnTo>
                  <a:lnTo>
                    <a:pt x="120000" y="20277"/>
                  </a:lnTo>
                  <a:lnTo>
                    <a:pt x="35796" y="20277"/>
                  </a:lnTo>
                  <a:lnTo>
                    <a:pt x="35796" y="48333"/>
                  </a:lnTo>
                  <a:lnTo>
                    <a:pt x="108610" y="48333"/>
                  </a:lnTo>
                  <a:lnTo>
                    <a:pt x="108610" y="68888"/>
                  </a:lnTo>
                  <a:lnTo>
                    <a:pt x="35796" y="68888"/>
                  </a:lnTo>
                  <a:lnTo>
                    <a:pt x="35796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3272" y="843"/>
              <a:ext cx="343" cy="43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4781" y="120000"/>
                  </a:moveTo>
                  <a:lnTo>
                    <a:pt x="44781" y="20277"/>
                  </a:lnTo>
                  <a:lnTo>
                    <a:pt x="0" y="20277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0277"/>
                  </a:lnTo>
                  <a:lnTo>
                    <a:pt x="75218" y="20277"/>
                  </a:lnTo>
                  <a:lnTo>
                    <a:pt x="75218" y="120000"/>
                  </a:lnTo>
                  <a:lnTo>
                    <a:pt x="44781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0" name="Shape 130"/>
          <p:cNvGrpSpPr/>
          <p:nvPr/>
        </p:nvGrpSpPr>
        <p:grpSpPr>
          <a:xfrm>
            <a:off x="617916" y="6537657"/>
            <a:ext cx="1055272" cy="769257"/>
            <a:chOff x="1639" y="963"/>
            <a:chExt cx="2480" cy="1315"/>
          </a:xfrm>
        </p:grpSpPr>
        <p:sp>
          <p:nvSpPr>
            <p:cNvPr id="131" name="Shape 131"/>
            <p:cNvSpPr/>
            <p:nvPr/>
          </p:nvSpPr>
          <p:spPr>
            <a:xfrm>
              <a:off x="2025" y="1439"/>
              <a:ext cx="245" cy="3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44878" y="0"/>
                  </a:lnTo>
                  <a:lnTo>
                    <a:pt x="44878" y="92590"/>
                  </a:lnTo>
                  <a:lnTo>
                    <a:pt x="120000" y="9259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2318" y="1439"/>
              <a:ext cx="308" cy="3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5725" y="0"/>
                  </a:moveTo>
                  <a:cubicBezTo>
                    <a:pt x="35725" y="74025"/>
                    <a:pt x="35725" y="74025"/>
                    <a:pt x="35725" y="74025"/>
                  </a:cubicBezTo>
                  <a:cubicBezTo>
                    <a:pt x="35725" y="84155"/>
                    <a:pt x="46717" y="94285"/>
                    <a:pt x="60458" y="94285"/>
                  </a:cubicBezTo>
                  <a:cubicBezTo>
                    <a:pt x="73282" y="94285"/>
                    <a:pt x="84274" y="84155"/>
                    <a:pt x="84274" y="74025"/>
                  </a:cubicBezTo>
                  <a:cubicBezTo>
                    <a:pt x="84274" y="0"/>
                    <a:pt x="84274" y="0"/>
                    <a:pt x="84274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74025"/>
                    <a:pt x="120000" y="74025"/>
                    <a:pt x="120000" y="74025"/>
                  </a:cubicBezTo>
                  <a:cubicBezTo>
                    <a:pt x="120000" y="104415"/>
                    <a:pt x="86106" y="120000"/>
                    <a:pt x="59541" y="120000"/>
                  </a:cubicBezTo>
                  <a:cubicBezTo>
                    <a:pt x="32977" y="120000"/>
                    <a:pt x="0" y="105194"/>
                    <a:pt x="0" y="7402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3085" y="1435"/>
              <a:ext cx="371" cy="3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382"/>
                  </a:moveTo>
                  <a:cubicBezTo>
                    <a:pt x="120000" y="96305"/>
                    <a:pt x="92484" y="120000"/>
                    <a:pt x="60382" y="120000"/>
                  </a:cubicBezTo>
                  <a:cubicBezTo>
                    <a:pt x="27515" y="120000"/>
                    <a:pt x="0" y="96305"/>
                    <a:pt x="0" y="60382"/>
                  </a:cubicBezTo>
                  <a:cubicBezTo>
                    <a:pt x="0" y="23694"/>
                    <a:pt x="27515" y="0"/>
                    <a:pt x="60382" y="0"/>
                  </a:cubicBezTo>
                  <a:cubicBezTo>
                    <a:pt x="92484" y="0"/>
                    <a:pt x="120000" y="24458"/>
                    <a:pt x="120000" y="60382"/>
                  </a:cubicBezTo>
                  <a:close/>
                  <a:moveTo>
                    <a:pt x="60382" y="93248"/>
                  </a:moveTo>
                  <a:cubicBezTo>
                    <a:pt x="74904" y="93248"/>
                    <a:pt x="90191" y="84840"/>
                    <a:pt x="90191" y="60382"/>
                  </a:cubicBezTo>
                  <a:cubicBezTo>
                    <a:pt x="90191" y="35923"/>
                    <a:pt x="74904" y="26751"/>
                    <a:pt x="59617" y="26751"/>
                  </a:cubicBezTo>
                  <a:cubicBezTo>
                    <a:pt x="44331" y="26751"/>
                    <a:pt x="29808" y="37452"/>
                    <a:pt x="29808" y="60382"/>
                  </a:cubicBezTo>
                  <a:cubicBezTo>
                    <a:pt x="29808" y="82547"/>
                    <a:pt x="45095" y="93248"/>
                    <a:pt x="60382" y="932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520" y="1439"/>
              <a:ext cx="235" cy="3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27075"/>
                  </a:moveTo>
                  <a:lnTo>
                    <a:pt x="45762" y="27075"/>
                  </a:lnTo>
                  <a:lnTo>
                    <a:pt x="45762" y="49136"/>
                  </a:lnTo>
                  <a:lnTo>
                    <a:pt x="118983" y="49136"/>
                  </a:lnTo>
                  <a:lnTo>
                    <a:pt x="118983" y="75877"/>
                  </a:lnTo>
                  <a:lnTo>
                    <a:pt x="45762" y="75877"/>
                  </a:lnTo>
                  <a:lnTo>
                    <a:pt x="45762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70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3827" y="1439"/>
              <a:ext cx="292" cy="3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27075"/>
                  </a:lnTo>
                  <a:lnTo>
                    <a:pt x="78225" y="27075"/>
                  </a:lnTo>
                  <a:lnTo>
                    <a:pt x="78225" y="120000"/>
                  </a:lnTo>
                  <a:lnTo>
                    <a:pt x="40546" y="120000"/>
                  </a:lnTo>
                  <a:lnTo>
                    <a:pt x="40546" y="27075"/>
                  </a:lnTo>
                  <a:lnTo>
                    <a:pt x="0" y="27075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2119" y="963"/>
              <a:ext cx="358" cy="2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60167" y="46689"/>
                  </a:lnTo>
                  <a:lnTo>
                    <a:pt x="120000" y="120000"/>
                  </a:lnTo>
                  <a:lnTo>
                    <a:pt x="120000" y="72901"/>
                  </a:lnTo>
                  <a:lnTo>
                    <a:pt x="60167" y="0"/>
                  </a:lnTo>
                  <a:lnTo>
                    <a:pt x="0" y="7372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1639" y="1439"/>
              <a:ext cx="294" cy="3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47186" y="60167"/>
                  </a:lnTo>
                  <a:lnTo>
                    <a:pt x="120000" y="0"/>
                  </a:lnTo>
                  <a:lnTo>
                    <a:pt x="74033" y="0"/>
                  </a:lnTo>
                  <a:lnTo>
                    <a:pt x="0" y="60167"/>
                  </a:lnTo>
                  <a:lnTo>
                    <a:pt x="72813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2119" y="1984"/>
              <a:ext cx="358" cy="29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813"/>
                  </a:moveTo>
                  <a:lnTo>
                    <a:pt x="60167" y="74033"/>
                  </a:lnTo>
                  <a:lnTo>
                    <a:pt x="0" y="0"/>
                  </a:lnTo>
                  <a:lnTo>
                    <a:pt x="0" y="46779"/>
                  </a:lnTo>
                  <a:lnTo>
                    <a:pt x="60167" y="120000"/>
                  </a:lnTo>
                  <a:lnTo>
                    <a:pt x="120000" y="48000"/>
                  </a:lnTo>
                  <a:lnTo>
                    <a:pt x="120000" y="8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2907" y="1671"/>
              <a:ext cx="186" cy="12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3858"/>
                  </a:moveTo>
                  <a:lnTo>
                    <a:pt x="45561" y="120000"/>
                  </a:lnTo>
                  <a:lnTo>
                    <a:pt x="120000" y="120000"/>
                  </a:lnTo>
                  <a:lnTo>
                    <a:pt x="36577" y="0"/>
                  </a:lnTo>
                  <a:lnTo>
                    <a:pt x="0" y="538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2907" y="1439"/>
              <a:ext cx="186" cy="1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577" y="120000"/>
                  </a:moveTo>
                  <a:lnTo>
                    <a:pt x="120000" y="0"/>
                  </a:lnTo>
                  <a:lnTo>
                    <a:pt x="47486" y="0"/>
                  </a:lnTo>
                  <a:lnTo>
                    <a:pt x="0" y="68307"/>
                  </a:lnTo>
                  <a:lnTo>
                    <a:pt x="36577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2664" y="1443"/>
              <a:ext cx="292" cy="35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72491" y="59662"/>
                  </a:lnTo>
                  <a:lnTo>
                    <a:pt x="0" y="120000"/>
                  </a:lnTo>
                  <a:lnTo>
                    <a:pt x="46279" y="120000"/>
                  </a:lnTo>
                  <a:lnTo>
                    <a:pt x="120000" y="59662"/>
                  </a:lnTo>
                  <a:lnTo>
                    <a:pt x="46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872" y="0"/>
            <a:ext cx="10058399" cy="7772400"/>
          </a:xfrm>
          <a:prstGeom prst="rect">
            <a:avLst/>
          </a:prstGeom>
          <a:solidFill>
            <a:srgbClr val="1B2E5A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7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327207" y="2261566"/>
            <a:ext cx="5448779" cy="34630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562"/>
              </a:spcBef>
              <a:spcAft>
                <a:spcPts val="562"/>
              </a:spcAft>
              <a:buClr>
                <a:schemeClr val="lt1"/>
              </a:buClr>
              <a:buFont typeface="Open Sans"/>
              <a:buNone/>
              <a:defRPr sz="29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670560" y="1283188"/>
            <a:ext cx="2758203" cy="4573206"/>
            <a:chOff x="2362" y="293"/>
            <a:chExt cx="1207" cy="1458"/>
          </a:xfrm>
        </p:grpSpPr>
        <p:sp>
          <p:nvSpPr>
            <p:cNvPr id="146" name="Shape 146"/>
            <p:cNvSpPr/>
            <p:nvPr/>
          </p:nvSpPr>
          <p:spPr>
            <a:xfrm>
              <a:off x="2943" y="1402"/>
              <a:ext cx="130" cy="11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19076" y="0"/>
                  </a:lnTo>
                  <a:lnTo>
                    <a:pt x="0" y="11282"/>
                  </a:lnTo>
                  <a:lnTo>
                    <a:pt x="68307" y="120000"/>
                  </a:lnTo>
                  <a:lnTo>
                    <a:pt x="68307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124F9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2943" y="1402"/>
              <a:ext cx="130" cy="11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19076" y="0"/>
                  </a:lnTo>
                  <a:lnTo>
                    <a:pt x="0" y="11282"/>
                  </a:lnTo>
                  <a:lnTo>
                    <a:pt x="68307" y="120000"/>
                  </a:lnTo>
                  <a:lnTo>
                    <a:pt x="68307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3194" y="1021"/>
              <a:ext cx="83" cy="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590" y="0"/>
                  </a:moveTo>
                  <a:lnTo>
                    <a:pt x="0" y="81428"/>
                  </a:lnTo>
                  <a:lnTo>
                    <a:pt x="82409" y="120000"/>
                  </a:lnTo>
                  <a:lnTo>
                    <a:pt x="82409" y="120000"/>
                  </a:lnTo>
                  <a:lnTo>
                    <a:pt x="119999" y="37142"/>
                  </a:lnTo>
                  <a:lnTo>
                    <a:pt x="37590" y="0"/>
                  </a:lnTo>
                  <a:close/>
                </a:path>
              </a:pathLst>
            </a:custGeom>
            <a:solidFill>
              <a:srgbClr val="3D649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3194" y="1021"/>
              <a:ext cx="83" cy="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590" y="0"/>
                  </a:moveTo>
                  <a:lnTo>
                    <a:pt x="0" y="81428"/>
                  </a:lnTo>
                  <a:lnTo>
                    <a:pt x="82409" y="120000"/>
                  </a:lnTo>
                  <a:lnTo>
                    <a:pt x="82409" y="120000"/>
                  </a:lnTo>
                  <a:lnTo>
                    <a:pt x="119999" y="37142"/>
                  </a:lnTo>
                  <a:lnTo>
                    <a:pt x="37590" y="0"/>
                  </a:lnTo>
                </a:path>
              </a:pathLst>
            </a:cu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2795" y="1709"/>
              <a:ext cx="43" cy="4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953" y="0"/>
                  </a:moveTo>
                  <a:lnTo>
                    <a:pt x="13953" y="0"/>
                  </a:lnTo>
                  <a:lnTo>
                    <a:pt x="0" y="108571"/>
                  </a:lnTo>
                  <a:lnTo>
                    <a:pt x="106046" y="120000"/>
                  </a:lnTo>
                  <a:lnTo>
                    <a:pt x="120000" y="14285"/>
                  </a:lnTo>
                  <a:lnTo>
                    <a:pt x="120000" y="14285"/>
                  </a:lnTo>
                  <a:lnTo>
                    <a:pt x="13953" y="0"/>
                  </a:lnTo>
                </a:path>
              </a:pathLst>
            </a:custGeom>
            <a:solidFill>
              <a:srgbClr val="145098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2362" y="293"/>
              <a:ext cx="86" cy="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51627" y="120000"/>
                  </a:lnTo>
                  <a:lnTo>
                    <a:pt x="51627" y="120000"/>
                  </a:lnTo>
                  <a:lnTo>
                    <a:pt x="120000" y="10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2362" y="293"/>
              <a:ext cx="86" cy="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51627" y="120000"/>
                  </a:lnTo>
                  <a:lnTo>
                    <a:pt x="51627" y="120000"/>
                  </a:lnTo>
                  <a:lnTo>
                    <a:pt x="120000" y="1063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2770" y="366"/>
              <a:ext cx="66" cy="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4000" y="0"/>
                  </a:moveTo>
                  <a:cubicBezTo>
                    <a:pt x="56000" y="0"/>
                    <a:pt x="48000" y="1428"/>
                    <a:pt x="40000" y="5714"/>
                  </a:cubicBezTo>
                  <a:cubicBezTo>
                    <a:pt x="12000" y="20000"/>
                    <a:pt x="0" y="55714"/>
                    <a:pt x="13333" y="85714"/>
                  </a:cubicBezTo>
                  <a:cubicBezTo>
                    <a:pt x="22666" y="107142"/>
                    <a:pt x="42666" y="120000"/>
                    <a:pt x="64000" y="120000"/>
                  </a:cubicBezTo>
                  <a:cubicBezTo>
                    <a:pt x="65333" y="120000"/>
                    <a:pt x="65333" y="120000"/>
                    <a:pt x="65333" y="120000"/>
                  </a:cubicBezTo>
                  <a:cubicBezTo>
                    <a:pt x="73333" y="120000"/>
                    <a:pt x="81333" y="118571"/>
                    <a:pt x="88000" y="114285"/>
                  </a:cubicBezTo>
                  <a:cubicBezTo>
                    <a:pt x="108000" y="104285"/>
                    <a:pt x="120000" y="84285"/>
                    <a:pt x="120000" y="61428"/>
                  </a:cubicBezTo>
                  <a:cubicBezTo>
                    <a:pt x="120000" y="58571"/>
                    <a:pt x="120000" y="58571"/>
                    <a:pt x="120000" y="58571"/>
                  </a:cubicBezTo>
                  <a:cubicBezTo>
                    <a:pt x="120000" y="50000"/>
                    <a:pt x="118666" y="42857"/>
                    <a:pt x="114666" y="34285"/>
                  </a:cubicBezTo>
                  <a:cubicBezTo>
                    <a:pt x="105333" y="12857"/>
                    <a:pt x="85333" y="0"/>
                    <a:pt x="64000" y="0"/>
                  </a:cubicBezTo>
                </a:path>
              </a:pathLst>
            </a:custGeom>
            <a:solidFill>
              <a:srgbClr val="5988C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2585" y="538"/>
              <a:ext cx="41" cy="4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951" y="0"/>
                  </a:moveTo>
                  <a:lnTo>
                    <a:pt x="81951" y="0"/>
                  </a:lnTo>
                  <a:lnTo>
                    <a:pt x="0" y="38048"/>
                  </a:lnTo>
                  <a:lnTo>
                    <a:pt x="38048" y="120000"/>
                  </a:lnTo>
                  <a:lnTo>
                    <a:pt x="38048" y="120000"/>
                  </a:lnTo>
                  <a:lnTo>
                    <a:pt x="120000" y="81951"/>
                  </a:lnTo>
                  <a:lnTo>
                    <a:pt x="120000" y="81951"/>
                  </a:lnTo>
                  <a:lnTo>
                    <a:pt x="81951" y="0"/>
                  </a:lnTo>
                  <a:close/>
                </a:path>
              </a:pathLst>
            </a:custGeom>
            <a:solidFill>
              <a:srgbClr val="4C609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2585" y="538"/>
              <a:ext cx="41" cy="4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951" y="0"/>
                  </a:moveTo>
                  <a:lnTo>
                    <a:pt x="81951" y="0"/>
                  </a:lnTo>
                  <a:lnTo>
                    <a:pt x="0" y="38048"/>
                  </a:lnTo>
                  <a:lnTo>
                    <a:pt x="38048" y="120000"/>
                  </a:lnTo>
                  <a:lnTo>
                    <a:pt x="38048" y="120000"/>
                  </a:lnTo>
                  <a:lnTo>
                    <a:pt x="120000" y="81951"/>
                  </a:lnTo>
                  <a:lnTo>
                    <a:pt x="120000" y="81951"/>
                  </a:lnTo>
                  <a:lnTo>
                    <a:pt x="81951" y="0"/>
                  </a:lnTo>
                </a:path>
              </a:pathLst>
            </a:custGeom>
            <a:solidFill>
              <a:srgbClr val="1A63B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2565" y="885"/>
              <a:ext cx="57" cy="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5862" y="0"/>
                  </a:moveTo>
                  <a:lnTo>
                    <a:pt x="55862" y="0"/>
                  </a:lnTo>
                  <a:lnTo>
                    <a:pt x="0" y="63050"/>
                  </a:lnTo>
                  <a:lnTo>
                    <a:pt x="62068" y="120000"/>
                  </a:lnTo>
                  <a:lnTo>
                    <a:pt x="120000" y="54915"/>
                  </a:lnTo>
                  <a:lnTo>
                    <a:pt x="55862" y="0"/>
                  </a:lnTo>
                  <a:close/>
                </a:path>
              </a:pathLst>
            </a:custGeom>
            <a:solidFill>
              <a:srgbClr val="1E69B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2565" y="885"/>
              <a:ext cx="57" cy="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5862" y="0"/>
                  </a:moveTo>
                  <a:lnTo>
                    <a:pt x="55862" y="0"/>
                  </a:lnTo>
                  <a:lnTo>
                    <a:pt x="0" y="63050"/>
                  </a:lnTo>
                  <a:lnTo>
                    <a:pt x="62068" y="120000"/>
                  </a:lnTo>
                  <a:lnTo>
                    <a:pt x="120000" y="54915"/>
                  </a:lnTo>
                  <a:lnTo>
                    <a:pt x="55862" y="0"/>
                  </a:lnTo>
                </a:path>
              </a:pathLst>
            </a:cu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2947" y="769"/>
              <a:ext cx="53" cy="5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641" y="0"/>
                  </a:moveTo>
                  <a:lnTo>
                    <a:pt x="22641" y="0"/>
                  </a:lnTo>
                  <a:lnTo>
                    <a:pt x="0" y="95555"/>
                  </a:lnTo>
                  <a:lnTo>
                    <a:pt x="0" y="95555"/>
                  </a:lnTo>
                  <a:lnTo>
                    <a:pt x="97358" y="120000"/>
                  </a:lnTo>
                  <a:lnTo>
                    <a:pt x="120000" y="24444"/>
                  </a:lnTo>
                  <a:lnTo>
                    <a:pt x="22641" y="0"/>
                  </a:lnTo>
                  <a:close/>
                </a:path>
              </a:pathLst>
            </a:custGeom>
            <a:solidFill>
              <a:srgbClr val="15559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2947" y="769"/>
              <a:ext cx="53" cy="5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641" y="0"/>
                  </a:moveTo>
                  <a:lnTo>
                    <a:pt x="22641" y="0"/>
                  </a:lnTo>
                  <a:lnTo>
                    <a:pt x="0" y="95555"/>
                  </a:lnTo>
                  <a:lnTo>
                    <a:pt x="0" y="95555"/>
                  </a:lnTo>
                  <a:lnTo>
                    <a:pt x="97358" y="120000"/>
                  </a:lnTo>
                  <a:lnTo>
                    <a:pt x="120000" y="24444"/>
                  </a:lnTo>
                  <a:lnTo>
                    <a:pt x="22641" y="0"/>
                  </a:lnTo>
                </a:path>
              </a:pathLst>
            </a:cu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3034" y="648"/>
              <a:ext cx="109" cy="10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897" y="96350"/>
                  </a:moveTo>
                  <a:cubicBezTo>
                    <a:pt x="75102" y="89343"/>
                    <a:pt x="75102" y="89343"/>
                    <a:pt x="75102" y="89343"/>
                  </a:cubicBezTo>
                  <a:cubicBezTo>
                    <a:pt x="75102" y="88467"/>
                    <a:pt x="75102" y="88467"/>
                    <a:pt x="75102" y="88467"/>
                  </a:cubicBezTo>
                  <a:cubicBezTo>
                    <a:pt x="75918" y="86715"/>
                    <a:pt x="75102" y="84087"/>
                    <a:pt x="73469" y="82335"/>
                  </a:cubicBezTo>
                  <a:cubicBezTo>
                    <a:pt x="77551" y="77080"/>
                    <a:pt x="77551" y="77080"/>
                    <a:pt x="77551" y="77080"/>
                  </a:cubicBezTo>
                  <a:cubicBezTo>
                    <a:pt x="81632" y="77080"/>
                    <a:pt x="81632" y="77080"/>
                    <a:pt x="81632" y="77080"/>
                  </a:cubicBezTo>
                  <a:cubicBezTo>
                    <a:pt x="88163" y="93722"/>
                    <a:pt x="88163" y="93722"/>
                    <a:pt x="88163" y="93722"/>
                  </a:cubicBezTo>
                  <a:cubicBezTo>
                    <a:pt x="87346" y="94598"/>
                    <a:pt x="85714" y="95474"/>
                    <a:pt x="84897" y="96350"/>
                  </a:cubicBezTo>
                  <a:moveTo>
                    <a:pt x="64489" y="102481"/>
                  </a:moveTo>
                  <a:cubicBezTo>
                    <a:pt x="61224" y="102481"/>
                    <a:pt x="57142" y="101605"/>
                    <a:pt x="53877" y="100729"/>
                  </a:cubicBezTo>
                  <a:cubicBezTo>
                    <a:pt x="42448" y="97226"/>
                    <a:pt x="33469" y="88467"/>
                    <a:pt x="28571" y="77956"/>
                  </a:cubicBezTo>
                  <a:cubicBezTo>
                    <a:pt x="35918" y="69197"/>
                    <a:pt x="35918" y="69197"/>
                    <a:pt x="35918" y="69197"/>
                  </a:cubicBezTo>
                  <a:cubicBezTo>
                    <a:pt x="45714" y="71824"/>
                    <a:pt x="45714" y="71824"/>
                    <a:pt x="45714" y="71824"/>
                  </a:cubicBezTo>
                  <a:cubicBezTo>
                    <a:pt x="45714" y="70948"/>
                    <a:pt x="45714" y="70948"/>
                    <a:pt x="45714" y="70948"/>
                  </a:cubicBezTo>
                  <a:cubicBezTo>
                    <a:pt x="62857" y="84087"/>
                    <a:pt x="62857" y="84087"/>
                    <a:pt x="62857" y="84087"/>
                  </a:cubicBezTo>
                  <a:cubicBezTo>
                    <a:pt x="62857" y="84963"/>
                    <a:pt x="62857" y="84963"/>
                    <a:pt x="62857" y="84963"/>
                  </a:cubicBezTo>
                  <a:cubicBezTo>
                    <a:pt x="62040" y="88467"/>
                    <a:pt x="63673" y="92846"/>
                    <a:pt x="66938" y="93722"/>
                  </a:cubicBezTo>
                  <a:cubicBezTo>
                    <a:pt x="67755" y="93722"/>
                    <a:pt x="68571" y="93722"/>
                    <a:pt x="68571" y="93722"/>
                  </a:cubicBezTo>
                  <a:cubicBezTo>
                    <a:pt x="71020" y="93722"/>
                    <a:pt x="72653" y="92846"/>
                    <a:pt x="73469" y="91970"/>
                  </a:cubicBezTo>
                  <a:cubicBezTo>
                    <a:pt x="82448" y="98102"/>
                    <a:pt x="82448" y="98102"/>
                    <a:pt x="82448" y="98102"/>
                  </a:cubicBezTo>
                  <a:cubicBezTo>
                    <a:pt x="76734" y="100729"/>
                    <a:pt x="70204" y="102481"/>
                    <a:pt x="64489" y="102481"/>
                  </a:cubicBezTo>
                  <a:moveTo>
                    <a:pt x="64489" y="81459"/>
                  </a:moveTo>
                  <a:cubicBezTo>
                    <a:pt x="44081" y="65693"/>
                    <a:pt x="44081" y="65693"/>
                    <a:pt x="44081" y="65693"/>
                  </a:cubicBezTo>
                  <a:cubicBezTo>
                    <a:pt x="44081" y="64817"/>
                    <a:pt x="44081" y="64817"/>
                    <a:pt x="44081" y="64817"/>
                  </a:cubicBezTo>
                  <a:cubicBezTo>
                    <a:pt x="57959" y="62189"/>
                    <a:pt x="57959" y="62189"/>
                    <a:pt x="57959" y="62189"/>
                  </a:cubicBezTo>
                  <a:cubicBezTo>
                    <a:pt x="58775" y="64817"/>
                    <a:pt x="60408" y="66569"/>
                    <a:pt x="62857" y="66569"/>
                  </a:cubicBezTo>
                  <a:cubicBezTo>
                    <a:pt x="62857" y="66569"/>
                    <a:pt x="63673" y="66569"/>
                    <a:pt x="64489" y="66569"/>
                  </a:cubicBezTo>
                  <a:cubicBezTo>
                    <a:pt x="66122" y="66569"/>
                    <a:pt x="67755" y="65693"/>
                    <a:pt x="69387" y="64817"/>
                  </a:cubicBezTo>
                  <a:cubicBezTo>
                    <a:pt x="75102" y="67445"/>
                    <a:pt x="75102" y="67445"/>
                    <a:pt x="75102" y="67445"/>
                  </a:cubicBezTo>
                  <a:cubicBezTo>
                    <a:pt x="75102" y="75328"/>
                    <a:pt x="75102" y="75328"/>
                    <a:pt x="75102" y="75328"/>
                  </a:cubicBezTo>
                  <a:cubicBezTo>
                    <a:pt x="71836" y="80583"/>
                    <a:pt x="71836" y="80583"/>
                    <a:pt x="71836" y="80583"/>
                  </a:cubicBezTo>
                  <a:cubicBezTo>
                    <a:pt x="71020" y="80583"/>
                    <a:pt x="71020" y="80583"/>
                    <a:pt x="70204" y="80583"/>
                  </a:cubicBezTo>
                  <a:cubicBezTo>
                    <a:pt x="70204" y="80583"/>
                    <a:pt x="69387" y="80583"/>
                    <a:pt x="68571" y="80583"/>
                  </a:cubicBezTo>
                  <a:cubicBezTo>
                    <a:pt x="67755" y="80583"/>
                    <a:pt x="66122" y="80583"/>
                    <a:pt x="64489" y="81459"/>
                  </a:cubicBezTo>
                  <a:moveTo>
                    <a:pt x="75918" y="63941"/>
                  </a:moveTo>
                  <a:cubicBezTo>
                    <a:pt x="70204" y="61313"/>
                    <a:pt x="70204" y="61313"/>
                    <a:pt x="70204" y="61313"/>
                  </a:cubicBezTo>
                  <a:cubicBezTo>
                    <a:pt x="71020" y="59562"/>
                    <a:pt x="70204" y="57810"/>
                    <a:pt x="69387" y="56934"/>
                  </a:cubicBezTo>
                  <a:cubicBezTo>
                    <a:pt x="75918" y="50802"/>
                    <a:pt x="75918" y="50802"/>
                    <a:pt x="75918" y="50802"/>
                  </a:cubicBezTo>
                  <a:cubicBezTo>
                    <a:pt x="76734" y="50802"/>
                    <a:pt x="77551" y="51678"/>
                    <a:pt x="78367" y="51678"/>
                  </a:cubicBezTo>
                  <a:cubicBezTo>
                    <a:pt x="79183" y="51678"/>
                    <a:pt x="79183" y="51678"/>
                    <a:pt x="79183" y="51678"/>
                  </a:cubicBezTo>
                  <a:cubicBezTo>
                    <a:pt x="79183" y="63941"/>
                    <a:pt x="79183" y="63941"/>
                    <a:pt x="79183" y="63941"/>
                  </a:cubicBezTo>
                  <a:cubicBezTo>
                    <a:pt x="75918" y="63941"/>
                    <a:pt x="75918" y="63941"/>
                    <a:pt x="75918" y="63941"/>
                  </a:cubicBezTo>
                  <a:moveTo>
                    <a:pt x="43265" y="62189"/>
                  </a:moveTo>
                  <a:cubicBezTo>
                    <a:pt x="42448" y="60437"/>
                    <a:pt x="42448" y="60437"/>
                    <a:pt x="42448" y="60437"/>
                  </a:cubicBezTo>
                  <a:cubicBezTo>
                    <a:pt x="43265" y="60437"/>
                    <a:pt x="43265" y="60437"/>
                    <a:pt x="43265" y="59562"/>
                  </a:cubicBezTo>
                  <a:cubicBezTo>
                    <a:pt x="51428" y="40291"/>
                    <a:pt x="51428" y="40291"/>
                    <a:pt x="51428" y="40291"/>
                  </a:cubicBezTo>
                  <a:cubicBezTo>
                    <a:pt x="62040" y="39416"/>
                    <a:pt x="62040" y="39416"/>
                    <a:pt x="62040" y="39416"/>
                  </a:cubicBezTo>
                  <a:cubicBezTo>
                    <a:pt x="61224" y="38540"/>
                    <a:pt x="61224" y="38540"/>
                    <a:pt x="61224" y="38540"/>
                  </a:cubicBezTo>
                  <a:cubicBezTo>
                    <a:pt x="73469" y="42919"/>
                    <a:pt x="73469" y="42919"/>
                    <a:pt x="73469" y="42919"/>
                  </a:cubicBezTo>
                  <a:cubicBezTo>
                    <a:pt x="72653" y="44671"/>
                    <a:pt x="73469" y="46423"/>
                    <a:pt x="74285" y="48175"/>
                  </a:cubicBezTo>
                  <a:cubicBezTo>
                    <a:pt x="67755" y="54306"/>
                    <a:pt x="67755" y="54306"/>
                    <a:pt x="67755" y="54306"/>
                  </a:cubicBezTo>
                  <a:cubicBezTo>
                    <a:pt x="66938" y="54306"/>
                    <a:pt x="66938" y="54306"/>
                    <a:pt x="66122" y="53430"/>
                  </a:cubicBezTo>
                  <a:cubicBezTo>
                    <a:pt x="65306" y="53430"/>
                    <a:pt x="64489" y="53430"/>
                    <a:pt x="64489" y="53430"/>
                  </a:cubicBezTo>
                  <a:cubicBezTo>
                    <a:pt x="61224" y="53430"/>
                    <a:pt x="58775" y="55182"/>
                    <a:pt x="57959" y="58686"/>
                  </a:cubicBezTo>
                  <a:cubicBezTo>
                    <a:pt x="57959" y="58686"/>
                    <a:pt x="57959" y="58686"/>
                    <a:pt x="57959" y="59562"/>
                  </a:cubicBezTo>
                  <a:cubicBezTo>
                    <a:pt x="43265" y="62189"/>
                    <a:pt x="43265" y="62189"/>
                    <a:pt x="43265" y="62189"/>
                  </a:cubicBezTo>
                  <a:moveTo>
                    <a:pt x="81632" y="63941"/>
                  </a:moveTo>
                  <a:cubicBezTo>
                    <a:pt x="81632" y="51678"/>
                    <a:pt x="81632" y="51678"/>
                    <a:pt x="81632" y="51678"/>
                  </a:cubicBezTo>
                  <a:cubicBezTo>
                    <a:pt x="84081" y="50802"/>
                    <a:pt x="86530" y="49051"/>
                    <a:pt x="87346" y="46423"/>
                  </a:cubicBezTo>
                  <a:cubicBezTo>
                    <a:pt x="88163" y="43795"/>
                    <a:pt x="87346" y="40291"/>
                    <a:pt x="84897" y="38540"/>
                  </a:cubicBezTo>
                  <a:cubicBezTo>
                    <a:pt x="90612" y="28905"/>
                    <a:pt x="90612" y="28905"/>
                    <a:pt x="90612" y="28905"/>
                  </a:cubicBezTo>
                  <a:cubicBezTo>
                    <a:pt x="101224" y="39416"/>
                    <a:pt x="106122" y="55182"/>
                    <a:pt x="102040" y="70948"/>
                  </a:cubicBezTo>
                  <a:cubicBezTo>
                    <a:pt x="100408" y="79708"/>
                    <a:pt x="96326" y="86715"/>
                    <a:pt x="90612" y="91970"/>
                  </a:cubicBezTo>
                  <a:cubicBezTo>
                    <a:pt x="84897" y="76204"/>
                    <a:pt x="84897" y="76204"/>
                    <a:pt x="84897" y="76204"/>
                  </a:cubicBezTo>
                  <a:cubicBezTo>
                    <a:pt x="87346" y="76204"/>
                    <a:pt x="87346" y="76204"/>
                    <a:pt x="87346" y="76204"/>
                  </a:cubicBezTo>
                  <a:cubicBezTo>
                    <a:pt x="86530" y="63065"/>
                    <a:pt x="86530" y="63065"/>
                    <a:pt x="86530" y="63065"/>
                  </a:cubicBezTo>
                  <a:cubicBezTo>
                    <a:pt x="81632" y="63941"/>
                    <a:pt x="81632" y="63941"/>
                    <a:pt x="81632" y="63941"/>
                  </a:cubicBezTo>
                  <a:moveTo>
                    <a:pt x="74285" y="40291"/>
                  </a:moveTo>
                  <a:cubicBezTo>
                    <a:pt x="61224" y="35036"/>
                    <a:pt x="61224" y="35036"/>
                    <a:pt x="61224" y="35036"/>
                  </a:cubicBezTo>
                  <a:cubicBezTo>
                    <a:pt x="61224" y="30656"/>
                    <a:pt x="61224" y="30656"/>
                    <a:pt x="61224" y="30656"/>
                  </a:cubicBezTo>
                  <a:cubicBezTo>
                    <a:pt x="85714" y="24525"/>
                    <a:pt x="85714" y="24525"/>
                    <a:pt x="85714" y="24525"/>
                  </a:cubicBezTo>
                  <a:cubicBezTo>
                    <a:pt x="86530" y="25401"/>
                    <a:pt x="87346" y="26277"/>
                    <a:pt x="88163" y="27153"/>
                  </a:cubicBezTo>
                  <a:cubicBezTo>
                    <a:pt x="82448" y="36788"/>
                    <a:pt x="82448" y="36788"/>
                    <a:pt x="82448" y="36788"/>
                  </a:cubicBezTo>
                  <a:cubicBezTo>
                    <a:pt x="82448" y="36788"/>
                    <a:pt x="82448" y="36788"/>
                    <a:pt x="82448" y="36788"/>
                  </a:cubicBezTo>
                  <a:cubicBezTo>
                    <a:pt x="81632" y="36788"/>
                    <a:pt x="80816" y="36788"/>
                    <a:pt x="80000" y="36788"/>
                  </a:cubicBezTo>
                  <a:cubicBezTo>
                    <a:pt x="77551" y="36788"/>
                    <a:pt x="75102" y="38540"/>
                    <a:pt x="74285" y="40291"/>
                  </a:cubicBezTo>
                  <a:moveTo>
                    <a:pt x="27755" y="75328"/>
                  </a:moveTo>
                  <a:cubicBezTo>
                    <a:pt x="24489" y="66569"/>
                    <a:pt x="23673" y="57810"/>
                    <a:pt x="26122" y="49051"/>
                  </a:cubicBezTo>
                  <a:cubicBezTo>
                    <a:pt x="29387" y="36788"/>
                    <a:pt x="36734" y="28029"/>
                    <a:pt x="46530" y="22773"/>
                  </a:cubicBezTo>
                  <a:cubicBezTo>
                    <a:pt x="48163" y="26277"/>
                    <a:pt x="48163" y="26277"/>
                    <a:pt x="48163" y="26277"/>
                  </a:cubicBezTo>
                  <a:cubicBezTo>
                    <a:pt x="46530" y="26277"/>
                    <a:pt x="46530" y="26277"/>
                    <a:pt x="46530" y="26277"/>
                  </a:cubicBezTo>
                  <a:cubicBezTo>
                    <a:pt x="48163" y="40291"/>
                    <a:pt x="48163" y="40291"/>
                    <a:pt x="48163" y="40291"/>
                  </a:cubicBezTo>
                  <a:cubicBezTo>
                    <a:pt x="48163" y="40291"/>
                    <a:pt x="48163" y="40291"/>
                    <a:pt x="48163" y="40291"/>
                  </a:cubicBezTo>
                  <a:cubicBezTo>
                    <a:pt x="41632" y="56934"/>
                    <a:pt x="41632" y="56934"/>
                    <a:pt x="41632" y="56934"/>
                  </a:cubicBezTo>
                  <a:cubicBezTo>
                    <a:pt x="41632" y="56058"/>
                    <a:pt x="41632" y="56058"/>
                    <a:pt x="41632" y="56058"/>
                  </a:cubicBezTo>
                  <a:cubicBezTo>
                    <a:pt x="31020" y="68321"/>
                    <a:pt x="31020" y="68321"/>
                    <a:pt x="31020" y="68321"/>
                  </a:cubicBezTo>
                  <a:cubicBezTo>
                    <a:pt x="32653" y="68321"/>
                    <a:pt x="32653" y="68321"/>
                    <a:pt x="32653" y="68321"/>
                  </a:cubicBezTo>
                  <a:cubicBezTo>
                    <a:pt x="27755" y="75328"/>
                    <a:pt x="27755" y="75328"/>
                    <a:pt x="27755" y="75328"/>
                  </a:cubicBezTo>
                  <a:moveTo>
                    <a:pt x="51428" y="25401"/>
                  </a:moveTo>
                  <a:cubicBezTo>
                    <a:pt x="48979" y="21021"/>
                    <a:pt x="48979" y="21021"/>
                    <a:pt x="48979" y="21021"/>
                  </a:cubicBezTo>
                  <a:cubicBezTo>
                    <a:pt x="53877" y="19270"/>
                    <a:pt x="58775" y="18394"/>
                    <a:pt x="64489" y="18394"/>
                  </a:cubicBezTo>
                  <a:cubicBezTo>
                    <a:pt x="67755" y="18394"/>
                    <a:pt x="71020" y="18394"/>
                    <a:pt x="74285" y="19270"/>
                  </a:cubicBezTo>
                  <a:cubicBezTo>
                    <a:pt x="76734" y="20145"/>
                    <a:pt x="79183" y="21021"/>
                    <a:pt x="81632" y="22773"/>
                  </a:cubicBezTo>
                  <a:cubicBezTo>
                    <a:pt x="60408" y="27153"/>
                    <a:pt x="60408" y="27153"/>
                    <a:pt x="60408" y="27153"/>
                  </a:cubicBezTo>
                  <a:cubicBezTo>
                    <a:pt x="60408" y="24525"/>
                    <a:pt x="60408" y="24525"/>
                    <a:pt x="60408" y="24525"/>
                  </a:cubicBezTo>
                  <a:cubicBezTo>
                    <a:pt x="51428" y="25401"/>
                    <a:pt x="51428" y="25401"/>
                    <a:pt x="51428" y="25401"/>
                  </a:cubicBezTo>
                  <a:moveTo>
                    <a:pt x="63673" y="0"/>
                  </a:moveTo>
                  <a:cubicBezTo>
                    <a:pt x="42448" y="0"/>
                    <a:pt x="22857" y="12262"/>
                    <a:pt x="13061" y="34160"/>
                  </a:cubicBezTo>
                  <a:cubicBezTo>
                    <a:pt x="0" y="64817"/>
                    <a:pt x="12244" y="100729"/>
                    <a:pt x="40000" y="114744"/>
                  </a:cubicBezTo>
                  <a:cubicBezTo>
                    <a:pt x="47346" y="118248"/>
                    <a:pt x="54693" y="120000"/>
                    <a:pt x="62857" y="120000"/>
                  </a:cubicBezTo>
                  <a:cubicBezTo>
                    <a:pt x="65306" y="120000"/>
                    <a:pt x="65306" y="120000"/>
                    <a:pt x="65306" y="120000"/>
                  </a:cubicBezTo>
                  <a:cubicBezTo>
                    <a:pt x="85714" y="120000"/>
                    <a:pt x="105306" y="106861"/>
                    <a:pt x="114285" y="85839"/>
                  </a:cubicBezTo>
                  <a:cubicBezTo>
                    <a:pt x="118367" y="77956"/>
                    <a:pt x="120000" y="69197"/>
                    <a:pt x="120000" y="61313"/>
                  </a:cubicBezTo>
                  <a:cubicBezTo>
                    <a:pt x="120000" y="59562"/>
                    <a:pt x="120000" y="59562"/>
                    <a:pt x="120000" y="59562"/>
                  </a:cubicBezTo>
                  <a:cubicBezTo>
                    <a:pt x="120000" y="36788"/>
                    <a:pt x="107755" y="15766"/>
                    <a:pt x="88163" y="5255"/>
                  </a:cubicBezTo>
                  <a:cubicBezTo>
                    <a:pt x="80000" y="1751"/>
                    <a:pt x="71836" y="0"/>
                    <a:pt x="63673" y="0"/>
                  </a:cubicBezTo>
                </a:path>
              </a:pathLst>
            </a:custGeom>
            <a:solidFill>
              <a:srgbClr val="84A2CD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3484" y="638"/>
              <a:ext cx="17" cy="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882" y="0"/>
                  </a:moveTo>
                  <a:lnTo>
                    <a:pt x="0" y="22500"/>
                  </a:lnTo>
                  <a:lnTo>
                    <a:pt x="21176" y="120000"/>
                  </a:lnTo>
                  <a:lnTo>
                    <a:pt x="120000" y="105000"/>
                  </a:lnTo>
                  <a:lnTo>
                    <a:pt x="105882" y="0"/>
                  </a:lnTo>
                  <a:close/>
                </a:path>
              </a:pathLst>
            </a:custGeom>
            <a:solidFill>
              <a:srgbClr val="455A8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3484" y="638"/>
              <a:ext cx="17" cy="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882" y="0"/>
                  </a:moveTo>
                  <a:lnTo>
                    <a:pt x="0" y="22500"/>
                  </a:lnTo>
                  <a:lnTo>
                    <a:pt x="21176" y="120000"/>
                  </a:lnTo>
                  <a:lnTo>
                    <a:pt x="120000" y="105000"/>
                  </a:lnTo>
                  <a:lnTo>
                    <a:pt x="105882" y="0"/>
                  </a:lnTo>
                </a:path>
              </a:pathLst>
            </a:custGeom>
            <a:solidFill>
              <a:srgbClr val="1C64B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3515" y="667"/>
              <a:ext cx="7" cy="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000" y="0"/>
                  </a:moveTo>
                  <a:lnTo>
                    <a:pt x="0" y="72000"/>
                  </a:lnTo>
                  <a:lnTo>
                    <a:pt x="120000" y="120000"/>
                  </a:lnTo>
                  <a:lnTo>
                    <a:pt x="105000" y="0"/>
                  </a:lnTo>
                  <a:close/>
                </a:path>
              </a:pathLst>
            </a:custGeom>
            <a:solidFill>
              <a:srgbClr val="455A8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3515" y="667"/>
              <a:ext cx="7" cy="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000" y="0"/>
                  </a:moveTo>
                  <a:lnTo>
                    <a:pt x="0" y="72000"/>
                  </a:lnTo>
                  <a:lnTo>
                    <a:pt x="120000" y="120000"/>
                  </a:lnTo>
                  <a:lnTo>
                    <a:pt x="105000" y="0"/>
                  </a:lnTo>
                </a:path>
              </a:pathLst>
            </a:custGeom>
            <a:solidFill>
              <a:srgbClr val="1C64B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3441" y="582"/>
              <a:ext cx="129" cy="12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685" y="72982"/>
                  </a:moveTo>
                  <a:cubicBezTo>
                    <a:pt x="74057" y="72982"/>
                    <a:pt x="74742" y="72280"/>
                    <a:pt x="75428" y="70877"/>
                  </a:cubicBezTo>
                  <a:cubicBezTo>
                    <a:pt x="76114" y="71578"/>
                    <a:pt x="76800" y="71578"/>
                    <a:pt x="78171" y="72280"/>
                  </a:cubicBezTo>
                  <a:cubicBezTo>
                    <a:pt x="77485" y="73684"/>
                    <a:pt x="78857" y="75789"/>
                    <a:pt x="80228" y="75789"/>
                  </a:cubicBezTo>
                  <a:cubicBezTo>
                    <a:pt x="80914" y="75789"/>
                    <a:pt x="81600" y="75087"/>
                    <a:pt x="81600" y="75087"/>
                  </a:cubicBezTo>
                  <a:cubicBezTo>
                    <a:pt x="82285" y="75789"/>
                    <a:pt x="82971" y="76491"/>
                    <a:pt x="82971" y="77192"/>
                  </a:cubicBezTo>
                  <a:cubicBezTo>
                    <a:pt x="81600" y="78596"/>
                    <a:pt x="81600" y="81403"/>
                    <a:pt x="85028" y="81403"/>
                  </a:cubicBezTo>
                  <a:cubicBezTo>
                    <a:pt x="85028" y="82807"/>
                    <a:pt x="85028" y="83508"/>
                    <a:pt x="85028" y="84210"/>
                  </a:cubicBezTo>
                  <a:cubicBezTo>
                    <a:pt x="85028" y="84210"/>
                    <a:pt x="84342" y="84210"/>
                    <a:pt x="84342" y="84210"/>
                  </a:cubicBezTo>
                  <a:cubicBezTo>
                    <a:pt x="82285" y="84210"/>
                    <a:pt x="81600" y="87719"/>
                    <a:pt x="83657" y="88421"/>
                  </a:cubicBezTo>
                  <a:cubicBezTo>
                    <a:pt x="82971" y="89824"/>
                    <a:pt x="82285" y="90526"/>
                    <a:pt x="81600" y="91228"/>
                  </a:cubicBezTo>
                  <a:cubicBezTo>
                    <a:pt x="81600" y="90526"/>
                    <a:pt x="80914" y="90526"/>
                    <a:pt x="80228" y="90526"/>
                  </a:cubicBezTo>
                  <a:cubicBezTo>
                    <a:pt x="78857" y="90526"/>
                    <a:pt x="77485" y="91929"/>
                    <a:pt x="78171" y="93333"/>
                  </a:cubicBezTo>
                  <a:cubicBezTo>
                    <a:pt x="77485" y="94736"/>
                    <a:pt x="76800" y="94035"/>
                    <a:pt x="76114" y="94736"/>
                  </a:cubicBezTo>
                  <a:cubicBezTo>
                    <a:pt x="75428" y="93333"/>
                    <a:pt x="74057" y="92631"/>
                    <a:pt x="73371" y="92631"/>
                  </a:cubicBezTo>
                  <a:cubicBezTo>
                    <a:pt x="72000" y="92631"/>
                    <a:pt x="71314" y="93333"/>
                    <a:pt x="70628" y="94736"/>
                  </a:cubicBezTo>
                  <a:cubicBezTo>
                    <a:pt x="69942" y="94736"/>
                    <a:pt x="69257" y="94035"/>
                    <a:pt x="67885" y="94035"/>
                  </a:cubicBezTo>
                  <a:cubicBezTo>
                    <a:pt x="69257" y="91929"/>
                    <a:pt x="67200" y="90526"/>
                    <a:pt x="65828" y="90526"/>
                  </a:cubicBezTo>
                  <a:cubicBezTo>
                    <a:pt x="65142" y="90526"/>
                    <a:pt x="65142" y="90526"/>
                    <a:pt x="64457" y="90526"/>
                  </a:cubicBezTo>
                  <a:cubicBezTo>
                    <a:pt x="63771" y="90526"/>
                    <a:pt x="63085" y="89824"/>
                    <a:pt x="63085" y="89122"/>
                  </a:cubicBezTo>
                  <a:cubicBezTo>
                    <a:pt x="64457" y="87719"/>
                    <a:pt x="64457" y="84210"/>
                    <a:pt x="61714" y="84210"/>
                  </a:cubicBezTo>
                  <a:cubicBezTo>
                    <a:pt x="61028" y="83508"/>
                    <a:pt x="61028" y="82807"/>
                    <a:pt x="61028" y="81403"/>
                  </a:cubicBezTo>
                  <a:cubicBezTo>
                    <a:pt x="61714" y="81403"/>
                    <a:pt x="61714" y="81403"/>
                    <a:pt x="61714" y="81403"/>
                  </a:cubicBezTo>
                  <a:cubicBezTo>
                    <a:pt x="63771" y="81403"/>
                    <a:pt x="64457" y="78596"/>
                    <a:pt x="62399" y="77192"/>
                  </a:cubicBezTo>
                  <a:cubicBezTo>
                    <a:pt x="63085" y="76491"/>
                    <a:pt x="63771" y="75789"/>
                    <a:pt x="64457" y="75087"/>
                  </a:cubicBezTo>
                  <a:cubicBezTo>
                    <a:pt x="65142" y="75087"/>
                    <a:pt x="65142" y="75789"/>
                    <a:pt x="65828" y="75789"/>
                  </a:cubicBezTo>
                  <a:cubicBezTo>
                    <a:pt x="67885" y="75789"/>
                    <a:pt x="68571" y="73684"/>
                    <a:pt x="67885" y="72280"/>
                  </a:cubicBezTo>
                  <a:cubicBezTo>
                    <a:pt x="68571" y="71578"/>
                    <a:pt x="69257" y="71578"/>
                    <a:pt x="70628" y="71578"/>
                  </a:cubicBezTo>
                  <a:cubicBezTo>
                    <a:pt x="70628" y="72280"/>
                    <a:pt x="72000" y="72982"/>
                    <a:pt x="72685" y="72982"/>
                  </a:cubicBezTo>
                  <a:moveTo>
                    <a:pt x="44571" y="41403"/>
                  </a:moveTo>
                  <a:cubicBezTo>
                    <a:pt x="46628" y="41403"/>
                    <a:pt x="48685" y="40000"/>
                    <a:pt x="48685" y="37192"/>
                  </a:cubicBezTo>
                  <a:cubicBezTo>
                    <a:pt x="50742" y="37192"/>
                    <a:pt x="52799" y="37894"/>
                    <a:pt x="54171" y="37894"/>
                  </a:cubicBezTo>
                  <a:cubicBezTo>
                    <a:pt x="53485" y="41403"/>
                    <a:pt x="56228" y="44210"/>
                    <a:pt x="58971" y="44210"/>
                  </a:cubicBezTo>
                  <a:cubicBezTo>
                    <a:pt x="59657" y="44210"/>
                    <a:pt x="61028" y="43508"/>
                    <a:pt x="61714" y="42807"/>
                  </a:cubicBezTo>
                  <a:cubicBezTo>
                    <a:pt x="63771" y="43508"/>
                    <a:pt x="64457" y="44912"/>
                    <a:pt x="65142" y="46315"/>
                  </a:cubicBezTo>
                  <a:cubicBezTo>
                    <a:pt x="62399" y="49122"/>
                    <a:pt x="63085" y="54736"/>
                    <a:pt x="68571" y="54736"/>
                  </a:cubicBezTo>
                  <a:cubicBezTo>
                    <a:pt x="68571" y="54736"/>
                    <a:pt x="68571" y="54736"/>
                    <a:pt x="68571" y="54736"/>
                  </a:cubicBezTo>
                  <a:cubicBezTo>
                    <a:pt x="69257" y="56140"/>
                    <a:pt x="69257" y="58245"/>
                    <a:pt x="69257" y="59649"/>
                  </a:cubicBezTo>
                  <a:cubicBezTo>
                    <a:pt x="64457" y="59649"/>
                    <a:pt x="63771" y="65964"/>
                    <a:pt x="67885" y="68070"/>
                  </a:cubicBezTo>
                  <a:cubicBezTo>
                    <a:pt x="67200" y="69473"/>
                    <a:pt x="66514" y="70877"/>
                    <a:pt x="65828" y="72280"/>
                  </a:cubicBezTo>
                  <a:cubicBezTo>
                    <a:pt x="64457" y="72280"/>
                    <a:pt x="63771" y="71578"/>
                    <a:pt x="63085" y="71578"/>
                  </a:cubicBezTo>
                  <a:cubicBezTo>
                    <a:pt x="59657" y="71578"/>
                    <a:pt x="57599" y="75087"/>
                    <a:pt x="58971" y="78596"/>
                  </a:cubicBezTo>
                  <a:cubicBezTo>
                    <a:pt x="58285" y="80000"/>
                    <a:pt x="56914" y="80000"/>
                    <a:pt x="54857" y="80701"/>
                  </a:cubicBezTo>
                  <a:cubicBezTo>
                    <a:pt x="54171" y="79298"/>
                    <a:pt x="52114" y="77894"/>
                    <a:pt x="50057" y="77894"/>
                  </a:cubicBezTo>
                  <a:cubicBezTo>
                    <a:pt x="48000" y="77894"/>
                    <a:pt x="45942" y="79298"/>
                    <a:pt x="45942" y="82105"/>
                  </a:cubicBezTo>
                  <a:cubicBezTo>
                    <a:pt x="43885" y="82105"/>
                    <a:pt x="42514" y="81403"/>
                    <a:pt x="40457" y="81403"/>
                  </a:cubicBezTo>
                  <a:cubicBezTo>
                    <a:pt x="41828" y="77894"/>
                    <a:pt x="39085" y="75087"/>
                    <a:pt x="36342" y="75087"/>
                  </a:cubicBezTo>
                  <a:cubicBezTo>
                    <a:pt x="34971" y="75087"/>
                    <a:pt x="33600" y="75789"/>
                    <a:pt x="32914" y="76491"/>
                  </a:cubicBezTo>
                  <a:cubicBezTo>
                    <a:pt x="31542" y="75789"/>
                    <a:pt x="30171" y="74385"/>
                    <a:pt x="29485" y="72982"/>
                  </a:cubicBezTo>
                  <a:cubicBezTo>
                    <a:pt x="32914" y="70175"/>
                    <a:pt x="31542" y="64561"/>
                    <a:pt x="26057" y="64561"/>
                  </a:cubicBezTo>
                  <a:cubicBezTo>
                    <a:pt x="26057" y="64561"/>
                    <a:pt x="26057" y="64561"/>
                    <a:pt x="26057" y="64561"/>
                  </a:cubicBezTo>
                  <a:cubicBezTo>
                    <a:pt x="25371" y="63157"/>
                    <a:pt x="25371" y="61052"/>
                    <a:pt x="25371" y="59649"/>
                  </a:cubicBezTo>
                  <a:cubicBezTo>
                    <a:pt x="25371" y="59649"/>
                    <a:pt x="25371" y="59649"/>
                    <a:pt x="25371" y="59649"/>
                  </a:cubicBezTo>
                  <a:cubicBezTo>
                    <a:pt x="30171" y="59649"/>
                    <a:pt x="30857" y="52631"/>
                    <a:pt x="26742" y="51228"/>
                  </a:cubicBezTo>
                  <a:cubicBezTo>
                    <a:pt x="27428" y="49824"/>
                    <a:pt x="28799" y="48421"/>
                    <a:pt x="29485" y="47017"/>
                  </a:cubicBezTo>
                  <a:cubicBezTo>
                    <a:pt x="30171" y="47017"/>
                    <a:pt x="31542" y="47719"/>
                    <a:pt x="32228" y="47719"/>
                  </a:cubicBezTo>
                  <a:cubicBezTo>
                    <a:pt x="35657" y="47719"/>
                    <a:pt x="37028" y="44210"/>
                    <a:pt x="35657" y="40701"/>
                  </a:cubicBezTo>
                  <a:cubicBezTo>
                    <a:pt x="36342" y="39298"/>
                    <a:pt x="38400" y="39298"/>
                    <a:pt x="39771" y="38596"/>
                  </a:cubicBezTo>
                  <a:cubicBezTo>
                    <a:pt x="40457" y="40000"/>
                    <a:pt x="42514" y="41403"/>
                    <a:pt x="44571" y="41403"/>
                  </a:cubicBezTo>
                  <a:moveTo>
                    <a:pt x="37028" y="0"/>
                  </a:moveTo>
                  <a:cubicBezTo>
                    <a:pt x="37028" y="0"/>
                    <a:pt x="37028" y="0"/>
                    <a:pt x="37028" y="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19999" y="92631"/>
                    <a:pt x="119999" y="92631"/>
                    <a:pt x="119999" y="92631"/>
                  </a:cubicBezTo>
                  <a:cubicBezTo>
                    <a:pt x="119999" y="92631"/>
                    <a:pt x="119999" y="92631"/>
                    <a:pt x="119999" y="92631"/>
                  </a:cubicBezTo>
                  <a:cubicBezTo>
                    <a:pt x="37028" y="0"/>
                    <a:pt x="37028" y="0"/>
                    <a:pt x="37028" y="0"/>
                  </a:cubicBezTo>
                </a:path>
              </a:pathLst>
            </a:custGeom>
            <a:solidFill>
              <a:srgbClr val="1C64B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2777" y="982"/>
              <a:ext cx="215" cy="1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5463" y="101641"/>
                  </a:moveTo>
                  <a:cubicBezTo>
                    <a:pt x="61855" y="101194"/>
                    <a:pt x="61855" y="101194"/>
                    <a:pt x="61855" y="101194"/>
                  </a:cubicBezTo>
                  <a:cubicBezTo>
                    <a:pt x="62268" y="85074"/>
                    <a:pt x="62268" y="85074"/>
                    <a:pt x="62268" y="85074"/>
                  </a:cubicBezTo>
                  <a:cubicBezTo>
                    <a:pt x="75876" y="85522"/>
                    <a:pt x="75876" y="85522"/>
                    <a:pt x="75876" y="85522"/>
                  </a:cubicBezTo>
                  <a:cubicBezTo>
                    <a:pt x="75463" y="101641"/>
                    <a:pt x="75463" y="101641"/>
                    <a:pt x="75463" y="101641"/>
                  </a:cubicBezTo>
                  <a:moveTo>
                    <a:pt x="63505" y="40746"/>
                  </a:moveTo>
                  <a:cubicBezTo>
                    <a:pt x="63917" y="21044"/>
                    <a:pt x="63917" y="21044"/>
                    <a:pt x="63917" y="21044"/>
                  </a:cubicBezTo>
                  <a:cubicBezTo>
                    <a:pt x="64742" y="20597"/>
                    <a:pt x="65979" y="20597"/>
                    <a:pt x="67216" y="20597"/>
                  </a:cubicBezTo>
                  <a:cubicBezTo>
                    <a:pt x="67216" y="20597"/>
                    <a:pt x="67628" y="20597"/>
                    <a:pt x="67628" y="20597"/>
                  </a:cubicBezTo>
                  <a:cubicBezTo>
                    <a:pt x="80000" y="21044"/>
                    <a:pt x="89896" y="32238"/>
                    <a:pt x="89896" y="45671"/>
                  </a:cubicBezTo>
                  <a:cubicBezTo>
                    <a:pt x="89484" y="50597"/>
                    <a:pt x="88247" y="55074"/>
                    <a:pt x="85773" y="59104"/>
                  </a:cubicBezTo>
                  <a:cubicBezTo>
                    <a:pt x="82886" y="64925"/>
                    <a:pt x="82886" y="64925"/>
                    <a:pt x="82886" y="64925"/>
                  </a:cubicBezTo>
                  <a:cubicBezTo>
                    <a:pt x="80412" y="69402"/>
                    <a:pt x="80412" y="69402"/>
                    <a:pt x="80412" y="69402"/>
                  </a:cubicBezTo>
                  <a:cubicBezTo>
                    <a:pt x="80000" y="70298"/>
                    <a:pt x="78350" y="74328"/>
                    <a:pt x="78350" y="77910"/>
                  </a:cubicBezTo>
                  <a:cubicBezTo>
                    <a:pt x="78350" y="79253"/>
                    <a:pt x="77938" y="80597"/>
                    <a:pt x="77113" y="81492"/>
                  </a:cubicBezTo>
                  <a:cubicBezTo>
                    <a:pt x="76701" y="82835"/>
                    <a:pt x="75876" y="82835"/>
                    <a:pt x="75051" y="82835"/>
                  </a:cubicBezTo>
                  <a:cubicBezTo>
                    <a:pt x="75051" y="82835"/>
                    <a:pt x="75051" y="82835"/>
                    <a:pt x="74639" y="82835"/>
                  </a:cubicBezTo>
                  <a:cubicBezTo>
                    <a:pt x="74226" y="82835"/>
                    <a:pt x="73814" y="82835"/>
                    <a:pt x="72989" y="82835"/>
                  </a:cubicBezTo>
                  <a:cubicBezTo>
                    <a:pt x="72577" y="82835"/>
                    <a:pt x="71752" y="82835"/>
                    <a:pt x="70927" y="82835"/>
                  </a:cubicBezTo>
                  <a:cubicBezTo>
                    <a:pt x="68041" y="82388"/>
                    <a:pt x="65154" y="82388"/>
                    <a:pt x="62268" y="82388"/>
                  </a:cubicBezTo>
                  <a:cubicBezTo>
                    <a:pt x="63092" y="52835"/>
                    <a:pt x="63092" y="52835"/>
                    <a:pt x="63092" y="52835"/>
                  </a:cubicBezTo>
                  <a:cubicBezTo>
                    <a:pt x="73402" y="62238"/>
                    <a:pt x="73402" y="62238"/>
                    <a:pt x="73402" y="62238"/>
                  </a:cubicBezTo>
                  <a:cubicBezTo>
                    <a:pt x="77938" y="34925"/>
                    <a:pt x="77938" y="34925"/>
                    <a:pt x="77938" y="34925"/>
                  </a:cubicBezTo>
                  <a:cubicBezTo>
                    <a:pt x="63505" y="40746"/>
                    <a:pt x="63505" y="40746"/>
                    <a:pt x="63505" y="40746"/>
                  </a:cubicBezTo>
                  <a:moveTo>
                    <a:pt x="46597" y="33582"/>
                  </a:moveTo>
                  <a:cubicBezTo>
                    <a:pt x="51134" y="31791"/>
                    <a:pt x="51134" y="31791"/>
                    <a:pt x="51134" y="31791"/>
                  </a:cubicBezTo>
                  <a:cubicBezTo>
                    <a:pt x="51134" y="31791"/>
                    <a:pt x="55257" y="20597"/>
                    <a:pt x="55670" y="20597"/>
                  </a:cubicBezTo>
                  <a:cubicBezTo>
                    <a:pt x="55670" y="20597"/>
                    <a:pt x="55670" y="20597"/>
                    <a:pt x="55670" y="20597"/>
                  </a:cubicBezTo>
                  <a:cubicBezTo>
                    <a:pt x="59793" y="20597"/>
                    <a:pt x="59793" y="20597"/>
                    <a:pt x="59793" y="20597"/>
                  </a:cubicBezTo>
                  <a:cubicBezTo>
                    <a:pt x="59381" y="48358"/>
                    <a:pt x="59381" y="48358"/>
                    <a:pt x="59381" y="48358"/>
                  </a:cubicBezTo>
                  <a:cubicBezTo>
                    <a:pt x="59381" y="48358"/>
                    <a:pt x="58969" y="48358"/>
                    <a:pt x="58969" y="48358"/>
                  </a:cubicBezTo>
                  <a:cubicBezTo>
                    <a:pt x="52371" y="48358"/>
                    <a:pt x="47010" y="53731"/>
                    <a:pt x="47010" y="60895"/>
                  </a:cubicBezTo>
                  <a:cubicBezTo>
                    <a:pt x="46597" y="68059"/>
                    <a:pt x="51958" y="73880"/>
                    <a:pt x="58969" y="73880"/>
                  </a:cubicBezTo>
                  <a:cubicBezTo>
                    <a:pt x="58969" y="73880"/>
                    <a:pt x="58969" y="73880"/>
                    <a:pt x="58969" y="73880"/>
                  </a:cubicBezTo>
                  <a:cubicBezTo>
                    <a:pt x="58144" y="101641"/>
                    <a:pt x="58144" y="101641"/>
                    <a:pt x="58144" y="101641"/>
                  </a:cubicBezTo>
                  <a:cubicBezTo>
                    <a:pt x="54020" y="101641"/>
                    <a:pt x="54020" y="101641"/>
                    <a:pt x="54020" y="101641"/>
                  </a:cubicBezTo>
                  <a:cubicBezTo>
                    <a:pt x="53608" y="101194"/>
                    <a:pt x="49484" y="90000"/>
                    <a:pt x="49484" y="90000"/>
                  </a:cubicBezTo>
                  <a:cubicBezTo>
                    <a:pt x="44948" y="88208"/>
                    <a:pt x="44948" y="88208"/>
                    <a:pt x="44948" y="88208"/>
                  </a:cubicBezTo>
                  <a:cubicBezTo>
                    <a:pt x="44948" y="88208"/>
                    <a:pt x="35876" y="92238"/>
                    <a:pt x="34639" y="92238"/>
                  </a:cubicBezTo>
                  <a:cubicBezTo>
                    <a:pt x="34639" y="92238"/>
                    <a:pt x="34639" y="92238"/>
                    <a:pt x="34639" y="92238"/>
                  </a:cubicBezTo>
                  <a:cubicBezTo>
                    <a:pt x="28865" y="85970"/>
                    <a:pt x="28865" y="85970"/>
                    <a:pt x="28865" y="85970"/>
                  </a:cubicBezTo>
                  <a:cubicBezTo>
                    <a:pt x="28453" y="85522"/>
                    <a:pt x="32989" y="74776"/>
                    <a:pt x="32989" y="74776"/>
                  </a:cubicBezTo>
                  <a:cubicBezTo>
                    <a:pt x="31340" y="69402"/>
                    <a:pt x="31340" y="69402"/>
                    <a:pt x="31340" y="69402"/>
                  </a:cubicBezTo>
                  <a:cubicBezTo>
                    <a:pt x="31340" y="69402"/>
                    <a:pt x="21030" y="65373"/>
                    <a:pt x="21030" y="64477"/>
                  </a:cubicBezTo>
                  <a:cubicBezTo>
                    <a:pt x="21030" y="55522"/>
                    <a:pt x="21030" y="55522"/>
                    <a:pt x="21030" y="55522"/>
                  </a:cubicBezTo>
                  <a:cubicBezTo>
                    <a:pt x="21030" y="55074"/>
                    <a:pt x="31752" y="51044"/>
                    <a:pt x="31752" y="51044"/>
                  </a:cubicBezTo>
                  <a:cubicBezTo>
                    <a:pt x="33814" y="46119"/>
                    <a:pt x="33814" y="46119"/>
                    <a:pt x="33814" y="46119"/>
                  </a:cubicBezTo>
                  <a:cubicBezTo>
                    <a:pt x="33814" y="46119"/>
                    <a:pt x="29278" y="35373"/>
                    <a:pt x="29690" y="34925"/>
                  </a:cubicBezTo>
                  <a:cubicBezTo>
                    <a:pt x="35876" y="28656"/>
                    <a:pt x="35876" y="28656"/>
                    <a:pt x="35876" y="28656"/>
                  </a:cubicBezTo>
                  <a:cubicBezTo>
                    <a:pt x="35876" y="28656"/>
                    <a:pt x="35876" y="28656"/>
                    <a:pt x="35876" y="28656"/>
                  </a:cubicBezTo>
                  <a:cubicBezTo>
                    <a:pt x="37113" y="28656"/>
                    <a:pt x="46597" y="33582"/>
                    <a:pt x="46597" y="33582"/>
                  </a:cubicBezTo>
                  <a:moveTo>
                    <a:pt x="59793" y="0"/>
                  </a:moveTo>
                  <a:cubicBezTo>
                    <a:pt x="34226" y="0"/>
                    <a:pt x="11134" y="19701"/>
                    <a:pt x="5773" y="48358"/>
                  </a:cubicBezTo>
                  <a:cubicBezTo>
                    <a:pt x="0" y="80597"/>
                    <a:pt x="19381" y="111940"/>
                    <a:pt x="49072" y="118656"/>
                  </a:cubicBezTo>
                  <a:cubicBezTo>
                    <a:pt x="52371" y="119552"/>
                    <a:pt x="55670" y="119552"/>
                    <a:pt x="59381" y="120000"/>
                  </a:cubicBezTo>
                  <a:cubicBezTo>
                    <a:pt x="60618" y="120000"/>
                    <a:pt x="60618" y="120000"/>
                    <a:pt x="60618" y="120000"/>
                  </a:cubicBezTo>
                  <a:cubicBezTo>
                    <a:pt x="86185" y="119552"/>
                    <a:pt x="108865" y="99850"/>
                    <a:pt x="113814" y="71641"/>
                  </a:cubicBezTo>
                  <a:cubicBezTo>
                    <a:pt x="120000" y="39402"/>
                    <a:pt x="100618" y="8059"/>
                    <a:pt x="70515" y="1343"/>
                  </a:cubicBezTo>
                  <a:cubicBezTo>
                    <a:pt x="67216" y="447"/>
                    <a:pt x="63505" y="0"/>
                    <a:pt x="59793" y="0"/>
                  </a:cubicBezTo>
                </a:path>
              </a:pathLst>
            </a:custGeom>
            <a:solidFill>
              <a:srgbClr val="216BB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7" name="Shape 167"/>
          <p:cNvGrpSpPr/>
          <p:nvPr/>
        </p:nvGrpSpPr>
        <p:grpSpPr>
          <a:xfrm>
            <a:off x="9294006" y="6611934"/>
            <a:ext cx="481980" cy="639975"/>
            <a:chOff x="2073" y="843"/>
            <a:chExt cx="1615" cy="1561"/>
          </a:xfrm>
        </p:grpSpPr>
        <p:sp>
          <p:nvSpPr>
            <p:cNvPr id="168" name="Shape 168"/>
            <p:cNvSpPr/>
            <p:nvPr/>
          </p:nvSpPr>
          <p:spPr>
            <a:xfrm>
              <a:off x="2073" y="1378"/>
              <a:ext cx="1524" cy="44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120000" y="0"/>
                    <a:pt x="120000" y="0"/>
                    <a:pt x="120000" y="0"/>
                  </a:cubicBezTo>
                  <a:cubicBezTo>
                    <a:pt x="120000" y="119358"/>
                    <a:pt x="120000" y="119358"/>
                    <a:pt x="120000" y="119358"/>
                  </a:cubicBezTo>
                  <a:cubicBezTo>
                    <a:pt x="80061" y="120000"/>
                    <a:pt x="39938" y="119358"/>
                    <a:pt x="0" y="120000"/>
                  </a:cubicBezTo>
                  <a:cubicBezTo>
                    <a:pt x="0" y="641"/>
                    <a:pt x="0" y="641"/>
                    <a:pt x="0" y="64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68544" y="26310"/>
                  </a:moveTo>
                  <a:cubicBezTo>
                    <a:pt x="67058" y="27593"/>
                    <a:pt x="64272" y="26310"/>
                    <a:pt x="62043" y="26310"/>
                  </a:cubicBezTo>
                  <a:cubicBezTo>
                    <a:pt x="58699" y="26310"/>
                    <a:pt x="58699" y="26310"/>
                    <a:pt x="58699" y="26310"/>
                  </a:cubicBezTo>
                  <a:cubicBezTo>
                    <a:pt x="57399" y="26310"/>
                    <a:pt x="56099" y="26951"/>
                    <a:pt x="55356" y="26310"/>
                  </a:cubicBezTo>
                  <a:cubicBezTo>
                    <a:pt x="54798" y="25668"/>
                    <a:pt x="54427" y="23101"/>
                    <a:pt x="53869" y="23743"/>
                  </a:cubicBezTo>
                  <a:cubicBezTo>
                    <a:pt x="53684" y="28877"/>
                    <a:pt x="53498" y="37219"/>
                    <a:pt x="53684" y="42352"/>
                  </a:cubicBezTo>
                  <a:cubicBezTo>
                    <a:pt x="54241" y="42352"/>
                    <a:pt x="54241" y="42352"/>
                    <a:pt x="54241" y="42352"/>
                  </a:cubicBezTo>
                  <a:cubicBezTo>
                    <a:pt x="54613" y="32085"/>
                    <a:pt x="56842" y="28235"/>
                    <a:pt x="60371" y="30802"/>
                  </a:cubicBezTo>
                  <a:cubicBezTo>
                    <a:pt x="60371" y="75080"/>
                    <a:pt x="60371" y="75080"/>
                    <a:pt x="60371" y="75080"/>
                  </a:cubicBezTo>
                  <a:cubicBezTo>
                    <a:pt x="60371" y="82780"/>
                    <a:pt x="60557" y="88556"/>
                    <a:pt x="58699" y="89839"/>
                  </a:cubicBezTo>
                  <a:cubicBezTo>
                    <a:pt x="57956" y="90481"/>
                    <a:pt x="57027" y="89197"/>
                    <a:pt x="57399" y="92406"/>
                  </a:cubicBezTo>
                  <a:cubicBezTo>
                    <a:pt x="60185" y="93048"/>
                    <a:pt x="63900" y="93689"/>
                    <a:pt x="66501" y="92406"/>
                  </a:cubicBezTo>
                  <a:cubicBezTo>
                    <a:pt x="66501" y="90481"/>
                    <a:pt x="66501" y="90481"/>
                    <a:pt x="66501" y="90481"/>
                  </a:cubicBezTo>
                  <a:cubicBezTo>
                    <a:pt x="65015" y="89839"/>
                    <a:pt x="63900" y="89197"/>
                    <a:pt x="63715" y="83422"/>
                  </a:cubicBezTo>
                  <a:cubicBezTo>
                    <a:pt x="63343" y="76363"/>
                    <a:pt x="63715" y="66096"/>
                    <a:pt x="63715" y="57112"/>
                  </a:cubicBezTo>
                  <a:cubicBezTo>
                    <a:pt x="63715" y="30160"/>
                    <a:pt x="63715" y="30160"/>
                    <a:pt x="63715" y="30160"/>
                  </a:cubicBezTo>
                  <a:cubicBezTo>
                    <a:pt x="65572" y="30802"/>
                    <a:pt x="67244" y="29518"/>
                    <a:pt x="68359" y="32085"/>
                  </a:cubicBezTo>
                  <a:cubicBezTo>
                    <a:pt x="69287" y="34010"/>
                    <a:pt x="69102" y="38502"/>
                    <a:pt x="69659" y="42352"/>
                  </a:cubicBezTo>
                  <a:cubicBezTo>
                    <a:pt x="70402" y="42352"/>
                    <a:pt x="70402" y="42352"/>
                    <a:pt x="70402" y="42352"/>
                  </a:cubicBezTo>
                  <a:cubicBezTo>
                    <a:pt x="70402" y="36577"/>
                    <a:pt x="70030" y="28877"/>
                    <a:pt x="70030" y="23743"/>
                  </a:cubicBezTo>
                  <a:cubicBezTo>
                    <a:pt x="69659" y="23101"/>
                    <a:pt x="69287" y="25668"/>
                    <a:pt x="68544" y="26310"/>
                  </a:cubicBezTo>
                  <a:moveTo>
                    <a:pt x="38452" y="44278"/>
                  </a:moveTo>
                  <a:cubicBezTo>
                    <a:pt x="38637" y="61604"/>
                    <a:pt x="45139" y="62245"/>
                    <a:pt x="46811" y="72513"/>
                  </a:cubicBezTo>
                  <a:cubicBezTo>
                    <a:pt x="48111" y="81497"/>
                    <a:pt x="46439" y="91764"/>
                    <a:pt x="43281" y="90481"/>
                  </a:cubicBezTo>
                  <a:cubicBezTo>
                    <a:pt x="40681" y="89197"/>
                    <a:pt x="39752" y="80855"/>
                    <a:pt x="38637" y="73796"/>
                  </a:cubicBezTo>
                  <a:cubicBezTo>
                    <a:pt x="38452" y="74438"/>
                    <a:pt x="38080" y="74438"/>
                    <a:pt x="37894" y="74438"/>
                  </a:cubicBezTo>
                  <a:cubicBezTo>
                    <a:pt x="37894" y="79572"/>
                    <a:pt x="38452" y="85347"/>
                    <a:pt x="38637" y="90481"/>
                  </a:cubicBezTo>
                  <a:cubicBezTo>
                    <a:pt x="43653" y="99465"/>
                    <a:pt x="49783" y="93048"/>
                    <a:pt x="50154" y="76363"/>
                  </a:cubicBezTo>
                  <a:cubicBezTo>
                    <a:pt x="50526" y="68021"/>
                    <a:pt x="49411" y="62245"/>
                    <a:pt x="48297" y="59037"/>
                  </a:cubicBezTo>
                  <a:cubicBezTo>
                    <a:pt x="46253" y="53262"/>
                    <a:pt x="43095" y="51978"/>
                    <a:pt x="41795" y="44278"/>
                  </a:cubicBezTo>
                  <a:cubicBezTo>
                    <a:pt x="41052" y="39144"/>
                    <a:pt x="41609" y="32727"/>
                    <a:pt x="42910" y="30160"/>
                  </a:cubicBezTo>
                  <a:cubicBezTo>
                    <a:pt x="45139" y="25668"/>
                    <a:pt x="46996" y="30802"/>
                    <a:pt x="47925" y="35935"/>
                  </a:cubicBezTo>
                  <a:cubicBezTo>
                    <a:pt x="47925" y="37219"/>
                    <a:pt x="48297" y="41711"/>
                    <a:pt x="48668" y="41711"/>
                  </a:cubicBezTo>
                  <a:cubicBezTo>
                    <a:pt x="48854" y="41711"/>
                    <a:pt x="49040" y="41069"/>
                    <a:pt x="49411" y="41069"/>
                  </a:cubicBezTo>
                  <a:cubicBezTo>
                    <a:pt x="49411" y="37219"/>
                    <a:pt x="48854" y="32085"/>
                    <a:pt x="48854" y="26951"/>
                  </a:cubicBezTo>
                  <a:cubicBezTo>
                    <a:pt x="44210" y="20534"/>
                    <a:pt x="38452" y="26310"/>
                    <a:pt x="38452" y="44278"/>
                  </a:cubicBezTo>
                  <a:moveTo>
                    <a:pt x="8173" y="26951"/>
                  </a:moveTo>
                  <a:cubicBezTo>
                    <a:pt x="8173" y="28877"/>
                    <a:pt x="8173" y="28877"/>
                    <a:pt x="8173" y="28877"/>
                  </a:cubicBezTo>
                  <a:cubicBezTo>
                    <a:pt x="10959" y="27593"/>
                    <a:pt x="10773" y="36577"/>
                    <a:pt x="10773" y="45561"/>
                  </a:cubicBezTo>
                  <a:cubicBezTo>
                    <a:pt x="10773" y="59679"/>
                    <a:pt x="10773" y="59679"/>
                    <a:pt x="10773" y="59679"/>
                  </a:cubicBezTo>
                  <a:cubicBezTo>
                    <a:pt x="10773" y="68021"/>
                    <a:pt x="11331" y="86631"/>
                    <a:pt x="9845" y="89197"/>
                  </a:cubicBezTo>
                  <a:cubicBezTo>
                    <a:pt x="9102" y="90481"/>
                    <a:pt x="7801" y="88556"/>
                    <a:pt x="7987" y="92406"/>
                  </a:cubicBezTo>
                  <a:cubicBezTo>
                    <a:pt x="12445" y="93689"/>
                    <a:pt x="17461" y="92406"/>
                    <a:pt x="21919" y="93048"/>
                  </a:cubicBezTo>
                  <a:cubicBezTo>
                    <a:pt x="22291" y="87272"/>
                    <a:pt x="22848" y="82139"/>
                    <a:pt x="23034" y="76363"/>
                  </a:cubicBezTo>
                  <a:cubicBezTo>
                    <a:pt x="21919" y="74438"/>
                    <a:pt x="21919" y="77647"/>
                    <a:pt x="21733" y="79572"/>
                  </a:cubicBezTo>
                  <a:cubicBezTo>
                    <a:pt x="20990" y="86631"/>
                    <a:pt x="19876" y="89197"/>
                    <a:pt x="17275" y="89197"/>
                  </a:cubicBezTo>
                  <a:cubicBezTo>
                    <a:pt x="15603" y="89197"/>
                    <a:pt x="14303" y="88556"/>
                    <a:pt x="14117" y="81497"/>
                  </a:cubicBezTo>
                  <a:cubicBezTo>
                    <a:pt x="13931" y="75080"/>
                    <a:pt x="14117" y="66737"/>
                    <a:pt x="14117" y="59037"/>
                  </a:cubicBezTo>
                  <a:cubicBezTo>
                    <a:pt x="14117" y="50695"/>
                    <a:pt x="13931" y="42352"/>
                    <a:pt x="14117" y="35935"/>
                  </a:cubicBezTo>
                  <a:cubicBezTo>
                    <a:pt x="14117" y="30802"/>
                    <a:pt x="14674" y="30160"/>
                    <a:pt x="15789" y="28877"/>
                  </a:cubicBezTo>
                  <a:cubicBezTo>
                    <a:pt x="16160" y="28877"/>
                    <a:pt x="16904" y="30160"/>
                    <a:pt x="16718" y="26951"/>
                  </a:cubicBezTo>
                  <a:cubicBezTo>
                    <a:pt x="14117" y="25668"/>
                    <a:pt x="10959" y="26310"/>
                    <a:pt x="8173" y="26310"/>
                  </a:cubicBezTo>
                  <a:cubicBezTo>
                    <a:pt x="8173" y="26310"/>
                    <a:pt x="8173" y="26310"/>
                    <a:pt x="8173" y="26951"/>
                  </a:cubicBezTo>
                  <a:moveTo>
                    <a:pt x="25820" y="26951"/>
                  </a:moveTo>
                  <a:cubicBezTo>
                    <a:pt x="25820" y="28877"/>
                    <a:pt x="25820" y="28877"/>
                    <a:pt x="25820" y="28877"/>
                  </a:cubicBezTo>
                  <a:cubicBezTo>
                    <a:pt x="27306" y="28877"/>
                    <a:pt x="28049" y="30160"/>
                    <a:pt x="28235" y="35935"/>
                  </a:cubicBezTo>
                  <a:cubicBezTo>
                    <a:pt x="28421" y="42352"/>
                    <a:pt x="28235" y="50053"/>
                    <a:pt x="28235" y="59679"/>
                  </a:cubicBezTo>
                  <a:cubicBezTo>
                    <a:pt x="28235" y="68021"/>
                    <a:pt x="28421" y="77005"/>
                    <a:pt x="28235" y="83422"/>
                  </a:cubicBezTo>
                  <a:cubicBezTo>
                    <a:pt x="28235" y="84705"/>
                    <a:pt x="28049" y="87272"/>
                    <a:pt x="28049" y="87914"/>
                  </a:cubicBezTo>
                  <a:cubicBezTo>
                    <a:pt x="27492" y="89839"/>
                    <a:pt x="25820" y="89839"/>
                    <a:pt x="25820" y="91122"/>
                  </a:cubicBezTo>
                  <a:cubicBezTo>
                    <a:pt x="25634" y="91764"/>
                    <a:pt x="25820" y="91764"/>
                    <a:pt x="25820" y="92406"/>
                  </a:cubicBezTo>
                  <a:cubicBezTo>
                    <a:pt x="27120" y="93689"/>
                    <a:pt x="30092" y="93048"/>
                    <a:pt x="32136" y="93048"/>
                  </a:cubicBezTo>
                  <a:cubicBezTo>
                    <a:pt x="32879" y="93048"/>
                    <a:pt x="34551" y="94331"/>
                    <a:pt x="34179" y="90481"/>
                  </a:cubicBezTo>
                  <a:cubicBezTo>
                    <a:pt x="33622" y="89839"/>
                    <a:pt x="32507" y="89839"/>
                    <a:pt x="32136" y="88556"/>
                  </a:cubicBezTo>
                  <a:cubicBezTo>
                    <a:pt x="31578" y="86631"/>
                    <a:pt x="31578" y="79572"/>
                    <a:pt x="31578" y="75721"/>
                  </a:cubicBezTo>
                  <a:cubicBezTo>
                    <a:pt x="31578" y="60320"/>
                    <a:pt x="31578" y="60320"/>
                    <a:pt x="31578" y="60320"/>
                  </a:cubicBezTo>
                  <a:cubicBezTo>
                    <a:pt x="31578" y="52620"/>
                    <a:pt x="31021" y="34010"/>
                    <a:pt x="32136" y="30802"/>
                  </a:cubicBezTo>
                  <a:cubicBezTo>
                    <a:pt x="32693" y="28235"/>
                    <a:pt x="34551" y="30160"/>
                    <a:pt x="34179" y="26310"/>
                  </a:cubicBezTo>
                  <a:cubicBezTo>
                    <a:pt x="31578" y="25668"/>
                    <a:pt x="28606" y="26310"/>
                    <a:pt x="25820" y="26310"/>
                  </a:cubicBezTo>
                  <a:cubicBezTo>
                    <a:pt x="25820" y="26310"/>
                    <a:pt x="25820" y="26310"/>
                    <a:pt x="25820" y="26951"/>
                  </a:cubicBezTo>
                  <a:moveTo>
                    <a:pt x="73746" y="28877"/>
                  </a:moveTo>
                  <a:cubicBezTo>
                    <a:pt x="76160" y="28235"/>
                    <a:pt x="76160" y="34010"/>
                    <a:pt x="76346" y="42994"/>
                  </a:cubicBezTo>
                  <a:cubicBezTo>
                    <a:pt x="76346" y="53262"/>
                    <a:pt x="76346" y="63529"/>
                    <a:pt x="76346" y="73796"/>
                  </a:cubicBezTo>
                  <a:cubicBezTo>
                    <a:pt x="76346" y="78930"/>
                    <a:pt x="76346" y="85989"/>
                    <a:pt x="75789" y="87914"/>
                  </a:cubicBezTo>
                  <a:cubicBezTo>
                    <a:pt x="75232" y="90481"/>
                    <a:pt x="73931" y="89197"/>
                    <a:pt x="73374" y="90481"/>
                  </a:cubicBezTo>
                  <a:cubicBezTo>
                    <a:pt x="73374" y="92406"/>
                    <a:pt x="73374" y="92406"/>
                    <a:pt x="73374" y="92406"/>
                  </a:cubicBezTo>
                  <a:cubicBezTo>
                    <a:pt x="78204" y="93048"/>
                    <a:pt x="83219" y="93048"/>
                    <a:pt x="88049" y="93048"/>
                  </a:cubicBezTo>
                  <a:cubicBezTo>
                    <a:pt x="88421" y="87914"/>
                    <a:pt x="88792" y="82139"/>
                    <a:pt x="88978" y="76363"/>
                  </a:cubicBezTo>
                  <a:cubicBezTo>
                    <a:pt x="87863" y="74438"/>
                    <a:pt x="87863" y="78930"/>
                    <a:pt x="87492" y="81497"/>
                  </a:cubicBezTo>
                  <a:cubicBezTo>
                    <a:pt x="86749" y="87272"/>
                    <a:pt x="85448" y="89197"/>
                    <a:pt x="83034" y="89197"/>
                  </a:cubicBezTo>
                  <a:cubicBezTo>
                    <a:pt x="82476" y="89197"/>
                    <a:pt x="80990" y="89197"/>
                    <a:pt x="80247" y="87914"/>
                  </a:cubicBezTo>
                  <a:cubicBezTo>
                    <a:pt x="79504" y="86631"/>
                    <a:pt x="79504" y="80213"/>
                    <a:pt x="79504" y="75721"/>
                  </a:cubicBezTo>
                  <a:cubicBezTo>
                    <a:pt x="79504" y="69946"/>
                    <a:pt x="79504" y="64812"/>
                    <a:pt x="79504" y="60320"/>
                  </a:cubicBezTo>
                  <a:cubicBezTo>
                    <a:pt x="81176" y="61604"/>
                    <a:pt x="83405" y="59037"/>
                    <a:pt x="84520" y="61604"/>
                  </a:cubicBezTo>
                  <a:cubicBezTo>
                    <a:pt x="85077" y="63529"/>
                    <a:pt x="84705" y="66737"/>
                    <a:pt x="85263" y="69304"/>
                  </a:cubicBezTo>
                  <a:cubicBezTo>
                    <a:pt x="86006" y="69304"/>
                    <a:pt x="86006" y="69304"/>
                    <a:pt x="86006" y="69304"/>
                  </a:cubicBezTo>
                  <a:cubicBezTo>
                    <a:pt x="86006" y="47486"/>
                    <a:pt x="86006" y="47486"/>
                    <a:pt x="86006" y="47486"/>
                  </a:cubicBezTo>
                  <a:cubicBezTo>
                    <a:pt x="85077" y="47486"/>
                    <a:pt x="85077" y="47486"/>
                    <a:pt x="85077" y="47486"/>
                  </a:cubicBezTo>
                  <a:cubicBezTo>
                    <a:pt x="84891" y="50695"/>
                    <a:pt x="85077" y="53903"/>
                    <a:pt x="84334" y="55187"/>
                  </a:cubicBezTo>
                  <a:cubicBezTo>
                    <a:pt x="83219" y="57112"/>
                    <a:pt x="80990" y="55187"/>
                    <a:pt x="79504" y="55828"/>
                  </a:cubicBezTo>
                  <a:cubicBezTo>
                    <a:pt x="79690" y="48770"/>
                    <a:pt x="79133" y="36577"/>
                    <a:pt x="79876" y="30160"/>
                  </a:cubicBezTo>
                  <a:cubicBezTo>
                    <a:pt x="81919" y="30802"/>
                    <a:pt x="84148" y="28877"/>
                    <a:pt x="85448" y="32085"/>
                  </a:cubicBezTo>
                  <a:cubicBezTo>
                    <a:pt x="86377" y="34010"/>
                    <a:pt x="86191" y="38502"/>
                    <a:pt x="86934" y="41711"/>
                  </a:cubicBezTo>
                  <a:cubicBezTo>
                    <a:pt x="87120" y="42352"/>
                    <a:pt x="87120" y="41711"/>
                    <a:pt x="87492" y="41711"/>
                  </a:cubicBezTo>
                  <a:cubicBezTo>
                    <a:pt x="87492" y="37219"/>
                    <a:pt x="87306" y="30802"/>
                    <a:pt x="87120" y="26310"/>
                  </a:cubicBezTo>
                  <a:cubicBezTo>
                    <a:pt x="73746" y="26310"/>
                    <a:pt x="73746" y="26310"/>
                    <a:pt x="73746" y="26310"/>
                  </a:cubicBezTo>
                  <a:cubicBezTo>
                    <a:pt x="73560" y="26310"/>
                    <a:pt x="73746" y="28235"/>
                    <a:pt x="73746" y="28877"/>
                  </a:cubicBezTo>
                  <a:moveTo>
                    <a:pt x="91950" y="26951"/>
                  </a:moveTo>
                  <a:cubicBezTo>
                    <a:pt x="91950" y="28877"/>
                    <a:pt x="91950" y="28877"/>
                    <a:pt x="91950" y="28877"/>
                  </a:cubicBezTo>
                  <a:cubicBezTo>
                    <a:pt x="92507" y="29518"/>
                    <a:pt x="93622" y="28877"/>
                    <a:pt x="93993" y="30802"/>
                  </a:cubicBezTo>
                  <a:cubicBezTo>
                    <a:pt x="94551" y="33368"/>
                    <a:pt x="94365" y="39786"/>
                    <a:pt x="94365" y="44919"/>
                  </a:cubicBezTo>
                  <a:cubicBezTo>
                    <a:pt x="94365" y="75080"/>
                    <a:pt x="94365" y="75080"/>
                    <a:pt x="94365" y="75080"/>
                  </a:cubicBezTo>
                  <a:cubicBezTo>
                    <a:pt x="94365" y="84064"/>
                    <a:pt x="94551" y="88556"/>
                    <a:pt x="92693" y="89839"/>
                  </a:cubicBezTo>
                  <a:cubicBezTo>
                    <a:pt x="92507" y="90481"/>
                    <a:pt x="91578" y="89197"/>
                    <a:pt x="91764" y="91764"/>
                  </a:cubicBezTo>
                  <a:cubicBezTo>
                    <a:pt x="91764" y="93689"/>
                    <a:pt x="91950" y="93048"/>
                    <a:pt x="92321" y="93048"/>
                  </a:cubicBezTo>
                  <a:cubicBezTo>
                    <a:pt x="94365" y="93689"/>
                    <a:pt x="97151" y="93048"/>
                    <a:pt x="99009" y="93048"/>
                  </a:cubicBezTo>
                  <a:cubicBezTo>
                    <a:pt x="106439" y="93048"/>
                    <a:pt x="111826" y="81497"/>
                    <a:pt x="111640" y="56470"/>
                  </a:cubicBezTo>
                  <a:cubicBezTo>
                    <a:pt x="111640" y="45561"/>
                    <a:pt x="110154" y="37219"/>
                    <a:pt x="108482" y="32727"/>
                  </a:cubicBezTo>
                  <a:cubicBezTo>
                    <a:pt x="104767" y="23743"/>
                    <a:pt x="98452" y="26951"/>
                    <a:pt x="92136" y="26310"/>
                  </a:cubicBezTo>
                  <a:cubicBezTo>
                    <a:pt x="91950" y="26310"/>
                    <a:pt x="91950" y="26310"/>
                    <a:pt x="91950" y="269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3311" y="1477"/>
              <a:ext cx="135" cy="22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15" y="7422"/>
                  </a:moveTo>
                  <a:cubicBezTo>
                    <a:pt x="80000" y="0"/>
                    <a:pt x="119999" y="22268"/>
                    <a:pt x="119999" y="63092"/>
                  </a:cubicBezTo>
                  <a:cubicBezTo>
                    <a:pt x="119999" y="91546"/>
                    <a:pt x="96842" y="116288"/>
                    <a:pt x="46315" y="120000"/>
                  </a:cubicBezTo>
                  <a:cubicBezTo>
                    <a:pt x="33684" y="120000"/>
                    <a:pt x="18947" y="120000"/>
                    <a:pt x="12631" y="116288"/>
                  </a:cubicBezTo>
                  <a:cubicBezTo>
                    <a:pt x="0" y="110103"/>
                    <a:pt x="4210" y="76701"/>
                    <a:pt x="4210" y="63092"/>
                  </a:cubicBezTo>
                  <a:cubicBezTo>
                    <a:pt x="4210" y="43298"/>
                    <a:pt x="2105" y="24742"/>
                    <a:pt x="6315" y="74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2913" y="1903"/>
              <a:ext cx="320" cy="50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529" y="7358"/>
                  </a:moveTo>
                  <a:cubicBezTo>
                    <a:pt x="108529" y="24339"/>
                    <a:pt x="108529" y="24339"/>
                    <a:pt x="108529" y="24339"/>
                  </a:cubicBezTo>
                  <a:cubicBezTo>
                    <a:pt x="91764" y="20377"/>
                    <a:pt x="52058" y="13584"/>
                    <a:pt x="40588" y="24905"/>
                  </a:cubicBezTo>
                  <a:cubicBezTo>
                    <a:pt x="37941" y="27735"/>
                    <a:pt x="37058" y="32264"/>
                    <a:pt x="38823" y="36226"/>
                  </a:cubicBezTo>
                  <a:cubicBezTo>
                    <a:pt x="42352" y="41886"/>
                    <a:pt x="56470" y="45283"/>
                    <a:pt x="66176" y="48113"/>
                  </a:cubicBezTo>
                  <a:cubicBezTo>
                    <a:pt x="87352" y="54339"/>
                    <a:pt x="109411" y="60000"/>
                    <a:pt x="116470" y="75283"/>
                  </a:cubicBezTo>
                  <a:cubicBezTo>
                    <a:pt x="120000" y="82075"/>
                    <a:pt x="119117" y="92264"/>
                    <a:pt x="113823" y="99622"/>
                  </a:cubicBezTo>
                  <a:cubicBezTo>
                    <a:pt x="105882" y="109811"/>
                    <a:pt x="88235" y="116603"/>
                    <a:pt x="67941" y="118301"/>
                  </a:cubicBezTo>
                  <a:cubicBezTo>
                    <a:pt x="45882" y="120000"/>
                    <a:pt x="23823" y="117169"/>
                    <a:pt x="4411" y="113207"/>
                  </a:cubicBezTo>
                  <a:cubicBezTo>
                    <a:pt x="4411" y="96226"/>
                    <a:pt x="4411" y="96226"/>
                    <a:pt x="4411" y="96226"/>
                  </a:cubicBezTo>
                  <a:cubicBezTo>
                    <a:pt x="23823" y="100754"/>
                    <a:pt x="69705" y="107547"/>
                    <a:pt x="79411" y="93962"/>
                  </a:cubicBezTo>
                  <a:cubicBezTo>
                    <a:pt x="82058" y="91132"/>
                    <a:pt x="82941" y="86603"/>
                    <a:pt x="80294" y="82641"/>
                  </a:cubicBezTo>
                  <a:cubicBezTo>
                    <a:pt x="75882" y="75283"/>
                    <a:pt x="56470" y="71320"/>
                    <a:pt x="45000" y="67358"/>
                  </a:cubicBezTo>
                  <a:cubicBezTo>
                    <a:pt x="22941" y="60566"/>
                    <a:pt x="0" y="53207"/>
                    <a:pt x="1764" y="32264"/>
                  </a:cubicBezTo>
                  <a:cubicBezTo>
                    <a:pt x="2647" y="21509"/>
                    <a:pt x="10588" y="15283"/>
                    <a:pt x="21176" y="10188"/>
                  </a:cubicBezTo>
                  <a:cubicBezTo>
                    <a:pt x="41470" y="1132"/>
                    <a:pt x="82941" y="0"/>
                    <a:pt x="108529" y="73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2073" y="1920"/>
              <a:ext cx="377" cy="4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45000" y="0"/>
                    <a:pt x="45000" y="0"/>
                    <a:pt x="45000" y="0"/>
                  </a:cubicBezTo>
                  <a:cubicBezTo>
                    <a:pt x="60750" y="28800"/>
                    <a:pt x="76500" y="57000"/>
                    <a:pt x="91500" y="86400"/>
                  </a:cubicBezTo>
                  <a:cubicBezTo>
                    <a:pt x="92250" y="58200"/>
                    <a:pt x="92250" y="28800"/>
                    <a:pt x="92250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80250" y="120000"/>
                    <a:pt x="80250" y="120000"/>
                    <a:pt x="80250" y="120000"/>
                  </a:cubicBezTo>
                  <a:cubicBezTo>
                    <a:pt x="62250" y="89400"/>
                    <a:pt x="45750" y="57000"/>
                    <a:pt x="27750" y="25800"/>
                  </a:cubicBezTo>
                  <a:cubicBezTo>
                    <a:pt x="27750" y="120000"/>
                    <a:pt x="27750" y="120000"/>
                    <a:pt x="2775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2488" y="1920"/>
              <a:ext cx="416" cy="4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727" y="0"/>
                  </a:moveTo>
                  <a:cubicBezTo>
                    <a:pt x="42954" y="17400"/>
                    <a:pt x="52500" y="34800"/>
                    <a:pt x="62727" y="52800"/>
                  </a:cubicBezTo>
                  <a:cubicBezTo>
                    <a:pt x="72954" y="35400"/>
                    <a:pt x="82500" y="17400"/>
                    <a:pt x="92727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07045" y="21600"/>
                    <a:pt x="93409" y="43200"/>
                    <a:pt x="79772" y="65400"/>
                  </a:cubicBezTo>
                  <a:cubicBezTo>
                    <a:pt x="78409" y="68400"/>
                    <a:pt x="75000" y="72000"/>
                    <a:pt x="74318" y="75000"/>
                  </a:cubicBezTo>
                  <a:cubicBezTo>
                    <a:pt x="73636" y="78000"/>
                    <a:pt x="74318" y="82200"/>
                    <a:pt x="74318" y="86400"/>
                  </a:cubicBezTo>
                  <a:cubicBezTo>
                    <a:pt x="74318" y="120000"/>
                    <a:pt x="74318" y="120000"/>
                    <a:pt x="74318" y="120000"/>
                  </a:cubicBezTo>
                  <a:cubicBezTo>
                    <a:pt x="45000" y="120000"/>
                    <a:pt x="45000" y="120000"/>
                    <a:pt x="45000" y="120000"/>
                  </a:cubicBezTo>
                  <a:cubicBezTo>
                    <a:pt x="45000" y="85800"/>
                    <a:pt x="45000" y="85800"/>
                    <a:pt x="45000" y="85800"/>
                  </a:cubicBezTo>
                  <a:cubicBezTo>
                    <a:pt x="45000" y="82200"/>
                    <a:pt x="45681" y="78000"/>
                    <a:pt x="45000" y="74400"/>
                  </a:cubicBezTo>
                  <a:cubicBezTo>
                    <a:pt x="45000" y="72000"/>
                    <a:pt x="41590" y="67800"/>
                    <a:pt x="39545" y="64800"/>
                  </a:cubicBezTo>
                  <a:cubicBezTo>
                    <a:pt x="26590" y="43800"/>
                    <a:pt x="12954" y="21600"/>
                    <a:pt x="681" y="0"/>
                  </a:cubicBezTo>
                  <a:cubicBezTo>
                    <a:pt x="0" y="0"/>
                    <a:pt x="1363" y="0"/>
                    <a:pt x="1363" y="0"/>
                  </a:cubicBezTo>
                  <a:lnTo>
                    <a:pt x="3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3304" y="1918"/>
              <a:ext cx="296" cy="4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2" y="597"/>
                  </a:moveTo>
                  <a:cubicBezTo>
                    <a:pt x="39047" y="597"/>
                    <a:pt x="78095" y="0"/>
                    <a:pt x="116190" y="597"/>
                  </a:cubicBezTo>
                  <a:cubicBezTo>
                    <a:pt x="116190" y="17313"/>
                    <a:pt x="116190" y="17313"/>
                    <a:pt x="116190" y="17313"/>
                  </a:cubicBezTo>
                  <a:cubicBezTo>
                    <a:pt x="91428" y="17910"/>
                    <a:pt x="65714" y="17313"/>
                    <a:pt x="40000" y="17910"/>
                  </a:cubicBezTo>
                  <a:cubicBezTo>
                    <a:pt x="39047" y="27462"/>
                    <a:pt x="40952" y="39402"/>
                    <a:pt x="39047" y="49552"/>
                  </a:cubicBezTo>
                  <a:cubicBezTo>
                    <a:pt x="61904" y="50149"/>
                    <a:pt x="85714" y="49552"/>
                    <a:pt x="109523" y="49552"/>
                  </a:cubicBezTo>
                  <a:cubicBezTo>
                    <a:pt x="109523" y="66865"/>
                    <a:pt x="109523" y="66865"/>
                    <a:pt x="109523" y="66865"/>
                  </a:cubicBezTo>
                  <a:cubicBezTo>
                    <a:pt x="40000" y="66865"/>
                    <a:pt x="40000" y="66865"/>
                    <a:pt x="40000" y="66865"/>
                  </a:cubicBezTo>
                  <a:cubicBezTo>
                    <a:pt x="39047" y="78208"/>
                    <a:pt x="40952" y="91940"/>
                    <a:pt x="39047" y="103283"/>
                  </a:cubicBezTo>
                  <a:cubicBezTo>
                    <a:pt x="119047" y="103283"/>
                    <a:pt x="119047" y="103283"/>
                    <a:pt x="119047" y="103283"/>
                  </a:cubicBezTo>
                  <a:cubicBezTo>
                    <a:pt x="120000" y="108059"/>
                    <a:pt x="119047" y="114626"/>
                    <a:pt x="119047" y="120000"/>
                  </a:cubicBezTo>
                  <a:cubicBezTo>
                    <a:pt x="952" y="120000"/>
                    <a:pt x="952" y="120000"/>
                    <a:pt x="952" y="120000"/>
                  </a:cubicBezTo>
                  <a:cubicBezTo>
                    <a:pt x="952" y="1194"/>
                    <a:pt x="952" y="1194"/>
                    <a:pt x="952" y="1194"/>
                  </a:cubicBezTo>
                  <a:cubicBezTo>
                    <a:pt x="0" y="597"/>
                    <a:pt x="0" y="597"/>
                    <a:pt x="952" y="59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3606" y="2321"/>
              <a:ext cx="83" cy="8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00" y="6857"/>
                  </a:moveTo>
                  <a:cubicBezTo>
                    <a:pt x="82285" y="0"/>
                    <a:pt x="109714" y="24000"/>
                    <a:pt x="109714" y="54857"/>
                  </a:cubicBezTo>
                  <a:cubicBezTo>
                    <a:pt x="106285" y="106285"/>
                    <a:pt x="34285" y="120000"/>
                    <a:pt x="13714" y="75428"/>
                  </a:cubicBezTo>
                  <a:cubicBezTo>
                    <a:pt x="0" y="44571"/>
                    <a:pt x="13714" y="13714"/>
                    <a:pt x="48000" y="6857"/>
                  </a:cubicBezTo>
                  <a:moveTo>
                    <a:pt x="20571" y="68571"/>
                  </a:moveTo>
                  <a:cubicBezTo>
                    <a:pt x="37714" y="116571"/>
                    <a:pt x="120000" y="89142"/>
                    <a:pt x="96000" y="34285"/>
                  </a:cubicBezTo>
                  <a:cubicBezTo>
                    <a:pt x="89142" y="20571"/>
                    <a:pt x="72000" y="10285"/>
                    <a:pt x="51428" y="13714"/>
                  </a:cubicBezTo>
                  <a:cubicBezTo>
                    <a:pt x="27428" y="20571"/>
                    <a:pt x="13714" y="44571"/>
                    <a:pt x="20571" y="6857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3631" y="2337"/>
              <a:ext cx="33" cy="4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" y="0"/>
                  </a:moveTo>
                  <a:cubicBezTo>
                    <a:pt x="42857" y="0"/>
                    <a:pt x="77142" y="0"/>
                    <a:pt x="102857" y="12631"/>
                  </a:cubicBezTo>
                  <a:cubicBezTo>
                    <a:pt x="119999" y="31578"/>
                    <a:pt x="111428" y="63157"/>
                    <a:pt x="77142" y="63157"/>
                  </a:cubicBezTo>
                  <a:cubicBezTo>
                    <a:pt x="85714" y="75789"/>
                    <a:pt x="102857" y="88421"/>
                    <a:pt x="111428" y="101052"/>
                  </a:cubicBezTo>
                  <a:cubicBezTo>
                    <a:pt x="59999" y="120000"/>
                    <a:pt x="77142" y="56842"/>
                    <a:pt x="34285" y="63157"/>
                  </a:cubicBezTo>
                  <a:cubicBezTo>
                    <a:pt x="25714" y="69473"/>
                    <a:pt x="34285" y="94736"/>
                    <a:pt x="25714" y="107368"/>
                  </a:cubicBezTo>
                  <a:cubicBezTo>
                    <a:pt x="0" y="107368"/>
                    <a:pt x="0" y="107368"/>
                    <a:pt x="0" y="107368"/>
                  </a:cubicBezTo>
                  <a:cubicBezTo>
                    <a:pt x="8571" y="75789"/>
                    <a:pt x="0" y="25263"/>
                    <a:pt x="8571" y="0"/>
                  </a:cubicBezTo>
                  <a:moveTo>
                    <a:pt x="25714" y="50526"/>
                  </a:moveTo>
                  <a:cubicBezTo>
                    <a:pt x="59999" y="50526"/>
                    <a:pt x="94285" y="50526"/>
                    <a:pt x="85714" y="25263"/>
                  </a:cubicBezTo>
                  <a:cubicBezTo>
                    <a:pt x="77142" y="12631"/>
                    <a:pt x="51428" y="12631"/>
                    <a:pt x="25714" y="12631"/>
                  </a:cubicBezTo>
                  <a:lnTo>
                    <a:pt x="25714" y="505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2098" y="847"/>
              <a:ext cx="302" cy="42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0"/>
                  </a:lnTo>
                  <a:lnTo>
                    <a:pt x="34851" y="0"/>
                  </a:lnTo>
                  <a:lnTo>
                    <a:pt x="34851" y="99532"/>
                  </a:lnTo>
                  <a:lnTo>
                    <a:pt x="120000" y="99532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2444" y="843"/>
              <a:ext cx="398" cy="43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44210" y="56944"/>
                  </a:lnTo>
                  <a:lnTo>
                    <a:pt x="4210" y="0"/>
                  </a:lnTo>
                  <a:lnTo>
                    <a:pt x="34887" y="0"/>
                  </a:lnTo>
                  <a:lnTo>
                    <a:pt x="60451" y="38611"/>
                  </a:lnTo>
                  <a:lnTo>
                    <a:pt x="86015" y="0"/>
                  </a:lnTo>
                  <a:lnTo>
                    <a:pt x="116691" y="0"/>
                  </a:lnTo>
                  <a:lnTo>
                    <a:pt x="76090" y="58333"/>
                  </a:lnTo>
                  <a:lnTo>
                    <a:pt x="119999" y="120000"/>
                  </a:lnTo>
                  <a:lnTo>
                    <a:pt x="88721" y="120000"/>
                  </a:lnTo>
                  <a:lnTo>
                    <a:pt x="60451" y="78611"/>
                  </a:lnTo>
                  <a:lnTo>
                    <a:pt x="31278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2913" y="843"/>
              <a:ext cx="294" cy="43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0"/>
                  </a:lnTo>
                  <a:lnTo>
                    <a:pt x="120000" y="0"/>
                  </a:lnTo>
                  <a:lnTo>
                    <a:pt x="120000" y="20277"/>
                  </a:lnTo>
                  <a:lnTo>
                    <a:pt x="35796" y="20277"/>
                  </a:lnTo>
                  <a:lnTo>
                    <a:pt x="35796" y="48333"/>
                  </a:lnTo>
                  <a:lnTo>
                    <a:pt x="108610" y="48333"/>
                  </a:lnTo>
                  <a:lnTo>
                    <a:pt x="108610" y="68888"/>
                  </a:lnTo>
                  <a:lnTo>
                    <a:pt x="35796" y="68888"/>
                  </a:lnTo>
                  <a:lnTo>
                    <a:pt x="35796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3272" y="843"/>
              <a:ext cx="343" cy="43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4781" y="120000"/>
                  </a:moveTo>
                  <a:lnTo>
                    <a:pt x="44781" y="20277"/>
                  </a:lnTo>
                  <a:lnTo>
                    <a:pt x="0" y="20277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0277"/>
                  </a:lnTo>
                  <a:lnTo>
                    <a:pt x="75218" y="20277"/>
                  </a:lnTo>
                  <a:lnTo>
                    <a:pt x="75218" y="120000"/>
                  </a:lnTo>
                  <a:lnTo>
                    <a:pt x="44781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80" name="Shape 180"/>
          <p:cNvGrpSpPr/>
          <p:nvPr/>
        </p:nvGrpSpPr>
        <p:grpSpPr>
          <a:xfrm>
            <a:off x="617916" y="6537657"/>
            <a:ext cx="1055272" cy="769257"/>
            <a:chOff x="1639" y="963"/>
            <a:chExt cx="2480" cy="1315"/>
          </a:xfrm>
        </p:grpSpPr>
        <p:sp>
          <p:nvSpPr>
            <p:cNvPr id="181" name="Shape 181"/>
            <p:cNvSpPr/>
            <p:nvPr/>
          </p:nvSpPr>
          <p:spPr>
            <a:xfrm>
              <a:off x="2025" y="1439"/>
              <a:ext cx="245" cy="3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44878" y="0"/>
                  </a:lnTo>
                  <a:lnTo>
                    <a:pt x="44878" y="92590"/>
                  </a:lnTo>
                  <a:lnTo>
                    <a:pt x="120000" y="9259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2318" y="1439"/>
              <a:ext cx="308" cy="3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5725" y="0"/>
                  </a:moveTo>
                  <a:cubicBezTo>
                    <a:pt x="35725" y="74025"/>
                    <a:pt x="35725" y="74025"/>
                    <a:pt x="35725" y="74025"/>
                  </a:cubicBezTo>
                  <a:cubicBezTo>
                    <a:pt x="35725" y="84155"/>
                    <a:pt x="46717" y="94285"/>
                    <a:pt x="60458" y="94285"/>
                  </a:cubicBezTo>
                  <a:cubicBezTo>
                    <a:pt x="73282" y="94285"/>
                    <a:pt x="84274" y="84155"/>
                    <a:pt x="84274" y="74025"/>
                  </a:cubicBezTo>
                  <a:cubicBezTo>
                    <a:pt x="84274" y="0"/>
                    <a:pt x="84274" y="0"/>
                    <a:pt x="84274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74025"/>
                    <a:pt x="120000" y="74025"/>
                    <a:pt x="120000" y="74025"/>
                  </a:cubicBezTo>
                  <a:cubicBezTo>
                    <a:pt x="120000" y="104415"/>
                    <a:pt x="86106" y="120000"/>
                    <a:pt x="59541" y="120000"/>
                  </a:cubicBezTo>
                  <a:cubicBezTo>
                    <a:pt x="32977" y="120000"/>
                    <a:pt x="0" y="105194"/>
                    <a:pt x="0" y="7402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3085" y="1435"/>
              <a:ext cx="371" cy="3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382"/>
                  </a:moveTo>
                  <a:cubicBezTo>
                    <a:pt x="120000" y="96305"/>
                    <a:pt x="92484" y="120000"/>
                    <a:pt x="60382" y="120000"/>
                  </a:cubicBezTo>
                  <a:cubicBezTo>
                    <a:pt x="27515" y="120000"/>
                    <a:pt x="0" y="96305"/>
                    <a:pt x="0" y="60382"/>
                  </a:cubicBezTo>
                  <a:cubicBezTo>
                    <a:pt x="0" y="23694"/>
                    <a:pt x="27515" y="0"/>
                    <a:pt x="60382" y="0"/>
                  </a:cubicBezTo>
                  <a:cubicBezTo>
                    <a:pt x="92484" y="0"/>
                    <a:pt x="120000" y="24458"/>
                    <a:pt x="120000" y="60382"/>
                  </a:cubicBezTo>
                  <a:close/>
                  <a:moveTo>
                    <a:pt x="60382" y="93248"/>
                  </a:moveTo>
                  <a:cubicBezTo>
                    <a:pt x="74904" y="93248"/>
                    <a:pt x="90191" y="84840"/>
                    <a:pt x="90191" y="60382"/>
                  </a:cubicBezTo>
                  <a:cubicBezTo>
                    <a:pt x="90191" y="35923"/>
                    <a:pt x="74904" y="26751"/>
                    <a:pt x="59617" y="26751"/>
                  </a:cubicBezTo>
                  <a:cubicBezTo>
                    <a:pt x="44331" y="26751"/>
                    <a:pt x="29808" y="37452"/>
                    <a:pt x="29808" y="60382"/>
                  </a:cubicBezTo>
                  <a:cubicBezTo>
                    <a:pt x="29808" y="82547"/>
                    <a:pt x="45095" y="93248"/>
                    <a:pt x="60382" y="932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3520" y="1439"/>
              <a:ext cx="235" cy="3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27075"/>
                  </a:moveTo>
                  <a:lnTo>
                    <a:pt x="45762" y="27075"/>
                  </a:lnTo>
                  <a:lnTo>
                    <a:pt x="45762" y="49136"/>
                  </a:lnTo>
                  <a:lnTo>
                    <a:pt x="118983" y="49136"/>
                  </a:lnTo>
                  <a:lnTo>
                    <a:pt x="118983" y="75877"/>
                  </a:lnTo>
                  <a:lnTo>
                    <a:pt x="45762" y="75877"/>
                  </a:lnTo>
                  <a:lnTo>
                    <a:pt x="45762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70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3827" y="1439"/>
              <a:ext cx="292" cy="3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27075"/>
                  </a:lnTo>
                  <a:lnTo>
                    <a:pt x="78225" y="27075"/>
                  </a:lnTo>
                  <a:lnTo>
                    <a:pt x="78225" y="120000"/>
                  </a:lnTo>
                  <a:lnTo>
                    <a:pt x="40546" y="120000"/>
                  </a:lnTo>
                  <a:lnTo>
                    <a:pt x="40546" y="27075"/>
                  </a:lnTo>
                  <a:lnTo>
                    <a:pt x="0" y="27075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2119" y="963"/>
              <a:ext cx="358" cy="2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60167" y="46689"/>
                  </a:lnTo>
                  <a:lnTo>
                    <a:pt x="120000" y="120000"/>
                  </a:lnTo>
                  <a:lnTo>
                    <a:pt x="120000" y="72901"/>
                  </a:lnTo>
                  <a:lnTo>
                    <a:pt x="60167" y="0"/>
                  </a:lnTo>
                  <a:lnTo>
                    <a:pt x="0" y="7372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1639" y="1439"/>
              <a:ext cx="294" cy="3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47186" y="60167"/>
                  </a:lnTo>
                  <a:lnTo>
                    <a:pt x="120000" y="0"/>
                  </a:lnTo>
                  <a:lnTo>
                    <a:pt x="74033" y="0"/>
                  </a:lnTo>
                  <a:lnTo>
                    <a:pt x="0" y="60167"/>
                  </a:lnTo>
                  <a:lnTo>
                    <a:pt x="72813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2119" y="1984"/>
              <a:ext cx="358" cy="29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813"/>
                  </a:moveTo>
                  <a:lnTo>
                    <a:pt x="60167" y="74033"/>
                  </a:lnTo>
                  <a:lnTo>
                    <a:pt x="0" y="0"/>
                  </a:lnTo>
                  <a:lnTo>
                    <a:pt x="0" y="46779"/>
                  </a:lnTo>
                  <a:lnTo>
                    <a:pt x="60167" y="120000"/>
                  </a:lnTo>
                  <a:lnTo>
                    <a:pt x="120000" y="48000"/>
                  </a:lnTo>
                  <a:lnTo>
                    <a:pt x="120000" y="8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2907" y="1671"/>
              <a:ext cx="186" cy="12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3858"/>
                  </a:moveTo>
                  <a:lnTo>
                    <a:pt x="45561" y="120000"/>
                  </a:lnTo>
                  <a:lnTo>
                    <a:pt x="120000" y="120000"/>
                  </a:lnTo>
                  <a:lnTo>
                    <a:pt x="36577" y="0"/>
                  </a:lnTo>
                  <a:lnTo>
                    <a:pt x="0" y="538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2907" y="1439"/>
              <a:ext cx="186" cy="1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577" y="120000"/>
                  </a:moveTo>
                  <a:lnTo>
                    <a:pt x="120000" y="0"/>
                  </a:lnTo>
                  <a:lnTo>
                    <a:pt x="47486" y="0"/>
                  </a:lnTo>
                  <a:lnTo>
                    <a:pt x="0" y="68307"/>
                  </a:lnTo>
                  <a:lnTo>
                    <a:pt x="36577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2664" y="1443"/>
              <a:ext cx="292" cy="35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72491" y="59662"/>
                  </a:lnTo>
                  <a:lnTo>
                    <a:pt x="0" y="120000"/>
                  </a:lnTo>
                  <a:lnTo>
                    <a:pt x="46279" y="120000"/>
                  </a:lnTo>
                  <a:lnTo>
                    <a:pt x="120000" y="59662"/>
                  </a:lnTo>
                  <a:lnTo>
                    <a:pt x="46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327207" y="2261566"/>
            <a:ext cx="5448779" cy="34630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562"/>
              </a:spcBef>
              <a:spcAft>
                <a:spcPts val="562"/>
              </a:spcAft>
              <a:buClr>
                <a:schemeClr val="accent2"/>
              </a:buClr>
              <a:buFont typeface="Open Sans"/>
              <a:buNone/>
              <a:defRPr sz="29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670560" y="1283188"/>
            <a:ext cx="2758203" cy="4573206"/>
            <a:chOff x="2362" y="293"/>
            <a:chExt cx="1207" cy="1458"/>
          </a:xfrm>
        </p:grpSpPr>
        <p:sp>
          <p:nvSpPr>
            <p:cNvPr id="195" name="Shape 195"/>
            <p:cNvSpPr/>
            <p:nvPr/>
          </p:nvSpPr>
          <p:spPr>
            <a:xfrm>
              <a:off x="2943" y="1402"/>
              <a:ext cx="130" cy="11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19076" y="0"/>
                  </a:lnTo>
                  <a:lnTo>
                    <a:pt x="0" y="11282"/>
                  </a:lnTo>
                  <a:lnTo>
                    <a:pt x="68307" y="120000"/>
                  </a:lnTo>
                  <a:lnTo>
                    <a:pt x="68307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124F9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2943" y="1402"/>
              <a:ext cx="130" cy="11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19076" y="0"/>
                  </a:lnTo>
                  <a:lnTo>
                    <a:pt x="0" y="11282"/>
                  </a:lnTo>
                  <a:lnTo>
                    <a:pt x="68307" y="120000"/>
                  </a:lnTo>
                  <a:lnTo>
                    <a:pt x="68307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3194" y="1021"/>
              <a:ext cx="83" cy="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590" y="0"/>
                  </a:moveTo>
                  <a:lnTo>
                    <a:pt x="0" y="81428"/>
                  </a:lnTo>
                  <a:lnTo>
                    <a:pt x="82409" y="120000"/>
                  </a:lnTo>
                  <a:lnTo>
                    <a:pt x="82409" y="120000"/>
                  </a:lnTo>
                  <a:lnTo>
                    <a:pt x="119999" y="37142"/>
                  </a:lnTo>
                  <a:lnTo>
                    <a:pt x="37590" y="0"/>
                  </a:lnTo>
                  <a:close/>
                </a:path>
              </a:pathLst>
            </a:custGeom>
            <a:solidFill>
              <a:srgbClr val="3D649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3194" y="1021"/>
              <a:ext cx="83" cy="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590" y="0"/>
                  </a:moveTo>
                  <a:lnTo>
                    <a:pt x="0" y="81428"/>
                  </a:lnTo>
                  <a:lnTo>
                    <a:pt x="82409" y="120000"/>
                  </a:lnTo>
                  <a:lnTo>
                    <a:pt x="82409" y="120000"/>
                  </a:lnTo>
                  <a:lnTo>
                    <a:pt x="119999" y="37142"/>
                  </a:lnTo>
                  <a:lnTo>
                    <a:pt x="37590" y="0"/>
                  </a:lnTo>
                </a:path>
              </a:pathLst>
            </a:cu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2795" y="1709"/>
              <a:ext cx="43" cy="4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953" y="0"/>
                  </a:moveTo>
                  <a:lnTo>
                    <a:pt x="13953" y="0"/>
                  </a:lnTo>
                  <a:lnTo>
                    <a:pt x="0" y="108571"/>
                  </a:lnTo>
                  <a:lnTo>
                    <a:pt x="106046" y="120000"/>
                  </a:lnTo>
                  <a:lnTo>
                    <a:pt x="120000" y="14285"/>
                  </a:lnTo>
                  <a:lnTo>
                    <a:pt x="120000" y="14285"/>
                  </a:lnTo>
                  <a:lnTo>
                    <a:pt x="13953" y="0"/>
                  </a:lnTo>
                </a:path>
              </a:pathLst>
            </a:custGeom>
            <a:solidFill>
              <a:srgbClr val="145098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2362" y="293"/>
              <a:ext cx="86" cy="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51627" y="120000"/>
                  </a:lnTo>
                  <a:lnTo>
                    <a:pt x="51627" y="120000"/>
                  </a:lnTo>
                  <a:lnTo>
                    <a:pt x="120000" y="10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2362" y="293"/>
              <a:ext cx="86" cy="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51627" y="120000"/>
                  </a:lnTo>
                  <a:lnTo>
                    <a:pt x="51627" y="120000"/>
                  </a:lnTo>
                  <a:lnTo>
                    <a:pt x="120000" y="1063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2770" y="366"/>
              <a:ext cx="66" cy="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4000" y="0"/>
                  </a:moveTo>
                  <a:cubicBezTo>
                    <a:pt x="56000" y="0"/>
                    <a:pt x="48000" y="1428"/>
                    <a:pt x="40000" y="5714"/>
                  </a:cubicBezTo>
                  <a:cubicBezTo>
                    <a:pt x="12000" y="20000"/>
                    <a:pt x="0" y="55714"/>
                    <a:pt x="13333" y="85714"/>
                  </a:cubicBezTo>
                  <a:cubicBezTo>
                    <a:pt x="22666" y="107142"/>
                    <a:pt x="42666" y="120000"/>
                    <a:pt x="64000" y="120000"/>
                  </a:cubicBezTo>
                  <a:cubicBezTo>
                    <a:pt x="65333" y="120000"/>
                    <a:pt x="65333" y="120000"/>
                    <a:pt x="65333" y="120000"/>
                  </a:cubicBezTo>
                  <a:cubicBezTo>
                    <a:pt x="73333" y="120000"/>
                    <a:pt x="81333" y="118571"/>
                    <a:pt x="88000" y="114285"/>
                  </a:cubicBezTo>
                  <a:cubicBezTo>
                    <a:pt x="108000" y="104285"/>
                    <a:pt x="120000" y="84285"/>
                    <a:pt x="120000" y="61428"/>
                  </a:cubicBezTo>
                  <a:cubicBezTo>
                    <a:pt x="120000" y="58571"/>
                    <a:pt x="120000" y="58571"/>
                    <a:pt x="120000" y="58571"/>
                  </a:cubicBezTo>
                  <a:cubicBezTo>
                    <a:pt x="120000" y="50000"/>
                    <a:pt x="118666" y="42857"/>
                    <a:pt x="114666" y="34285"/>
                  </a:cubicBezTo>
                  <a:cubicBezTo>
                    <a:pt x="105333" y="12857"/>
                    <a:pt x="85333" y="0"/>
                    <a:pt x="64000" y="0"/>
                  </a:cubicBezTo>
                </a:path>
              </a:pathLst>
            </a:custGeom>
            <a:solidFill>
              <a:srgbClr val="5988C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2585" y="538"/>
              <a:ext cx="41" cy="4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951" y="0"/>
                  </a:moveTo>
                  <a:lnTo>
                    <a:pt x="81951" y="0"/>
                  </a:lnTo>
                  <a:lnTo>
                    <a:pt x="0" y="38048"/>
                  </a:lnTo>
                  <a:lnTo>
                    <a:pt x="38048" y="120000"/>
                  </a:lnTo>
                  <a:lnTo>
                    <a:pt x="38048" y="120000"/>
                  </a:lnTo>
                  <a:lnTo>
                    <a:pt x="120000" y="81951"/>
                  </a:lnTo>
                  <a:lnTo>
                    <a:pt x="120000" y="81951"/>
                  </a:lnTo>
                  <a:lnTo>
                    <a:pt x="81951" y="0"/>
                  </a:lnTo>
                  <a:close/>
                </a:path>
              </a:pathLst>
            </a:custGeom>
            <a:solidFill>
              <a:srgbClr val="4C609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2585" y="538"/>
              <a:ext cx="41" cy="4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951" y="0"/>
                  </a:moveTo>
                  <a:lnTo>
                    <a:pt x="81951" y="0"/>
                  </a:lnTo>
                  <a:lnTo>
                    <a:pt x="0" y="38048"/>
                  </a:lnTo>
                  <a:lnTo>
                    <a:pt x="38048" y="120000"/>
                  </a:lnTo>
                  <a:lnTo>
                    <a:pt x="38048" y="120000"/>
                  </a:lnTo>
                  <a:lnTo>
                    <a:pt x="120000" y="81951"/>
                  </a:lnTo>
                  <a:lnTo>
                    <a:pt x="120000" y="81951"/>
                  </a:lnTo>
                  <a:lnTo>
                    <a:pt x="81951" y="0"/>
                  </a:lnTo>
                </a:path>
              </a:pathLst>
            </a:custGeom>
            <a:solidFill>
              <a:srgbClr val="1A63B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2565" y="885"/>
              <a:ext cx="57" cy="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5862" y="0"/>
                  </a:moveTo>
                  <a:lnTo>
                    <a:pt x="55862" y="0"/>
                  </a:lnTo>
                  <a:lnTo>
                    <a:pt x="0" y="63050"/>
                  </a:lnTo>
                  <a:lnTo>
                    <a:pt x="62068" y="120000"/>
                  </a:lnTo>
                  <a:lnTo>
                    <a:pt x="120000" y="54915"/>
                  </a:lnTo>
                  <a:lnTo>
                    <a:pt x="55862" y="0"/>
                  </a:lnTo>
                  <a:close/>
                </a:path>
              </a:pathLst>
            </a:custGeom>
            <a:solidFill>
              <a:srgbClr val="1E69B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2565" y="885"/>
              <a:ext cx="57" cy="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5862" y="0"/>
                  </a:moveTo>
                  <a:lnTo>
                    <a:pt x="55862" y="0"/>
                  </a:lnTo>
                  <a:lnTo>
                    <a:pt x="0" y="63050"/>
                  </a:lnTo>
                  <a:lnTo>
                    <a:pt x="62068" y="120000"/>
                  </a:lnTo>
                  <a:lnTo>
                    <a:pt x="120000" y="54915"/>
                  </a:lnTo>
                  <a:lnTo>
                    <a:pt x="55862" y="0"/>
                  </a:lnTo>
                </a:path>
              </a:pathLst>
            </a:cu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2947" y="769"/>
              <a:ext cx="53" cy="5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641" y="0"/>
                  </a:moveTo>
                  <a:lnTo>
                    <a:pt x="22641" y="0"/>
                  </a:lnTo>
                  <a:lnTo>
                    <a:pt x="0" y="95555"/>
                  </a:lnTo>
                  <a:lnTo>
                    <a:pt x="0" y="95555"/>
                  </a:lnTo>
                  <a:lnTo>
                    <a:pt x="97358" y="120000"/>
                  </a:lnTo>
                  <a:lnTo>
                    <a:pt x="120000" y="24444"/>
                  </a:lnTo>
                  <a:lnTo>
                    <a:pt x="22641" y="0"/>
                  </a:lnTo>
                  <a:close/>
                </a:path>
              </a:pathLst>
            </a:custGeom>
            <a:solidFill>
              <a:srgbClr val="15559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2947" y="769"/>
              <a:ext cx="53" cy="5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641" y="0"/>
                  </a:moveTo>
                  <a:lnTo>
                    <a:pt x="22641" y="0"/>
                  </a:lnTo>
                  <a:lnTo>
                    <a:pt x="0" y="95555"/>
                  </a:lnTo>
                  <a:lnTo>
                    <a:pt x="0" y="95555"/>
                  </a:lnTo>
                  <a:lnTo>
                    <a:pt x="97358" y="120000"/>
                  </a:lnTo>
                  <a:lnTo>
                    <a:pt x="120000" y="24444"/>
                  </a:lnTo>
                  <a:lnTo>
                    <a:pt x="22641" y="0"/>
                  </a:lnTo>
                </a:path>
              </a:pathLst>
            </a:cu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3034" y="648"/>
              <a:ext cx="109" cy="10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897" y="96350"/>
                  </a:moveTo>
                  <a:cubicBezTo>
                    <a:pt x="75102" y="89343"/>
                    <a:pt x="75102" y="89343"/>
                    <a:pt x="75102" y="89343"/>
                  </a:cubicBezTo>
                  <a:cubicBezTo>
                    <a:pt x="75102" y="88467"/>
                    <a:pt x="75102" y="88467"/>
                    <a:pt x="75102" y="88467"/>
                  </a:cubicBezTo>
                  <a:cubicBezTo>
                    <a:pt x="75918" y="86715"/>
                    <a:pt x="75102" y="84087"/>
                    <a:pt x="73469" y="82335"/>
                  </a:cubicBezTo>
                  <a:cubicBezTo>
                    <a:pt x="77551" y="77080"/>
                    <a:pt x="77551" y="77080"/>
                    <a:pt x="77551" y="77080"/>
                  </a:cubicBezTo>
                  <a:cubicBezTo>
                    <a:pt x="81632" y="77080"/>
                    <a:pt x="81632" y="77080"/>
                    <a:pt x="81632" y="77080"/>
                  </a:cubicBezTo>
                  <a:cubicBezTo>
                    <a:pt x="88163" y="93722"/>
                    <a:pt x="88163" y="93722"/>
                    <a:pt x="88163" y="93722"/>
                  </a:cubicBezTo>
                  <a:cubicBezTo>
                    <a:pt x="87346" y="94598"/>
                    <a:pt x="85714" y="95474"/>
                    <a:pt x="84897" y="96350"/>
                  </a:cubicBezTo>
                  <a:moveTo>
                    <a:pt x="64489" y="102481"/>
                  </a:moveTo>
                  <a:cubicBezTo>
                    <a:pt x="61224" y="102481"/>
                    <a:pt x="57142" y="101605"/>
                    <a:pt x="53877" y="100729"/>
                  </a:cubicBezTo>
                  <a:cubicBezTo>
                    <a:pt x="42448" y="97226"/>
                    <a:pt x="33469" y="88467"/>
                    <a:pt x="28571" y="77956"/>
                  </a:cubicBezTo>
                  <a:cubicBezTo>
                    <a:pt x="35918" y="69197"/>
                    <a:pt x="35918" y="69197"/>
                    <a:pt x="35918" y="69197"/>
                  </a:cubicBezTo>
                  <a:cubicBezTo>
                    <a:pt x="45714" y="71824"/>
                    <a:pt x="45714" y="71824"/>
                    <a:pt x="45714" y="71824"/>
                  </a:cubicBezTo>
                  <a:cubicBezTo>
                    <a:pt x="45714" y="70948"/>
                    <a:pt x="45714" y="70948"/>
                    <a:pt x="45714" y="70948"/>
                  </a:cubicBezTo>
                  <a:cubicBezTo>
                    <a:pt x="62857" y="84087"/>
                    <a:pt x="62857" y="84087"/>
                    <a:pt x="62857" y="84087"/>
                  </a:cubicBezTo>
                  <a:cubicBezTo>
                    <a:pt x="62857" y="84963"/>
                    <a:pt x="62857" y="84963"/>
                    <a:pt x="62857" y="84963"/>
                  </a:cubicBezTo>
                  <a:cubicBezTo>
                    <a:pt x="62040" y="88467"/>
                    <a:pt x="63673" y="92846"/>
                    <a:pt x="66938" y="93722"/>
                  </a:cubicBezTo>
                  <a:cubicBezTo>
                    <a:pt x="67755" y="93722"/>
                    <a:pt x="68571" y="93722"/>
                    <a:pt x="68571" y="93722"/>
                  </a:cubicBezTo>
                  <a:cubicBezTo>
                    <a:pt x="71020" y="93722"/>
                    <a:pt x="72653" y="92846"/>
                    <a:pt x="73469" y="91970"/>
                  </a:cubicBezTo>
                  <a:cubicBezTo>
                    <a:pt x="82448" y="98102"/>
                    <a:pt x="82448" y="98102"/>
                    <a:pt x="82448" y="98102"/>
                  </a:cubicBezTo>
                  <a:cubicBezTo>
                    <a:pt x="76734" y="100729"/>
                    <a:pt x="70204" y="102481"/>
                    <a:pt x="64489" y="102481"/>
                  </a:cubicBezTo>
                  <a:moveTo>
                    <a:pt x="64489" y="81459"/>
                  </a:moveTo>
                  <a:cubicBezTo>
                    <a:pt x="44081" y="65693"/>
                    <a:pt x="44081" y="65693"/>
                    <a:pt x="44081" y="65693"/>
                  </a:cubicBezTo>
                  <a:cubicBezTo>
                    <a:pt x="44081" y="64817"/>
                    <a:pt x="44081" y="64817"/>
                    <a:pt x="44081" y="64817"/>
                  </a:cubicBezTo>
                  <a:cubicBezTo>
                    <a:pt x="57959" y="62189"/>
                    <a:pt x="57959" y="62189"/>
                    <a:pt x="57959" y="62189"/>
                  </a:cubicBezTo>
                  <a:cubicBezTo>
                    <a:pt x="58775" y="64817"/>
                    <a:pt x="60408" y="66569"/>
                    <a:pt x="62857" y="66569"/>
                  </a:cubicBezTo>
                  <a:cubicBezTo>
                    <a:pt x="62857" y="66569"/>
                    <a:pt x="63673" y="66569"/>
                    <a:pt x="64489" y="66569"/>
                  </a:cubicBezTo>
                  <a:cubicBezTo>
                    <a:pt x="66122" y="66569"/>
                    <a:pt x="67755" y="65693"/>
                    <a:pt x="69387" y="64817"/>
                  </a:cubicBezTo>
                  <a:cubicBezTo>
                    <a:pt x="75102" y="67445"/>
                    <a:pt x="75102" y="67445"/>
                    <a:pt x="75102" y="67445"/>
                  </a:cubicBezTo>
                  <a:cubicBezTo>
                    <a:pt x="75102" y="75328"/>
                    <a:pt x="75102" y="75328"/>
                    <a:pt x="75102" y="75328"/>
                  </a:cubicBezTo>
                  <a:cubicBezTo>
                    <a:pt x="71836" y="80583"/>
                    <a:pt x="71836" y="80583"/>
                    <a:pt x="71836" y="80583"/>
                  </a:cubicBezTo>
                  <a:cubicBezTo>
                    <a:pt x="71020" y="80583"/>
                    <a:pt x="71020" y="80583"/>
                    <a:pt x="70204" y="80583"/>
                  </a:cubicBezTo>
                  <a:cubicBezTo>
                    <a:pt x="70204" y="80583"/>
                    <a:pt x="69387" y="80583"/>
                    <a:pt x="68571" y="80583"/>
                  </a:cubicBezTo>
                  <a:cubicBezTo>
                    <a:pt x="67755" y="80583"/>
                    <a:pt x="66122" y="80583"/>
                    <a:pt x="64489" y="81459"/>
                  </a:cubicBezTo>
                  <a:moveTo>
                    <a:pt x="75918" y="63941"/>
                  </a:moveTo>
                  <a:cubicBezTo>
                    <a:pt x="70204" y="61313"/>
                    <a:pt x="70204" y="61313"/>
                    <a:pt x="70204" y="61313"/>
                  </a:cubicBezTo>
                  <a:cubicBezTo>
                    <a:pt x="71020" y="59562"/>
                    <a:pt x="70204" y="57810"/>
                    <a:pt x="69387" y="56934"/>
                  </a:cubicBezTo>
                  <a:cubicBezTo>
                    <a:pt x="75918" y="50802"/>
                    <a:pt x="75918" y="50802"/>
                    <a:pt x="75918" y="50802"/>
                  </a:cubicBezTo>
                  <a:cubicBezTo>
                    <a:pt x="76734" y="50802"/>
                    <a:pt x="77551" y="51678"/>
                    <a:pt x="78367" y="51678"/>
                  </a:cubicBezTo>
                  <a:cubicBezTo>
                    <a:pt x="79183" y="51678"/>
                    <a:pt x="79183" y="51678"/>
                    <a:pt x="79183" y="51678"/>
                  </a:cubicBezTo>
                  <a:cubicBezTo>
                    <a:pt x="79183" y="63941"/>
                    <a:pt x="79183" y="63941"/>
                    <a:pt x="79183" y="63941"/>
                  </a:cubicBezTo>
                  <a:cubicBezTo>
                    <a:pt x="75918" y="63941"/>
                    <a:pt x="75918" y="63941"/>
                    <a:pt x="75918" y="63941"/>
                  </a:cubicBezTo>
                  <a:moveTo>
                    <a:pt x="43265" y="62189"/>
                  </a:moveTo>
                  <a:cubicBezTo>
                    <a:pt x="42448" y="60437"/>
                    <a:pt x="42448" y="60437"/>
                    <a:pt x="42448" y="60437"/>
                  </a:cubicBezTo>
                  <a:cubicBezTo>
                    <a:pt x="43265" y="60437"/>
                    <a:pt x="43265" y="60437"/>
                    <a:pt x="43265" y="59562"/>
                  </a:cubicBezTo>
                  <a:cubicBezTo>
                    <a:pt x="51428" y="40291"/>
                    <a:pt x="51428" y="40291"/>
                    <a:pt x="51428" y="40291"/>
                  </a:cubicBezTo>
                  <a:cubicBezTo>
                    <a:pt x="62040" y="39416"/>
                    <a:pt x="62040" y="39416"/>
                    <a:pt x="62040" y="39416"/>
                  </a:cubicBezTo>
                  <a:cubicBezTo>
                    <a:pt x="61224" y="38540"/>
                    <a:pt x="61224" y="38540"/>
                    <a:pt x="61224" y="38540"/>
                  </a:cubicBezTo>
                  <a:cubicBezTo>
                    <a:pt x="73469" y="42919"/>
                    <a:pt x="73469" y="42919"/>
                    <a:pt x="73469" y="42919"/>
                  </a:cubicBezTo>
                  <a:cubicBezTo>
                    <a:pt x="72653" y="44671"/>
                    <a:pt x="73469" y="46423"/>
                    <a:pt x="74285" y="48175"/>
                  </a:cubicBezTo>
                  <a:cubicBezTo>
                    <a:pt x="67755" y="54306"/>
                    <a:pt x="67755" y="54306"/>
                    <a:pt x="67755" y="54306"/>
                  </a:cubicBezTo>
                  <a:cubicBezTo>
                    <a:pt x="66938" y="54306"/>
                    <a:pt x="66938" y="54306"/>
                    <a:pt x="66122" y="53430"/>
                  </a:cubicBezTo>
                  <a:cubicBezTo>
                    <a:pt x="65306" y="53430"/>
                    <a:pt x="64489" y="53430"/>
                    <a:pt x="64489" y="53430"/>
                  </a:cubicBezTo>
                  <a:cubicBezTo>
                    <a:pt x="61224" y="53430"/>
                    <a:pt x="58775" y="55182"/>
                    <a:pt x="57959" y="58686"/>
                  </a:cubicBezTo>
                  <a:cubicBezTo>
                    <a:pt x="57959" y="58686"/>
                    <a:pt x="57959" y="58686"/>
                    <a:pt x="57959" y="59562"/>
                  </a:cubicBezTo>
                  <a:cubicBezTo>
                    <a:pt x="43265" y="62189"/>
                    <a:pt x="43265" y="62189"/>
                    <a:pt x="43265" y="62189"/>
                  </a:cubicBezTo>
                  <a:moveTo>
                    <a:pt x="81632" y="63941"/>
                  </a:moveTo>
                  <a:cubicBezTo>
                    <a:pt x="81632" y="51678"/>
                    <a:pt x="81632" y="51678"/>
                    <a:pt x="81632" y="51678"/>
                  </a:cubicBezTo>
                  <a:cubicBezTo>
                    <a:pt x="84081" y="50802"/>
                    <a:pt x="86530" y="49051"/>
                    <a:pt x="87346" y="46423"/>
                  </a:cubicBezTo>
                  <a:cubicBezTo>
                    <a:pt x="88163" y="43795"/>
                    <a:pt x="87346" y="40291"/>
                    <a:pt x="84897" y="38540"/>
                  </a:cubicBezTo>
                  <a:cubicBezTo>
                    <a:pt x="90612" y="28905"/>
                    <a:pt x="90612" y="28905"/>
                    <a:pt x="90612" y="28905"/>
                  </a:cubicBezTo>
                  <a:cubicBezTo>
                    <a:pt x="101224" y="39416"/>
                    <a:pt x="106122" y="55182"/>
                    <a:pt x="102040" y="70948"/>
                  </a:cubicBezTo>
                  <a:cubicBezTo>
                    <a:pt x="100408" y="79708"/>
                    <a:pt x="96326" y="86715"/>
                    <a:pt x="90612" y="91970"/>
                  </a:cubicBezTo>
                  <a:cubicBezTo>
                    <a:pt x="84897" y="76204"/>
                    <a:pt x="84897" y="76204"/>
                    <a:pt x="84897" y="76204"/>
                  </a:cubicBezTo>
                  <a:cubicBezTo>
                    <a:pt x="87346" y="76204"/>
                    <a:pt x="87346" y="76204"/>
                    <a:pt x="87346" y="76204"/>
                  </a:cubicBezTo>
                  <a:cubicBezTo>
                    <a:pt x="86530" y="63065"/>
                    <a:pt x="86530" y="63065"/>
                    <a:pt x="86530" y="63065"/>
                  </a:cubicBezTo>
                  <a:cubicBezTo>
                    <a:pt x="81632" y="63941"/>
                    <a:pt x="81632" y="63941"/>
                    <a:pt x="81632" y="63941"/>
                  </a:cubicBezTo>
                  <a:moveTo>
                    <a:pt x="74285" y="40291"/>
                  </a:moveTo>
                  <a:cubicBezTo>
                    <a:pt x="61224" y="35036"/>
                    <a:pt x="61224" y="35036"/>
                    <a:pt x="61224" y="35036"/>
                  </a:cubicBezTo>
                  <a:cubicBezTo>
                    <a:pt x="61224" y="30656"/>
                    <a:pt x="61224" y="30656"/>
                    <a:pt x="61224" y="30656"/>
                  </a:cubicBezTo>
                  <a:cubicBezTo>
                    <a:pt x="85714" y="24525"/>
                    <a:pt x="85714" y="24525"/>
                    <a:pt x="85714" y="24525"/>
                  </a:cubicBezTo>
                  <a:cubicBezTo>
                    <a:pt x="86530" y="25401"/>
                    <a:pt x="87346" y="26277"/>
                    <a:pt x="88163" y="27153"/>
                  </a:cubicBezTo>
                  <a:cubicBezTo>
                    <a:pt x="82448" y="36788"/>
                    <a:pt x="82448" y="36788"/>
                    <a:pt x="82448" y="36788"/>
                  </a:cubicBezTo>
                  <a:cubicBezTo>
                    <a:pt x="82448" y="36788"/>
                    <a:pt x="82448" y="36788"/>
                    <a:pt x="82448" y="36788"/>
                  </a:cubicBezTo>
                  <a:cubicBezTo>
                    <a:pt x="81632" y="36788"/>
                    <a:pt x="80816" y="36788"/>
                    <a:pt x="80000" y="36788"/>
                  </a:cubicBezTo>
                  <a:cubicBezTo>
                    <a:pt x="77551" y="36788"/>
                    <a:pt x="75102" y="38540"/>
                    <a:pt x="74285" y="40291"/>
                  </a:cubicBezTo>
                  <a:moveTo>
                    <a:pt x="27755" y="75328"/>
                  </a:moveTo>
                  <a:cubicBezTo>
                    <a:pt x="24489" y="66569"/>
                    <a:pt x="23673" y="57810"/>
                    <a:pt x="26122" y="49051"/>
                  </a:cubicBezTo>
                  <a:cubicBezTo>
                    <a:pt x="29387" y="36788"/>
                    <a:pt x="36734" y="28029"/>
                    <a:pt x="46530" y="22773"/>
                  </a:cubicBezTo>
                  <a:cubicBezTo>
                    <a:pt x="48163" y="26277"/>
                    <a:pt x="48163" y="26277"/>
                    <a:pt x="48163" y="26277"/>
                  </a:cubicBezTo>
                  <a:cubicBezTo>
                    <a:pt x="46530" y="26277"/>
                    <a:pt x="46530" y="26277"/>
                    <a:pt x="46530" y="26277"/>
                  </a:cubicBezTo>
                  <a:cubicBezTo>
                    <a:pt x="48163" y="40291"/>
                    <a:pt x="48163" y="40291"/>
                    <a:pt x="48163" y="40291"/>
                  </a:cubicBezTo>
                  <a:cubicBezTo>
                    <a:pt x="48163" y="40291"/>
                    <a:pt x="48163" y="40291"/>
                    <a:pt x="48163" y="40291"/>
                  </a:cubicBezTo>
                  <a:cubicBezTo>
                    <a:pt x="41632" y="56934"/>
                    <a:pt x="41632" y="56934"/>
                    <a:pt x="41632" y="56934"/>
                  </a:cubicBezTo>
                  <a:cubicBezTo>
                    <a:pt x="41632" y="56058"/>
                    <a:pt x="41632" y="56058"/>
                    <a:pt x="41632" y="56058"/>
                  </a:cubicBezTo>
                  <a:cubicBezTo>
                    <a:pt x="31020" y="68321"/>
                    <a:pt x="31020" y="68321"/>
                    <a:pt x="31020" y="68321"/>
                  </a:cubicBezTo>
                  <a:cubicBezTo>
                    <a:pt x="32653" y="68321"/>
                    <a:pt x="32653" y="68321"/>
                    <a:pt x="32653" y="68321"/>
                  </a:cubicBezTo>
                  <a:cubicBezTo>
                    <a:pt x="27755" y="75328"/>
                    <a:pt x="27755" y="75328"/>
                    <a:pt x="27755" y="75328"/>
                  </a:cubicBezTo>
                  <a:moveTo>
                    <a:pt x="51428" y="25401"/>
                  </a:moveTo>
                  <a:cubicBezTo>
                    <a:pt x="48979" y="21021"/>
                    <a:pt x="48979" y="21021"/>
                    <a:pt x="48979" y="21021"/>
                  </a:cubicBezTo>
                  <a:cubicBezTo>
                    <a:pt x="53877" y="19270"/>
                    <a:pt x="58775" y="18394"/>
                    <a:pt x="64489" y="18394"/>
                  </a:cubicBezTo>
                  <a:cubicBezTo>
                    <a:pt x="67755" y="18394"/>
                    <a:pt x="71020" y="18394"/>
                    <a:pt x="74285" y="19270"/>
                  </a:cubicBezTo>
                  <a:cubicBezTo>
                    <a:pt x="76734" y="20145"/>
                    <a:pt x="79183" y="21021"/>
                    <a:pt x="81632" y="22773"/>
                  </a:cubicBezTo>
                  <a:cubicBezTo>
                    <a:pt x="60408" y="27153"/>
                    <a:pt x="60408" y="27153"/>
                    <a:pt x="60408" y="27153"/>
                  </a:cubicBezTo>
                  <a:cubicBezTo>
                    <a:pt x="60408" y="24525"/>
                    <a:pt x="60408" y="24525"/>
                    <a:pt x="60408" y="24525"/>
                  </a:cubicBezTo>
                  <a:cubicBezTo>
                    <a:pt x="51428" y="25401"/>
                    <a:pt x="51428" y="25401"/>
                    <a:pt x="51428" y="25401"/>
                  </a:cubicBezTo>
                  <a:moveTo>
                    <a:pt x="63673" y="0"/>
                  </a:moveTo>
                  <a:cubicBezTo>
                    <a:pt x="42448" y="0"/>
                    <a:pt x="22857" y="12262"/>
                    <a:pt x="13061" y="34160"/>
                  </a:cubicBezTo>
                  <a:cubicBezTo>
                    <a:pt x="0" y="64817"/>
                    <a:pt x="12244" y="100729"/>
                    <a:pt x="40000" y="114744"/>
                  </a:cubicBezTo>
                  <a:cubicBezTo>
                    <a:pt x="47346" y="118248"/>
                    <a:pt x="54693" y="120000"/>
                    <a:pt x="62857" y="120000"/>
                  </a:cubicBezTo>
                  <a:cubicBezTo>
                    <a:pt x="65306" y="120000"/>
                    <a:pt x="65306" y="120000"/>
                    <a:pt x="65306" y="120000"/>
                  </a:cubicBezTo>
                  <a:cubicBezTo>
                    <a:pt x="85714" y="120000"/>
                    <a:pt x="105306" y="106861"/>
                    <a:pt x="114285" y="85839"/>
                  </a:cubicBezTo>
                  <a:cubicBezTo>
                    <a:pt x="118367" y="77956"/>
                    <a:pt x="120000" y="69197"/>
                    <a:pt x="120000" y="61313"/>
                  </a:cubicBezTo>
                  <a:cubicBezTo>
                    <a:pt x="120000" y="59562"/>
                    <a:pt x="120000" y="59562"/>
                    <a:pt x="120000" y="59562"/>
                  </a:cubicBezTo>
                  <a:cubicBezTo>
                    <a:pt x="120000" y="36788"/>
                    <a:pt x="107755" y="15766"/>
                    <a:pt x="88163" y="5255"/>
                  </a:cubicBezTo>
                  <a:cubicBezTo>
                    <a:pt x="80000" y="1751"/>
                    <a:pt x="71836" y="0"/>
                    <a:pt x="63673" y="0"/>
                  </a:cubicBezTo>
                </a:path>
              </a:pathLst>
            </a:custGeom>
            <a:solidFill>
              <a:srgbClr val="84A2CD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3484" y="638"/>
              <a:ext cx="17" cy="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882" y="0"/>
                  </a:moveTo>
                  <a:lnTo>
                    <a:pt x="0" y="22500"/>
                  </a:lnTo>
                  <a:lnTo>
                    <a:pt x="21176" y="120000"/>
                  </a:lnTo>
                  <a:lnTo>
                    <a:pt x="120000" y="105000"/>
                  </a:lnTo>
                  <a:lnTo>
                    <a:pt x="105882" y="0"/>
                  </a:lnTo>
                  <a:close/>
                </a:path>
              </a:pathLst>
            </a:custGeom>
            <a:solidFill>
              <a:srgbClr val="455A8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3484" y="638"/>
              <a:ext cx="17" cy="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882" y="0"/>
                  </a:moveTo>
                  <a:lnTo>
                    <a:pt x="0" y="22500"/>
                  </a:lnTo>
                  <a:lnTo>
                    <a:pt x="21176" y="120000"/>
                  </a:lnTo>
                  <a:lnTo>
                    <a:pt x="120000" y="105000"/>
                  </a:lnTo>
                  <a:lnTo>
                    <a:pt x="105882" y="0"/>
                  </a:lnTo>
                </a:path>
              </a:pathLst>
            </a:custGeom>
            <a:solidFill>
              <a:srgbClr val="1C64B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3515" y="667"/>
              <a:ext cx="7" cy="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000" y="0"/>
                  </a:moveTo>
                  <a:lnTo>
                    <a:pt x="0" y="72000"/>
                  </a:lnTo>
                  <a:lnTo>
                    <a:pt x="120000" y="120000"/>
                  </a:lnTo>
                  <a:lnTo>
                    <a:pt x="105000" y="0"/>
                  </a:lnTo>
                  <a:close/>
                </a:path>
              </a:pathLst>
            </a:custGeom>
            <a:solidFill>
              <a:srgbClr val="455A8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3515" y="667"/>
              <a:ext cx="7" cy="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000" y="0"/>
                  </a:moveTo>
                  <a:lnTo>
                    <a:pt x="0" y="72000"/>
                  </a:lnTo>
                  <a:lnTo>
                    <a:pt x="120000" y="120000"/>
                  </a:lnTo>
                  <a:lnTo>
                    <a:pt x="105000" y="0"/>
                  </a:lnTo>
                </a:path>
              </a:pathLst>
            </a:custGeom>
            <a:solidFill>
              <a:srgbClr val="1C64B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3441" y="582"/>
              <a:ext cx="129" cy="12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685" y="72982"/>
                  </a:moveTo>
                  <a:cubicBezTo>
                    <a:pt x="74057" y="72982"/>
                    <a:pt x="74742" y="72280"/>
                    <a:pt x="75428" y="70877"/>
                  </a:cubicBezTo>
                  <a:cubicBezTo>
                    <a:pt x="76114" y="71578"/>
                    <a:pt x="76800" y="71578"/>
                    <a:pt x="78171" y="72280"/>
                  </a:cubicBezTo>
                  <a:cubicBezTo>
                    <a:pt x="77485" y="73684"/>
                    <a:pt x="78857" y="75789"/>
                    <a:pt x="80228" y="75789"/>
                  </a:cubicBezTo>
                  <a:cubicBezTo>
                    <a:pt x="80914" y="75789"/>
                    <a:pt x="81600" y="75087"/>
                    <a:pt x="81600" y="75087"/>
                  </a:cubicBezTo>
                  <a:cubicBezTo>
                    <a:pt x="82285" y="75789"/>
                    <a:pt x="82971" y="76491"/>
                    <a:pt x="82971" y="77192"/>
                  </a:cubicBezTo>
                  <a:cubicBezTo>
                    <a:pt x="81600" y="78596"/>
                    <a:pt x="81600" y="81403"/>
                    <a:pt x="85028" y="81403"/>
                  </a:cubicBezTo>
                  <a:cubicBezTo>
                    <a:pt x="85028" y="82807"/>
                    <a:pt x="85028" y="83508"/>
                    <a:pt x="85028" y="84210"/>
                  </a:cubicBezTo>
                  <a:cubicBezTo>
                    <a:pt x="85028" y="84210"/>
                    <a:pt x="84342" y="84210"/>
                    <a:pt x="84342" y="84210"/>
                  </a:cubicBezTo>
                  <a:cubicBezTo>
                    <a:pt x="82285" y="84210"/>
                    <a:pt x="81600" y="87719"/>
                    <a:pt x="83657" y="88421"/>
                  </a:cubicBezTo>
                  <a:cubicBezTo>
                    <a:pt x="82971" y="89824"/>
                    <a:pt x="82285" y="90526"/>
                    <a:pt x="81600" y="91228"/>
                  </a:cubicBezTo>
                  <a:cubicBezTo>
                    <a:pt x="81600" y="90526"/>
                    <a:pt x="80914" y="90526"/>
                    <a:pt x="80228" y="90526"/>
                  </a:cubicBezTo>
                  <a:cubicBezTo>
                    <a:pt x="78857" y="90526"/>
                    <a:pt x="77485" y="91929"/>
                    <a:pt x="78171" y="93333"/>
                  </a:cubicBezTo>
                  <a:cubicBezTo>
                    <a:pt x="77485" y="94736"/>
                    <a:pt x="76800" y="94035"/>
                    <a:pt x="76114" y="94736"/>
                  </a:cubicBezTo>
                  <a:cubicBezTo>
                    <a:pt x="75428" y="93333"/>
                    <a:pt x="74057" y="92631"/>
                    <a:pt x="73371" y="92631"/>
                  </a:cubicBezTo>
                  <a:cubicBezTo>
                    <a:pt x="72000" y="92631"/>
                    <a:pt x="71314" y="93333"/>
                    <a:pt x="70628" y="94736"/>
                  </a:cubicBezTo>
                  <a:cubicBezTo>
                    <a:pt x="69942" y="94736"/>
                    <a:pt x="69257" y="94035"/>
                    <a:pt x="67885" y="94035"/>
                  </a:cubicBezTo>
                  <a:cubicBezTo>
                    <a:pt x="69257" y="91929"/>
                    <a:pt x="67200" y="90526"/>
                    <a:pt x="65828" y="90526"/>
                  </a:cubicBezTo>
                  <a:cubicBezTo>
                    <a:pt x="65142" y="90526"/>
                    <a:pt x="65142" y="90526"/>
                    <a:pt x="64457" y="90526"/>
                  </a:cubicBezTo>
                  <a:cubicBezTo>
                    <a:pt x="63771" y="90526"/>
                    <a:pt x="63085" y="89824"/>
                    <a:pt x="63085" y="89122"/>
                  </a:cubicBezTo>
                  <a:cubicBezTo>
                    <a:pt x="64457" y="87719"/>
                    <a:pt x="64457" y="84210"/>
                    <a:pt x="61714" y="84210"/>
                  </a:cubicBezTo>
                  <a:cubicBezTo>
                    <a:pt x="61028" y="83508"/>
                    <a:pt x="61028" y="82807"/>
                    <a:pt x="61028" y="81403"/>
                  </a:cubicBezTo>
                  <a:cubicBezTo>
                    <a:pt x="61714" y="81403"/>
                    <a:pt x="61714" y="81403"/>
                    <a:pt x="61714" y="81403"/>
                  </a:cubicBezTo>
                  <a:cubicBezTo>
                    <a:pt x="63771" y="81403"/>
                    <a:pt x="64457" y="78596"/>
                    <a:pt x="62399" y="77192"/>
                  </a:cubicBezTo>
                  <a:cubicBezTo>
                    <a:pt x="63085" y="76491"/>
                    <a:pt x="63771" y="75789"/>
                    <a:pt x="64457" y="75087"/>
                  </a:cubicBezTo>
                  <a:cubicBezTo>
                    <a:pt x="65142" y="75087"/>
                    <a:pt x="65142" y="75789"/>
                    <a:pt x="65828" y="75789"/>
                  </a:cubicBezTo>
                  <a:cubicBezTo>
                    <a:pt x="67885" y="75789"/>
                    <a:pt x="68571" y="73684"/>
                    <a:pt x="67885" y="72280"/>
                  </a:cubicBezTo>
                  <a:cubicBezTo>
                    <a:pt x="68571" y="71578"/>
                    <a:pt x="69257" y="71578"/>
                    <a:pt x="70628" y="71578"/>
                  </a:cubicBezTo>
                  <a:cubicBezTo>
                    <a:pt x="70628" y="72280"/>
                    <a:pt x="72000" y="72982"/>
                    <a:pt x="72685" y="72982"/>
                  </a:cubicBezTo>
                  <a:moveTo>
                    <a:pt x="44571" y="41403"/>
                  </a:moveTo>
                  <a:cubicBezTo>
                    <a:pt x="46628" y="41403"/>
                    <a:pt x="48685" y="40000"/>
                    <a:pt x="48685" y="37192"/>
                  </a:cubicBezTo>
                  <a:cubicBezTo>
                    <a:pt x="50742" y="37192"/>
                    <a:pt x="52799" y="37894"/>
                    <a:pt x="54171" y="37894"/>
                  </a:cubicBezTo>
                  <a:cubicBezTo>
                    <a:pt x="53485" y="41403"/>
                    <a:pt x="56228" y="44210"/>
                    <a:pt x="58971" y="44210"/>
                  </a:cubicBezTo>
                  <a:cubicBezTo>
                    <a:pt x="59657" y="44210"/>
                    <a:pt x="61028" y="43508"/>
                    <a:pt x="61714" y="42807"/>
                  </a:cubicBezTo>
                  <a:cubicBezTo>
                    <a:pt x="63771" y="43508"/>
                    <a:pt x="64457" y="44912"/>
                    <a:pt x="65142" y="46315"/>
                  </a:cubicBezTo>
                  <a:cubicBezTo>
                    <a:pt x="62399" y="49122"/>
                    <a:pt x="63085" y="54736"/>
                    <a:pt x="68571" y="54736"/>
                  </a:cubicBezTo>
                  <a:cubicBezTo>
                    <a:pt x="68571" y="54736"/>
                    <a:pt x="68571" y="54736"/>
                    <a:pt x="68571" y="54736"/>
                  </a:cubicBezTo>
                  <a:cubicBezTo>
                    <a:pt x="69257" y="56140"/>
                    <a:pt x="69257" y="58245"/>
                    <a:pt x="69257" y="59649"/>
                  </a:cubicBezTo>
                  <a:cubicBezTo>
                    <a:pt x="64457" y="59649"/>
                    <a:pt x="63771" y="65964"/>
                    <a:pt x="67885" y="68070"/>
                  </a:cubicBezTo>
                  <a:cubicBezTo>
                    <a:pt x="67200" y="69473"/>
                    <a:pt x="66514" y="70877"/>
                    <a:pt x="65828" y="72280"/>
                  </a:cubicBezTo>
                  <a:cubicBezTo>
                    <a:pt x="64457" y="72280"/>
                    <a:pt x="63771" y="71578"/>
                    <a:pt x="63085" y="71578"/>
                  </a:cubicBezTo>
                  <a:cubicBezTo>
                    <a:pt x="59657" y="71578"/>
                    <a:pt x="57599" y="75087"/>
                    <a:pt x="58971" y="78596"/>
                  </a:cubicBezTo>
                  <a:cubicBezTo>
                    <a:pt x="58285" y="80000"/>
                    <a:pt x="56914" y="80000"/>
                    <a:pt x="54857" y="80701"/>
                  </a:cubicBezTo>
                  <a:cubicBezTo>
                    <a:pt x="54171" y="79298"/>
                    <a:pt x="52114" y="77894"/>
                    <a:pt x="50057" y="77894"/>
                  </a:cubicBezTo>
                  <a:cubicBezTo>
                    <a:pt x="48000" y="77894"/>
                    <a:pt x="45942" y="79298"/>
                    <a:pt x="45942" y="82105"/>
                  </a:cubicBezTo>
                  <a:cubicBezTo>
                    <a:pt x="43885" y="82105"/>
                    <a:pt x="42514" y="81403"/>
                    <a:pt x="40457" y="81403"/>
                  </a:cubicBezTo>
                  <a:cubicBezTo>
                    <a:pt x="41828" y="77894"/>
                    <a:pt x="39085" y="75087"/>
                    <a:pt x="36342" y="75087"/>
                  </a:cubicBezTo>
                  <a:cubicBezTo>
                    <a:pt x="34971" y="75087"/>
                    <a:pt x="33600" y="75789"/>
                    <a:pt x="32914" y="76491"/>
                  </a:cubicBezTo>
                  <a:cubicBezTo>
                    <a:pt x="31542" y="75789"/>
                    <a:pt x="30171" y="74385"/>
                    <a:pt x="29485" y="72982"/>
                  </a:cubicBezTo>
                  <a:cubicBezTo>
                    <a:pt x="32914" y="70175"/>
                    <a:pt x="31542" y="64561"/>
                    <a:pt x="26057" y="64561"/>
                  </a:cubicBezTo>
                  <a:cubicBezTo>
                    <a:pt x="26057" y="64561"/>
                    <a:pt x="26057" y="64561"/>
                    <a:pt x="26057" y="64561"/>
                  </a:cubicBezTo>
                  <a:cubicBezTo>
                    <a:pt x="25371" y="63157"/>
                    <a:pt x="25371" y="61052"/>
                    <a:pt x="25371" y="59649"/>
                  </a:cubicBezTo>
                  <a:cubicBezTo>
                    <a:pt x="25371" y="59649"/>
                    <a:pt x="25371" y="59649"/>
                    <a:pt x="25371" y="59649"/>
                  </a:cubicBezTo>
                  <a:cubicBezTo>
                    <a:pt x="30171" y="59649"/>
                    <a:pt x="30857" y="52631"/>
                    <a:pt x="26742" y="51228"/>
                  </a:cubicBezTo>
                  <a:cubicBezTo>
                    <a:pt x="27428" y="49824"/>
                    <a:pt x="28799" y="48421"/>
                    <a:pt x="29485" y="47017"/>
                  </a:cubicBezTo>
                  <a:cubicBezTo>
                    <a:pt x="30171" y="47017"/>
                    <a:pt x="31542" y="47719"/>
                    <a:pt x="32228" y="47719"/>
                  </a:cubicBezTo>
                  <a:cubicBezTo>
                    <a:pt x="35657" y="47719"/>
                    <a:pt x="37028" y="44210"/>
                    <a:pt x="35657" y="40701"/>
                  </a:cubicBezTo>
                  <a:cubicBezTo>
                    <a:pt x="36342" y="39298"/>
                    <a:pt x="38400" y="39298"/>
                    <a:pt x="39771" y="38596"/>
                  </a:cubicBezTo>
                  <a:cubicBezTo>
                    <a:pt x="40457" y="40000"/>
                    <a:pt x="42514" y="41403"/>
                    <a:pt x="44571" y="41403"/>
                  </a:cubicBezTo>
                  <a:moveTo>
                    <a:pt x="37028" y="0"/>
                  </a:moveTo>
                  <a:cubicBezTo>
                    <a:pt x="37028" y="0"/>
                    <a:pt x="37028" y="0"/>
                    <a:pt x="37028" y="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19999" y="92631"/>
                    <a:pt x="119999" y="92631"/>
                    <a:pt x="119999" y="92631"/>
                  </a:cubicBezTo>
                  <a:cubicBezTo>
                    <a:pt x="119999" y="92631"/>
                    <a:pt x="119999" y="92631"/>
                    <a:pt x="119999" y="92631"/>
                  </a:cubicBezTo>
                  <a:cubicBezTo>
                    <a:pt x="37028" y="0"/>
                    <a:pt x="37028" y="0"/>
                    <a:pt x="37028" y="0"/>
                  </a:cubicBezTo>
                </a:path>
              </a:pathLst>
            </a:custGeom>
            <a:solidFill>
              <a:srgbClr val="1C64B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2777" y="982"/>
              <a:ext cx="215" cy="1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5463" y="101641"/>
                  </a:moveTo>
                  <a:cubicBezTo>
                    <a:pt x="61855" y="101194"/>
                    <a:pt x="61855" y="101194"/>
                    <a:pt x="61855" y="101194"/>
                  </a:cubicBezTo>
                  <a:cubicBezTo>
                    <a:pt x="62268" y="85074"/>
                    <a:pt x="62268" y="85074"/>
                    <a:pt x="62268" y="85074"/>
                  </a:cubicBezTo>
                  <a:cubicBezTo>
                    <a:pt x="75876" y="85522"/>
                    <a:pt x="75876" y="85522"/>
                    <a:pt x="75876" y="85522"/>
                  </a:cubicBezTo>
                  <a:cubicBezTo>
                    <a:pt x="75463" y="101641"/>
                    <a:pt x="75463" y="101641"/>
                    <a:pt x="75463" y="101641"/>
                  </a:cubicBezTo>
                  <a:moveTo>
                    <a:pt x="63505" y="40746"/>
                  </a:moveTo>
                  <a:cubicBezTo>
                    <a:pt x="63917" y="21044"/>
                    <a:pt x="63917" y="21044"/>
                    <a:pt x="63917" y="21044"/>
                  </a:cubicBezTo>
                  <a:cubicBezTo>
                    <a:pt x="64742" y="20597"/>
                    <a:pt x="65979" y="20597"/>
                    <a:pt x="67216" y="20597"/>
                  </a:cubicBezTo>
                  <a:cubicBezTo>
                    <a:pt x="67216" y="20597"/>
                    <a:pt x="67628" y="20597"/>
                    <a:pt x="67628" y="20597"/>
                  </a:cubicBezTo>
                  <a:cubicBezTo>
                    <a:pt x="80000" y="21044"/>
                    <a:pt x="89896" y="32238"/>
                    <a:pt x="89896" y="45671"/>
                  </a:cubicBezTo>
                  <a:cubicBezTo>
                    <a:pt x="89484" y="50597"/>
                    <a:pt x="88247" y="55074"/>
                    <a:pt x="85773" y="59104"/>
                  </a:cubicBezTo>
                  <a:cubicBezTo>
                    <a:pt x="82886" y="64925"/>
                    <a:pt x="82886" y="64925"/>
                    <a:pt x="82886" y="64925"/>
                  </a:cubicBezTo>
                  <a:cubicBezTo>
                    <a:pt x="80412" y="69402"/>
                    <a:pt x="80412" y="69402"/>
                    <a:pt x="80412" y="69402"/>
                  </a:cubicBezTo>
                  <a:cubicBezTo>
                    <a:pt x="80000" y="70298"/>
                    <a:pt x="78350" y="74328"/>
                    <a:pt x="78350" y="77910"/>
                  </a:cubicBezTo>
                  <a:cubicBezTo>
                    <a:pt x="78350" y="79253"/>
                    <a:pt x="77938" y="80597"/>
                    <a:pt x="77113" y="81492"/>
                  </a:cubicBezTo>
                  <a:cubicBezTo>
                    <a:pt x="76701" y="82835"/>
                    <a:pt x="75876" y="82835"/>
                    <a:pt x="75051" y="82835"/>
                  </a:cubicBezTo>
                  <a:cubicBezTo>
                    <a:pt x="75051" y="82835"/>
                    <a:pt x="75051" y="82835"/>
                    <a:pt x="74639" y="82835"/>
                  </a:cubicBezTo>
                  <a:cubicBezTo>
                    <a:pt x="74226" y="82835"/>
                    <a:pt x="73814" y="82835"/>
                    <a:pt x="72989" y="82835"/>
                  </a:cubicBezTo>
                  <a:cubicBezTo>
                    <a:pt x="72577" y="82835"/>
                    <a:pt x="71752" y="82835"/>
                    <a:pt x="70927" y="82835"/>
                  </a:cubicBezTo>
                  <a:cubicBezTo>
                    <a:pt x="68041" y="82388"/>
                    <a:pt x="65154" y="82388"/>
                    <a:pt x="62268" y="82388"/>
                  </a:cubicBezTo>
                  <a:cubicBezTo>
                    <a:pt x="63092" y="52835"/>
                    <a:pt x="63092" y="52835"/>
                    <a:pt x="63092" y="52835"/>
                  </a:cubicBezTo>
                  <a:cubicBezTo>
                    <a:pt x="73402" y="62238"/>
                    <a:pt x="73402" y="62238"/>
                    <a:pt x="73402" y="62238"/>
                  </a:cubicBezTo>
                  <a:cubicBezTo>
                    <a:pt x="77938" y="34925"/>
                    <a:pt x="77938" y="34925"/>
                    <a:pt x="77938" y="34925"/>
                  </a:cubicBezTo>
                  <a:cubicBezTo>
                    <a:pt x="63505" y="40746"/>
                    <a:pt x="63505" y="40746"/>
                    <a:pt x="63505" y="40746"/>
                  </a:cubicBezTo>
                  <a:moveTo>
                    <a:pt x="46597" y="33582"/>
                  </a:moveTo>
                  <a:cubicBezTo>
                    <a:pt x="51134" y="31791"/>
                    <a:pt x="51134" y="31791"/>
                    <a:pt x="51134" y="31791"/>
                  </a:cubicBezTo>
                  <a:cubicBezTo>
                    <a:pt x="51134" y="31791"/>
                    <a:pt x="55257" y="20597"/>
                    <a:pt x="55670" y="20597"/>
                  </a:cubicBezTo>
                  <a:cubicBezTo>
                    <a:pt x="55670" y="20597"/>
                    <a:pt x="55670" y="20597"/>
                    <a:pt x="55670" y="20597"/>
                  </a:cubicBezTo>
                  <a:cubicBezTo>
                    <a:pt x="59793" y="20597"/>
                    <a:pt x="59793" y="20597"/>
                    <a:pt x="59793" y="20597"/>
                  </a:cubicBezTo>
                  <a:cubicBezTo>
                    <a:pt x="59381" y="48358"/>
                    <a:pt x="59381" y="48358"/>
                    <a:pt x="59381" y="48358"/>
                  </a:cubicBezTo>
                  <a:cubicBezTo>
                    <a:pt x="59381" y="48358"/>
                    <a:pt x="58969" y="48358"/>
                    <a:pt x="58969" y="48358"/>
                  </a:cubicBezTo>
                  <a:cubicBezTo>
                    <a:pt x="52371" y="48358"/>
                    <a:pt x="47010" y="53731"/>
                    <a:pt x="47010" y="60895"/>
                  </a:cubicBezTo>
                  <a:cubicBezTo>
                    <a:pt x="46597" y="68059"/>
                    <a:pt x="51958" y="73880"/>
                    <a:pt x="58969" y="73880"/>
                  </a:cubicBezTo>
                  <a:cubicBezTo>
                    <a:pt x="58969" y="73880"/>
                    <a:pt x="58969" y="73880"/>
                    <a:pt x="58969" y="73880"/>
                  </a:cubicBezTo>
                  <a:cubicBezTo>
                    <a:pt x="58144" y="101641"/>
                    <a:pt x="58144" y="101641"/>
                    <a:pt x="58144" y="101641"/>
                  </a:cubicBezTo>
                  <a:cubicBezTo>
                    <a:pt x="54020" y="101641"/>
                    <a:pt x="54020" y="101641"/>
                    <a:pt x="54020" y="101641"/>
                  </a:cubicBezTo>
                  <a:cubicBezTo>
                    <a:pt x="53608" y="101194"/>
                    <a:pt x="49484" y="90000"/>
                    <a:pt x="49484" y="90000"/>
                  </a:cubicBezTo>
                  <a:cubicBezTo>
                    <a:pt x="44948" y="88208"/>
                    <a:pt x="44948" y="88208"/>
                    <a:pt x="44948" y="88208"/>
                  </a:cubicBezTo>
                  <a:cubicBezTo>
                    <a:pt x="44948" y="88208"/>
                    <a:pt x="35876" y="92238"/>
                    <a:pt x="34639" y="92238"/>
                  </a:cubicBezTo>
                  <a:cubicBezTo>
                    <a:pt x="34639" y="92238"/>
                    <a:pt x="34639" y="92238"/>
                    <a:pt x="34639" y="92238"/>
                  </a:cubicBezTo>
                  <a:cubicBezTo>
                    <a:pt x="28865" y="85970"/>
                    <a:pt x="28865" y="85970"/>
                    <a:pt x="28865" y="85970"/>
                  </a:cubicBezTo>
                  <a:cubicBezTo>
                    <a:pt x="28453" y="85522"/>
                    <a:pt x="32989" y="74776"/>
                    <a:pt x="32989" y="74776"/>
                  </a:cubicBezTo>
                  <a:cubicBezTo>
                    <a:pt x="31340" y="69402"/>
                    <a:pt x="31340" y="69402"/>
                    <a:pt x="31340" y="69402"/>
                  </a:cubicBezTo>
                  <a:cubicBezTo>
                    <a:pt x="31340" y="69402"/>
                    <a:pt x="21030" y="65373"/>
                    <a:pt x="21030" y="64477"/>
                  </a:cubicBezTo>
                  <a:cubicBezTo>
                    <a:pt x="21030" y="55522"/>
                    <a:pt x="21030" y="55522"/>
                    <a:pt x="21030" y="55522"/>
                  </a:cubicBezTo>
                  <a:cubicBezTo>
                    <a:pt x="21030" y="55074"/>
                    <a:pt x="31752" y="51044"/>
                    <a:pt x="31752" y="51044"/>
                  </a:cubicBezTo>
                  <a:cubicBezTo>
                    <a:pt x="33814" y="46119"/>
                    <a:pt x="33814" y="46119"/>
                    <a:pt x="33814" y="46119"/>
                  </a:cubicBezTo>
                  <a:cubicBezTo>
                    <a:pt x="33814" y="46119"/>
                    <a:pt x="29278" y="35373"/>
                    <a:pt x="29690" y="34925"/>
                  </a:cubicBezTo>
                  <a:cubicBezTo>
                    <a:pt x="35876" y="28656"/>
                    <a:pt x="35876" y="28656"/>
                    <a:pt x="35876" y="28656"/>
                  </a:cubicBezTo>
                  <a:cubicBezTo>
                    <a:pt x="35876" y="28656"/>
                    <a:pt x="35876" y="28656"/>
                    <a:pt x="35876" y="28656"/>
                  </a:cubicBezTo>
                  <a:cubicBezTo>
                    <a:pt x="37113" y="28656"/>
                    <a:pt x="46597" y="33582"/>
                    <a:pt x="46597" y="33582"/>
                  </a:cubicBezTo>
                  <a:moveTo>
                    <a:pt x="59793" y="0"/>
                  </a:moveTo>
                  <a:cubicBezTo>
                    <a:pt x="34226" y="0"/>
                    <a:pt x="11134" y="19701"/>
                    <a:pt x="5773" y="48358"/>
                  </a:cubicBezTo>
                  <a:cubicBezTo>
                    <a:pt x="0" y="80597"/>
                    <a:pt x="19381" y="111940"/>
                    <a:pt x="49072" y="118656"/>
                  </a:cubicBezTo>
                  <a:cubicBezTo>
                    <a:pt x="52371" y="119552"/>
                    <a:pt x="55670" y="119552"/>
                    <a:pt x="59381" y="120000"/>
                  </a:cubicBezTo>
                  <a:cubicBezTo>
                    <a:pt x="60618" y="120000"/>
                    <a:pt x="60618" y="120000"/>
                    <a:pt x="60618" y="120000"/>
                  </a:cubicBezTo>
                  <a:cubicBezTo>
                    <a:pt x="86185" y="119552"/>
                    <a:pt x="108865" y="99850"/>
                    <a:pt x="113814" y="71641"/>
                  </a:cubicBezTo>
                  <a:cubicBezTo>
                    <a:pt x="120000" y="39402"/>
                    <a:pt x="100618" y="8059"/>
                    <a:pt x="70515" y="1343"/>
                  </a:cubicBezTo>
                  <a:cubicBezTo>
                    <a:pt x="67216" y="447"/>
                    <a:pt x="63505" y="0"/>
                    <a:pt x="59793" y="0"/>
                  </a:cubicBezTo>
                </a:path>
              </a:pathLst>
            </a:custGeom>
            <a:solidFill>
              <a:srgbClr val="216BB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0" y="0"/>
            <a:ext cx="10058399" cy="7772400"/>
          </a:xfrm>
          <a:prstGeom prst="rect">
            <a:avLst/>
          </a:prstGeom>
          <a:solidFill>
            <a:srgbClr val="1B2E5A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7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11813782" y="4764848"/>
            <a:ext cx="296825" cy="36698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119076" y="0"/>
                </a:lnTo>
                <a:lnTo>
                  <a:pt x="0" y="11282"/>
                </a:lnTo>
                <a:lnTo>
                  <a:pt x="68307" y="120000"/>
                </a:lnTo>
                <a:lnTo>
                  <a:pt x="68307" y="120000"/>
                </a:lnTo>
                <a:lnTo>
                  <a:pt x="120000" y="0"/>
                </a:lnTo>
              </a:path>
            </a:pathLst>
          </a:custGeom>
          <a:noFill/>
          <a:ln>
            <a:noFill/>
          </a:ln>
        </p:spPr>
        <p:txBody>
          <a:bodyPr lIns="114100" tIns="57050" rIns="114100" bIns="57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9" name="Shape 219"/>
          <p:cNvGrpSpPr/>
          <p:nvPr/>
        </p:nvGrpSpPr>
        <p:grpSpPr>
          <a:xfrm>
            <a:off x="676018" y="6611934"/>
            <a:ext cx="481980" cy="639975"/>
            <a:chOff x="2073" y="843"/>
            <a:chExt cx="1615" cy="1561"/>
          </a:xfrm>
        </p:grpSpPr>
        <p:sp>
          <p:nvSpPr>
            <p:cNvPr id="220" name="Shape 220"/>
            <p:cNvSpPr/>
            <p:nvPr/>
          </p:nvSpPr>
          <p:spPr>
            <a:xfrm>
              <a:off x="2073" y="1378"/>
              <a:ext cx="1524" cy="44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120000" y="0"/>
                    <a:pt x="120000" y="0"/>
                    <a:pt x="120000" y="0"/>
                  </a:cubicBezTo>
                  <a:cubicBezTo>
                    <a:pt x="120000" y="119358"/>
                    <a:pt x="120000" y="119358"/>
                    <a:pt x="120000" y="119358"/>
                  </a:cubicBezTo>
                  <a:cubicBezTo>
                    <a:pt x="80061" y="120000"/>
                    <a:pt x="39938" y="119358"/>
                    <a:pt x="0" y="120000"/>
                  </a:cubicBezTo>
                  <a:cubicBezTo>
                    <a:pt x="0" y="641"/>
                    <a:pt x="0" y="641"/>
                    <a:pt x="0" y="64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68544" y="26310"/>
                  </a:moveTo>
                  <a:cubicBezTo>
                    <a:pt x="67058" y="27593"/>
                    <a:pt x="64272" y="26310"/>
                    <a:pt x="62043" y="26310"/>
                  </a:cubicBezTo>
                  <a:cubicBezTo>
                    <a:pt x="58699" y="26310"/>
                    <a:pt x="58699" y="26310"/>
                    <a:pt x="58699" y="26310"/>
                  </a:cubicBezTo>
                  <a:cubicBezTo>
                    <a:pt x="57399" y="26310"/>
                    <a:pt x="56099" y="26951"/>
                    <a:pt x="55356" y="26310"/>
                  </a:cubicBezTo>
                  <a:cubicBezTo>
                    <a:pt x="54798" y="25668"/>
                    <a:pt x="54427" y="23101"/>
                    <a:pt x="53869" y="23743"/>
                  </a:cubicBezTo>
                  <a:cubicBezTo>
                    <a:pt x="53684" y="28877"/>
                    <a:pt x="53498" y="37219"/>
                    <a:pt x="53684" y="42352"/>
                  </a:cubicBezTo>
                  <a:cubicBezTo>
                    <a:pt x="54241" y="42352"/>
                    <a:pt x="54241" y="42352"/>
                    <a:pt x="54241" y="42352"/>
                  </a:cubicBezTo>
                  <a:cubicBezTo>
                    <a:pt x="54613" y="32085"/>
                    <a:pt x="56842" y="28235"/>
                    <a:pt x="60371" y="30802"/>
                  </a:cubicBezTo>
                  <a:cubicBezTo>
                    <a:pt x="60371" y="75080"/>
                    <a:pt x="60371" y="75080"/>
                    <a:pt x="60371" y="75080"/>
                  </a:cubicBezTo>
                  <a:cubicBezTo>
                    <a:pt x="60371" y="82780"/>
                    <a:pt x="60557" y="88556"/>
                    <a:pt x="58699" y="89839"/>
                  </a:cubicBezTo>
                  <a:cubicBezTo>
                    <a:pt x="57956" y="90481"/>
                    <a:pt x="57027" y="89197"/>
                    <a:pt x="57399" y="92406"/>
                  </a:cubicBezTo>
                  <a:cubicBezTo>
                    <a:pt x="60185" y="93048"/>
                    <a:pt x="63900" y="93689"/>
                    <a:pt x="66501" y="92406"/>
                  </a:cubicBezTo>
                  <a:cubicBezTo>
                    <a:pt x="66501" y="90481"/>
                    <a:pt x="66501" y="90481"/>
                    <a:pt x="66501" y="90481"/>
                  </a:cubicBezTo>
                  <a:cubicBezTo>
                    <a:pt x="65015" y="89839"/>
                    <a:pt x="63900" y="89197"/>
                    <a:pt x="63715" y="83422"/>
                  </a:cubicBezTo>
                  <a:cubicBezTo>
                    <a:pt x="63343" y="76363"/>
                    <a:pt x="63715" y="66096"/>
                    <a:pt x="63715" y="57112"/>
                  </a:cubicBezTo>
                  <a:cubicBezTo>
                    <a:pt x="63715" y="30160"/>
                    <a:pt x="63715" y="30160"/>
                    <a:pt x="63715" y="30160"/>
                  </a:cubicBezTo>
                  <a:cubicBezTo>
                    <a:pt x="65572" y="30802"/>
                    <a:pt x="67244" y="29518"/>
                    <a:pt x="68359" y="32085"/>
                  </a:cubicBezTo>
                  <a:cubicBezTo>
                    <a:pt x="69287" y="34010"/>
                    <a:pt x="69102" y="38502"/>
                    <a:pt x="69659" y="42352"/>
                  </a:cubicBezTo>
                  <a:cubicBezTo>
                    <a:pt x="70402" y="42352"/>
                    <a:pt x="70402" y="42352"/>
                    <a:pt x="70402" y="42352"/>
                  </a:cubicBezTo>
                  <a:cubicBezTo>
                    <a:pt x="70402" y="36577"/>
                    <a:pt x="70030" y="28877"/>
                    <a:pt x="70030" y="23743"/>
                  </a:cubicBezTo>
                  <a:cubicBezTo>
                    <a:pt x="69659" y="23101"/>
                    <a:pt x="69287" y="25668"/>
                    <a:pt x="68544" y="26310"/>
                  </a:cubicBezTo>
                  <a:moveTo>
                    <a:pt x="38452" y="44278"/>
                  </a:moveTo>
                  <a:cubicBezTo>
                    <a:pt x="38637" y="61604"/>
                    <a:pt x="45139" y="62245"/>
                    <a:pt x="46811" y="72513"/>
                  </a:cubicBezTo>
                  <a:cubicBezTo>
                    <a:pt x="48111" y="81497"/>
                    <a:pt x="46439" y="91764"/>
                    <a:pt x="43281" y="90481"/>
                  </a:cubicBezTo>
                  <a:cubicBezTo>
                    <a:pt x="40681" y="89197"/>
                    <a:pt x="39752" y="80855"/>
                    <a:pt x="38637" y="73796"/>
                  </a:cubicBezTo>
                  <a:cubicBezTo>
                    <a:pt x="38452" y="74438"/>
                    <a:pt x="38080" y="74438"/>
                    <a:pt x="37894" y="74438"/>
                  </a:cubicBezTo>
                  <a:cubicBezTo>
                    <a:pt x="37894" y="79572"/>
                    <a:pt x="38452" y="85347"/>
                    <a:pt x="38637" y="90481"/>
                  </a:cubicBezTo>
                  <a:cubicBezTo>
                    <a:pt x="43653" y="99465"/>
                    <a:pt x="49783" y="93048"/>
                    <a:pt x="50154" y="76363"/>
                  </a:cubicBezTo>
                  <a:cubicBezTo>
                    <a:pt x="50526" y="68021"/>
                    <a:pt x="49411" y="62245"/>
                    <a:pt x="48297" y="59037"/>
                  </a:cubicBezTo>
                  <a:cubicBezTo>
                    <a:pt x="46253" y="53262"/>
                    <a:pt x="43095" y="51978"/>
                    <a:pt x="41795" y="44278"/>
                  </a:cubicBezTo>
                  <a:cubicBezTo>
                    <a:pt x="41052" y="39144"/>
                    <a:pt x="41609" y="32727"/>
                    <a:pt x="42910" y="30160"/>
                  </a:cubicBezTo>
                  <a:cubicBezTo>
                    <a:pt x="45139" y="25668"/>
                    <a:pt x="46996" y="30802"/>
                    <a:pt x="47925" y="35935"/>
                  </a:cubicBezTo>
                  <a:cubicBezTo>
                    <a:pt x="47925" y="37219"/>
                    <a:pt x="48297" y="41711"/>
                    <a:pt x="48668" y="41711"/>
                  </a:cubicBezTo>
                  <a:cubicBezTo>
                    <a:pt x="48854" y="41711"/>
                    <a:pt x="49040" y="41069"/>
                    <a:pt x="49411" y="41069"/>
                  </a:cubicBezTo>
                  <a:cubicBezTo>
                    <a:pt x="49411" y="37219"/>
                    <a:pt x="48854" y="32085"/>
                    <a:pt x="48854" y="26951"/>
                  </a:cubicBezTo>
                  <a:cubicBezTo>
                    <a:pt x="44210" y="20534"/>
                    <a:pt x="38452" y="26310"/>
                    <a:pt x="38452" y="44278"/>
                  </a:cubicBezTo>
                  <a:moveTo>
                    <a:pt x="8173" y="26951"/>
                  </a:moveTo>
                  <a:cubicBezTo>
                    <a:pt x="8173" y="28877"/>
                    <a:pt x="8173" y="28877"/>
                    <a:pt x="8173" y="28877"/>
                  </a:cubicBezTo>
                  <a:cubicBezTo>
                    <a:pt x="10959" y="27593"/>
                    <a:pt x="10773" y="36577"/>
                    <a:pt x="10773" y="45561"/>
                  </a:cubicBezTo>
                  <a:cubicBezTo>
                    <a:pt x="10773" y="59679"/>
                    <a:pt x="10773" y="59679"/>
                    <a:pt x="10773" y="59679"/>
                  </a:cubicBezTo>
                  <a:cubicBezTo>
                    <a:pt x="10773" y="68021"/>
                    <a:pt x="11331" y="86631"/>
                    <a:pt x="9845" y="89197"/>
                  </a:cubicBezTo>
                  <a:cubicBezTo>
                    <a:pt x="9102" y="90481"/>
                    <a:pt x="7801" y="88556"/>
                    <a:pt x="7987" y="92406"/>
                  </a:cubicBezTo>
                  <a:cubicBezTo>
                    <a:pt x="12445" y="93689"/>
                    <a:pt x="17461" y="92406"/>
                    <a:pt x="21919" y="93048"/>
                  </a:cubicBezTo>
                  <a:cubicBezTo>
                    <a:pt x="22291" y="87272"/>
                    <a:pt x="22848" y="82139"/>
                    <a:pt x="23034" y="76363"/>
                  </a:cubicBezTo>
                  <a:cubicBezTo>
                    <a:pt x="21919" y="74438"/>
                    <a:pt x="21919" y="77647"/>
                    <a:pt x="21733" y="79572"/>
                  </a:cubicBezTo>
                  <a:cubicBezTo>
                    <a:pt x="20990" y="86631"/>
                    <a:pt x="19876" y="89197"/>
                    <a:pt x="17275" y="89197"/>
                  </a:cubicBezTo>
                  <a:cubicBezTo>
                    <a:pt x="15603" y="89197"/>
                    <a:pt x="14303" y="88556"/>
                    <a:pt x="14117" y="81497"/>
                  </a:cubicBezTo>
                  <a:cubicBezTo>
                    <a:pt x="13931" y="75080"/>
                    <a:pt x="14117" y="66737"/>
                    <a:pt x="14117" y="59037"/>
                  </a:cubicBezTo>
                  <a:cubicBezTo>
                    <a:pt x="14117" y="50695"/>
                    <a:pt x="13931" y="42352"/>
                    <a:pt x="14117" y="35935"/>
                  </a:cubicBezTo>
                  <a:cubicBezTo>
                    <a:pt x="14117" y="30802"/>
                    <a:pt x="14674" y="30160"/>
                    <a:pt x="15789" y="28877"/>
                  </a:cubicBezTo>
                  <a:cubicBezTo>
                    <a:pt x="16160" y="28877"/>
                    <a:pt x="16904" y="30160"/>
                    <a:pt x="16718" y="26951"/>
                  </a:cubicBezTo>
                  <a:cubicBezTo>
                    <a:pt x="14117" y="25668"/>
                    <a:pt x="10959" y="26310"/>
                    <a:pt x="8173" y="26310"/>
                  </a:cubicBezTo>
                  <a:cubicBezTo>
                    <a:pt x="8173" y="26310"/>
                    <a:pt x="8173" y="26310"/>
                    <a:pt x="8173" y="26951"/>
                  </a:cubicBezTo>
                  <a:moveTo>
                    <a:pt x="25820" y="26951"/>
                  </a:moveTo>
                  <a:cubicBezTo>
                    <a:pt x="25820" y="28877"/>
                    <a:pt x="25820" y="28877"/>
                    <a:pt x="25820" y="28877"/>
                  </a:cubicBezTo>
                  <a:cubicBezTo>
                    <a:pt x="27306" y="28877"/>
                    <a:pt x="28049" y="30160"/>
                    <a:pt x="28235" y="35935"/>
                  </a:cubicBezTo>
                  <a:cubicBezTo>
                    <a:pt x="28421" y="42352"/>
                    <a:pt x="28235" y="50053"/>
                    <a:pt x="28235" y="59679"/>
                  </a:cubicBezTo>
                  <a:cubicBezTo>
                    <a:pt x="28235" y="68021"/>
                    <a:pt x="28421" y="77005"/>
                    <a:pt x="28235" y="83422"/>
                  </a:cubicBezTo>
                  <a:cubicBezTo>
                    <a:pt x="28235" y="84705"/>
                    <a:pt x="28049" y="87272"/>
                    <a:pt x="28049" y="87914"/>
                  </a:cubicBezTo>
                  <a:cubicBezTo>
                    <a:pt x="27492" y="89839"/>
                    <a:pt x="25820" y="89839"/>
                    <a:pt x="25820" y="91122"/>
                  </a:cubicBezTo>
                  <a:cubicBezTo>
                    <a:pt x="25634" y="91764"/>
                    <a:pt x="25820" y="91764"/>
                    <a:pt x="25820" y="92406"/>
                  </a:cubicBezTo>
                  <a:cubicBezTo>
                    <a:pt x="27120" y="93689"/>
                    <a:pt x="30092" y="93048"/>
                    <a:pt x="32136" y="93048"/>
                  </a:cubicBezTo>
                  <a:cubicBezTo>
                    <a:pt x="32879" y="93048"/>
                    <a:pt x="34551" y="94331"/>
                    <a:pt x="34179" y="90481"/>
                  </a:cubicBezTo>
                  <a:cubicBezTo>
                    <a:pt x="33622" y="89839"/>
                    <a:pt x="32507" y="89839"/>
                    <a:pt x="32136" y="88556"/>
                  </a:cubicBezTo>
                  <a:cubicBezTo>
                    <a:pt x="31578" y="86631"/>
                    <a:pt x="31578" y="79572"/>
                    <a:pt x="31578" y="75721"/>
                  </a:cubicBezTo>
                  <a:cubicBezTo>
                    <a:pt x="31578" y="60320"/>
                    <a:pt x="31578" y="60320"/>
                    <a:pt x="31578" y="60320"/>
                  </a:cubicBezTo>
                  <a:cubicBezTo>
                    <a:pt x="31578" y="52620"/>
                    <a:pt x="31021" y="34010"/>
                    <a:pt x="32136" y="30802"/>
                  </a:cubicBezTo>
                  <a:cubicBezTo>
                    <a:pt x="32693" y="28235"/>
                    <a:pt x="34551" y="30160"/>
                    <a:pt x="34179" y="26310"/>
                  </a:cubicBezTo>
                  <a:cubicBezTo>
                    <a:pt x="31578" y="25668"/>
                    <a:pt x="28606" y="26310"/>
                    <a:pt x="25820" y="26310"/>
                  </a:cubicBezTo>
                  <a:cubicBezTo>
                    <a:pt x="25820" y="26310"/>
                    <a:pt x="25820" y="26310"/>
                    <a:pt x="25820" y="26951"/>
                  </a:cubicBezTo>
                  <a:moveTo>
                    <a:pt x="73746" y="28877"/>
                  </a:moveTo>
                  <a:cubicBezTo>
                    <a:pt x="76160" y="28235"/>
                    <a:pt x="76160" y="34010"/>
                    <a:pt x="76346" y="42994"/>
                  </a:cubicBezTo>
                  <a:cubicBezTo>
                    <a:pt x="76346" y="53262"/>
                    <a:pt x="76346" y="63529"/>
                    <a:pt x="76346" y="73796"/>
                  </a:cubicBezTo>
                  <a:cubicBezTo>
                    <a:pt x="76346" y="78930"/>
                    <a:pt x="76346" y="85989"/>
                    <a:pt x="75789" y="87914"/>
                  </a:cubicBezTo>
                  <a:cubicBezTo>
                    <a:pt x="75232" y="90481"/>
                    <a:pt x="73931" y="89197"/>
                    <a:pt x="73374" y="90481"/>
                  </a:cubicBezTo>
                  <a:cubicBezTo>
                    <a:pt x="73374" y="92406"/>
                    <a:pt x="73374" y="92406"/>
                    <a:pt x="73374" y="92406"/>
                  </a:cubicBezTo>
                  <a:cubicBezTo>
                    <a:pt x="78204" y="93048"/>
                    <a:pt x="83219" y="93048"/>
                    <a:pt x="88049" y="93048"/>
                  </a:cubicBezTo>
                  <a:cubicBezTo>
                    <a:pt x="88421" y="87914"/>
                    <a:pt x="88792" y="82139"/>
                    <a:pt x="88978" y="76363"/>
                  </a:cubicBezTo>
                  <a:cubicBezTo>
                    <a:pt x="87863" y="74438"/>
                    <a:pt x="87863" y="78930"/>
                    <a:pt x="87492" y="81497"/>
                  </a:cubicBezTo>
                  <a:cubicBezTo>
                    <a:pt x="86749" y="87272"/>
                    <a:pt x="85448" y="89197"/>
                    <a:pt x="83034" y="89197"/>
                  </a:cubicBezTo>
                  <a:cubicBezTo>
                    <a:pt x="82476" y="89197"/>
                    <a:pt x="80990" y="89197"/>
                    <a:pt x="80247" y="87914"/>
                  </a:cubicBezTo>
                  <a:cubicBezTo>
                    <a:pt x="79504" y="86631"/>
                    <a:pt x="79504" y="80213"/>
                    <a:pt x="79504" y="75721"/>
                  </a:cubicBezTo>
                  <a:cubicBezTo>
                    <a:pt x="79504" y="69946"/>
                    <a:pt x="79504" y="64812"/>
                    <a:pt x="79504" y="60320"/>
                  </a:cubicBezTo>
                  <a:cubicBezTo>
                    <a:pt x="81176" y="61604"/>
                    <a:pt x="83405" y="59037"/>
                    <a:pt x="84520" y="61604"/>
                  </a:cubicBezTo>
                  <a:cubicBezTo>
                    <a:pt x="85077" y="63529"/>
                    <a:pt x="84705" y="66737"/>
                    <a:pt x="85263" y="69304"/>
                  </a:cubicBezTo>
                  <a:cubicBezTo>
                    <a:pt x="86006" y="69304"/>
                    <a:pt x="86006" y="69304"/>
                    <a:pt x="86006" y="69304"/>
                  </a:cubicBezTo>
                  <a:cubicBezTo>
                    <a:pt x="86006" y="47486"/>
                    <a:pt x="86006" y="47486"/>
                    <a:pt x="86006" y="47486"/>
                  </a:cubicBezTo>
                  <a:cubicBezTo>
                    <a:pt x="85077" y="47486"/>
                    <a:pt x="85077" y="47486"/>
                    <a:pt x="85077" y="47486"/>
                  </a:cubicBezTo>
                  <a:cubicBezTo>
                    <a:pt x="84891" y="50695"/>
                    <a:pt x="85077" y="53903"/>
                    <a:pt x="84334" y="55187"/>
                  </a:cubicBezTo>
                  <a:cubicBezTo>
                    <a:pt x="83219" y="57112"/>
                    <a:pt x="80990" y="55187"/>
                    <a:pt x="79504" y="55828"/>
                  </a:cubicBezTo>
                  <a:cubicBezTo>
                    <a:pt x="79690" y="48770"/>
                    <a:pt x="79133" y="36577"/>
                    <a:pt x="79876" y="30160"/>
                  </a:cubicBezTo>
                  <a:cubicBezTo>
                    <a:pt x="81919" y="30802"/>
                    <a:pt x="84148" y="28877"/>
                    <a:pt x="85448" y="32085"/>
                  </a:cubicBezTo>
                  <a:cubicBezTo>
                    <a:pt x="86377" y="34010"/>
                    <a:pt x="86191" y="38502"/>
                    <a:pt x="86934" y="41711"/>
                  </a:cubicBezTo>
                  <a:cubicBezTo>
                    <a:pt x="87120" y="42352"/>
                    <a:pt x="87120" y="41711"/>
                    <a:pt x="87492" y="41711"/>
                  </a:cubicBezTo>
                  <a:cubicBezTo>
                    <a:pt x="87492" y="37219"/>
                    <a:pt x="87306" y="30802"/>
                    <a:pt x="87120" y="26310"/>
                  </a:cubicBezTo>
                  <a:cubicBezTo>
                    <a:pt x="73746" y="26310"/>
                    <a:pt x="73746" y="26310"/>
                    <a:pt x="73746" y="26310"/>
                  </a:cubicBezTo>
                  <a:cubicBezTo>
                    <a:pt x="73560" y="26310"/>
                    <a:pt x="73746" y="28235"/>
                    <a:pt x="73746" y="28877"/>
                  </a:cubicBezTo>
                  <a:moveTo>
                    <a:pt x="91950" y="26951"/>
                  </a:moveTo>
                  <a:cubicBezTo>
                    <a:pt x="91950" y="28877"/>
                    <a:pt x="91950" y="28877"/>
                    <a:pt x="91950" y="28877"/>
                  </a:cubicBezTo>
                  <a:cubicBezTo>
                    <a:pt x="92507" y="29518"/>
                    <a:pt x="93622" y="28877"/>
                    <a:pt x="93993" y="30802"/>
                  </a:cubicBezTo>
                  <a:cubicBezTo>
                    <a:pt x="94551" y="33368"/>
                    <a:pt x="94365" y="39786"/>
                    <a:pt x="94365" y="44919"/>
                  </a:cubicBezTo>
                  <a:cubicBezTo>
                    <a:pt x="94365" y="75080"/>
                    <a:pt x="94365" y="75080"/>
                    <a:pt x="94365" y="75080"/>
                  </a:cubicBezTo>
                  <a:cubicBezTo>
                    <a:pt x="94365" y="84064"/>
                    <a:pt x="94551" y="88556"/>
                    <a:pt x="92693" y="89839"/>
                  </a:cubicBezTo>
                  <a:cubicBezTo>
                    <a:pt x="92507" y="90481"/>
                    <a:pt x="91578" y="89197"/>
                    <a:pt x="91764" y="91764"/>
                  </a:cubicBezTo>
                  <a:cubicBezTo>
                    <a:pt x="91764" y="93689"/>
                    <a:pt x="91950" y="93048"/>
                    <a:pt x="92321" y="93048"/>
                  </a:cubicBezTo>
                  <a:cubicBezTo>
                    <a:pt x="94365" y="93689"/>
                    <a:pt x="97151" y="93048"/>
                    <a:pt x="99009" y="93048"/>
                  </a:cubicBezTo>
                  <a:cubicBezTo>
                    <a:pt x="106439" y="93048"/>
                    <a:pt x="111826" y="81497"/>
                    <a:pt x="111640" y="56470"/>
                  </a:cubicBezTo>
                  <a:cubicBezTo>
                    <a:pt x="111640" y="45561"/>
                    <a:pt x="110154" y="37219"/>
                    <a:pt x="108482" y="32727"/>
                  </a:cubicBezTo>
                  <a:cubicBezTo>
                    <a:pt x="104767" y="23743"/>
                    <a:pt x="98452" y="26951"/>
                    <a:pt x="92136" y="26310"/>
                  </a:cubicBezTo>
                  <a:cubicBezTo>
                    <a:pt x="91950" y="26310"/>
                    <a:pt x="91950" y="26310"/>
                    <a:pt x="91950" y="269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3311" y="1477"/>
              <a:ext cx="135" cy="22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15" y="7422"/>
                  </a:moveTo>
                  <a:cubicBezTo>
                    <a:pt x="80000" y="0"/>
                    <a:pt x="119999" y="22268"/>
                    <a:pt x="119999" y="63092"/>
                  </a:cubicBezTo>
                  <a:cubicBezTo>
                    <a:pt x="119999" y="91546"/>
                    <a:pt x="96842" y="116288"/>
                    <a:pt x="46315" y="120000"/>
                  </a:cubicBezTo>
                  <a:cubicBezTo>
                    <a:pt x="33684" y="120000"/>
                    <a:pt x="18947" y="120000"/>
                    <a:pt x="12631" y="116288"/>
                  </a:cubicBezTo>
                  <a:cubicBezTo>
                    <a:pt x="0" y="110103"/>
                    <a:pt x="4210" y="76701"/>
                    <a:pt x="4210" y="63092"/>
                  </a:cubicBezTo>
                  <a:cubicBezTo>
                    <a:pt x="4210" y="43298"/>
                    <a:pt x="2105" y="24742"/>
                    <a:pt x="6315" y="74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2913" y="1903"/>
              <a:ext cx="320" cy="50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529" y="7358"/>
                  </a:moveTo>
                  <a:cubicBezTo>
                    <a:pt x="108529" y="24339"/>
                    <a:pt x="108529" y="24339"/>
                    <a:pt x="108529" y="24339"/>
                  </a:cubicBezTo>
                  <a:cubicBezTo>
                    <a:pt x="91764" y="20377"/>
                    <a:pt x="52058" y="13584"/>
                    <a:pt x="40588" y="24905"/>
                  </a:cubicBezTo>
                  <a:cubicBezTo>
                    <a:pt x="37941" y="27735"/>
                    <a:pt x="37058" y="32264"/>
                    <a:pt x="38823" y="36226"/>
                  </a:cubicBezTo>
                  <a:cubicBezTo>
                    <a:pt x="42352" y="41886"/>
                    <a:pt x="56470" y="45283"/>
                    <a:pt x="66176" y="48113"/>
                  </a:cubicBezTo>
                  <a:cubicBezTo>
                    <a:pt x="87352" y="54339"/>
                    <a:pt x="109411" y="60000"/>
                    <a:pt x="116470" y="75283"/>
                  </a:cubicBezTo>
                  <a:cubicBezTo>
                    <a:pt x="120000" y="82075"/>
                    <a:pt x="119117" y="92264"/>
                    <a:pt x="113823" y="99622"/>
                  </a:cubicBezTo>
                  <a:cubicBezTo>
                    <a:pt x="105882" y="109811"/>
                    <a:pt x="88235" y="116603"/>
                    <a:pt x="67941" y="118301"/>
                  </a:cubicBezTo>
                  <a:cubicBezTo>
                    <a:pt x="45882" y="120000"/>
                    <a:pt x="23823" y="117169"/>
                    <a:pt x="4411" y="113207"/>
                  </a:cubicBezTo>
                  <a:cubicBezTo>
                    <a:pt x="4411" y="96226"/>
                    <a:pt x="4411" y="96226"/>
                    <a:pt x="4411" y="96226"/>
                  </a:cubicBezTo>
                  <a:cubicBezTo>
                    <a:pt x="23823" y="100754"/>
                    <a:pt x="69705" y="107547"/>
                    <a:pt x="79411" y="93962"/>
                  </a:cubicBezTo>
                  <a:cubicBezTo>
                    <a:pt x="82058" y="91132"/>
                    <a:pt x="82941" y="86603"/>
                    <a:pt x="80294" y="82641"/>
                  </a:cubicBezTo>
                  <a:cubicBezTo>
                    <a:pt x="75882" y="75283"/>
                    <a:pt x="56470" y="71320"/>
                    <a:pt x="45000" y="67358"/>
                  </a:cubicBezTo>
                  <a:cubicBezTo>
                    <a:pt x="22941" y="60566"/>
                    <a:pt x="0" y="53207"/>
                    <a:pt x="1764" y="32264"/>
                  </a:cubicBezTo>
                  <a:cubicBezTo>
                    <a:pt x="2647" y="21509"/>
                    <a:pt x="10588" y="15283"/>
                    <a:pt x="21176" y="10188"/>
                  </a:cubicBezTo>
                  <a:cubicBezTo>
                    <a:pt x="41470" y="1132"/>
                    <a:pt x="82941" y="0"/>
                    <a:pt x="108529" y="73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2073" y="1920"/>
              <a:ext cx="377" cy="4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45000" y="0"/>
                    <a:pt x="45000" y="0"/>
                    <a:pt x="45000" y="0"/>
                  </a:cubicBezTo>
                  <a:cubicBezTo>
                    <a:pt x="60750" y="28800"/>
                    <a:pt x="76500" y="57000"/>
                    <a:pt x="91500" y="86400"/>
                  </a:cubicBezTo>
                  <a:cubicBezTo>
                    <a:pt x="92250" y="58200"/>
                    <a:pt x="92250" y="28800"/>
                    <a:pt x="92250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80250" y="120000"/>
                    <a:pt x="80250" y="120000"/>
                    <a:pt x="80250" y="120000"/>
                  </a:cubicBezTo>
                  <a:cubicBezTo>
                    <a:pt x="62250" y="89400"/>
                    <a:pt x="45750" y="57000"/>
                    <a:pt x="27750" y="25800"/>
                  </a:cubicBezTo>
                  <a:cubicBezTo>
                    <a:pt x="27750" y="120000"/>
                    <a:pt x="27750" y="120000"/>
                    <a:pt x="2775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2488" y="1920"/>
              <a:ext cx="416" cy="4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727" y="0"/>
                  </a:moveTo>
                  <a:cubicBezTo>
                    <a:pt x="42954" y="17400"/>
                    <a:pt x="52500" y="34800"/>
                    <a:pt x="62727" y="52800"/>
                  </a:cubicBezTo>
                  <a:cubicBezTo>
                    <a:pt x="72954" y="35400"/>
                    <a:pt x="82500" y="17400"/>
                    <a:pt x="92727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07045" y="21600"/>
                    <a:pt x="93409" y="43200"/>
                    <a:pt x="79772" y="65400"/>
                  </a:cubicBezTo>
                  <a:cubicBezTo>
                    <a:pt x="78409" y="68400"/>
                    <a:pt x="75000" y="72000"/>
                    <a:pt x="74318" y="75000"/>
                  </a:cubicBezTo>
                  <a:cubicBezTo>
                    <a:pt x="73636" y="78000"/>
                    <a:pt x="74318" y="82200"/>
                    <a:pt x="74318" y="86400"/>
                  </a:cubicBezTo>
                  <a:cubicBezTo>
                    <a:pt x="74318" y="120000"/>
                    <a:pt x="74318" y="120000"/>
                    <a:pt x="74318" y="120000"/>
                  </a:cubicBezTo>
                  <a:cubicBezTo>
                    <a:pt x="45000" y="120000"/>
                    <a:pt x="45000" y="120000"/>
                    <a:pt x="45000" y="120000"/>
                  </a:cubicBezTo>
                  <a:cubicBezTo>
                    <a:pt x="45000" y="85800"/>
                    <a:pt x="45000" y="85800"/>
                    <a:pt x="45000" y="85800"/>
                  </a:cubicBezTo>
                  <a:cubicBezTo>
                    <a:pt x="45000" y="82200"/>
                    <a:pt x="45681" y="78000"/>
                    <a:pt x="45000" y="74400"/>
                  </a:cubicBezTo>
                  <a:cubicBezTo>
                    <a:pt x="45000" y="72000"/>
                    <a:pt x="41590" y="67800"/>
                    <a:pt x="39545" y="64800"/>
                  </a:cubicBezTo>
                  <a:cubicBezTo>
                    <a:pt x="26590" y="43800"/>
                    <a:pt x="12954" y="21600"/>
                    <a:pt x="681" y="0"/>
                  </a:cubicBezTo>
                  <a:cubicBezTo>
                    <a:pt x="0" y="0"/>
                    <a:pt x="1363" y="0"/>
                    <a:pt x="1363" y="0"/>
                  </a:cubicBezTo>
                  <a:lnTo>
                    <a:pt x="3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3304" y="1918"/>
              <a:ext cx="296" cy="4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2" y="597"/>
                  </a:moveTo>
                  <a:cubicBezTo>
                    <a:pt x="39047" y="597"/>
                    <a:pt x="78095" y="0"/>
                    <a:pt x="116190" y="597"/>
                  </a:cubicBezTo>
                  <a:cubicBezTo>
                    <a:pt x="116190" y="17313"/>
                    <a:pt x="116190" y="17313"/>
                    <a:pt x="116190" y="17313"/>
                  </a:cubicBezTo>
                  <a:cubicBezTo>
                    <a:pt x="91428" y="17910"/>
                    <a:pt x="65714" y="17313"/>
                    <a:pt x="40000" y="17910"/>
                  </a:cubicBezTo>
                  <a:cubicBezTo>
                    <a:pt x="39047" y="27462"/>
                    <a:pt x="40952" y="39402"/>
                    <a:pt x="39047" y="49552"/>
                  </a:cubicBezTo>
                  <a:cubicBezTo>
                    <a:pt x="61904" y="50149"/>
                    <a:pt x="85714" y="49552"/>
                    <a:pt x="109523" y="49552"/>
                  </a:cubicBezTo>
                  <a:cubicBezTo>
                    <a:pt x="109523" y="66865"/>
                    <a:pt x="109523" y="66865"/>
                    <a:pt x="109523" y="66865"/>
                  </a:cubicBezTo>
                  <a:cubicBezTo>
                    <a:pt x="40000" y="66865"/>
                    <a:pt x="40000" y="66865"/>
                    <a:pt x="40000" y="66865"/>
                  </a:cubicBezTo>
                  <a:cubicBezTo>
                    <a:pt x="39047" y="78208"/>
                    <a:pt x="40952" y="91940"/>
                    <a:pt x="39047" y="103283"/>
                  </a:cubicBezTo>
                  <a:cubicBezTo>
                    <a:pt x="119047" y="103283"/>
                    <a:pt x="119047" y="103283"/>
                    <a:pt x="119047" y="103283"/>
                  </a:cubicBezTo>
                  <a:cubicBezTo>
                    <a:pt x="120000" y="108059"/>
                    <a:pt x="119047" y="114626"/>
                    <a:pt x="119047" y="120000"/>
                  </a:cubicBezTo>
                  <a:cubicBezTo>
                    <a:pt x="952" y="120000"/>
                    <a:pt x="952" y="120000"/>
                    <a:pt x="952" y="120000"/>
                  </a:cubicBezTo>
                  <a:cubicBezTo>
                    <a:pt x="952" y="1194"/>
                    <a:pt x="952" y="1194"/>
                    <a:pt x="952" y="1194"/>
                  </a:cubicBezTo>
                  <a:cubicBezTo>
                    <a:pt x="0" y="597"/>
                    <a:pt x="0" y="597"/>
                    <a:pt x="952" y="59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3606" y="2321"/>
              <a:ext cx="83" cy="8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00" y="6857"/>
                  </a:moveTo>
                  <a:cubicBezTo>
                    <a:pt x="82285" y="0"/>
                    <a:pt x="109714" y="24000"/>
                    <a:pt x="109714" y="54857"/>
                  </a:cubicBezTo>
                  <a:cubicBezTo>
                    <a:pt x="106285" y="106285"/>
                    <a:pt x="34285" y="120000"/>
                    <a:pt x="13714" y="75428"/>
                  </a:cubicBezTo>
                  <a:cubicBezTo>
                    <a:pt x="0" y="44571"/>
                    <a:pt x="13714" y="13714"/>
                    <a:pt x="48000" y="6857"/>
                  </a:cubicBezTo>
                  <a:moveTo>
                    <a:pt x="20571" y="68571"/>
                  </a:moveTo>
                  <a:cubicBezTo>
                    <a:pt x="37714" y="116571"/>
                    <a:pt x="120000" y="89142"/>
                    <a:pt x="96000" y="34285"/>
                  </a:cubicBezTo>
                  <a:cubicBezTo>
                    <a:pt x="89142" y="20571"/>
                    <a:pt x="72000" y="10285"/>
                    <a:pt x="51428" y="13714"/>
                  </a:cubicBezTo>
                  <a:cubicBezTo>
                    <a:pt x="27428" y="20571"/>
                    <a:pt x="13714" y="44571"/>
                    <a:pt x="20571" y="6857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3631" y="2337"/>
              <a:ext cx="33" cy="4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" y="0"/>
                  </a:moveTo>
                  <a:cubicBezTo>
                    <a:pt x="42857" y="0"/>
                    <a:pt x="77142" y="0"/>
                    <a:pt x="102857" y="12631"/>
                  </a:cubicBezTo>
                  <a:cubicBezTo>
                    <a:pt x="119999" y="31578"/>
                    <a:pt x="111428" y="63157"/>
                    <a:pt x="77142" y="63157"/>
                  </a:cubicBezTo>
                  <a:cubicBezTo>
                    <a:pt x="85714" y="75789"/>
                    <a:pt x="102857" y="88421"/>
                    <a:pt x="111428" y="101052"/>
                  </a:cubicBezTo>
                  <a:cubicBezTo>
                    <a:pt x="59999" y="120000"/>
                    <a:pt x="77142" y="56842"/>
                    <a:pt x="34285" y="63157"/>
                  </a:cubicBezTo>
                  <a:cubicBezTo>
                    <a:pt x="25714" y="69473"/>
                    <a:pt x="34285" y="94736"/>
                    <a:pt x="25714" y="107368"/>
                  </a:cubicBezTo>
                  <a:cubicBezTo>
                    <a:pt x="0" y="107368"/>
                    <a:pt x="0" y="107368"/>
                    <a:pt x="0" y="107368"/>
                  </a:cubicBezTo>
                  <a:cubicBezTo>
                    <a:pt x="8571" y="75789"/>
                    <a:pt x="0" y="25263"/>
                    <a:pt x="8571" y="0"/>
                  </a:cubicBezTo>
                  <a:moveTo>
                    <a:pt x="25714" y="50526"/>
                  </a:moveTo>
                  <a:cubicBezTo>
                    <a:pt x="59999" y="50526"/>
                    <a:pt x="94285" y="50526"/>
                    <a:pt x="85714" y="25263"/>
                  </a:cubicBezTo>
                  <a:cubicBezTo>
                    <a:pt x="77142" y="12631"/>
                    <a:pt x="51428" y="12631"/>
                    <a:pt x="25714" y="12631"/>
                  </a:cubicBezTo>
                  <a:lnTo>
                    <a:pt x="25714" y="505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2098" y="847"/>
              <a:ext cx="302" cy="42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0"/>
                  </a:lnTo>
                  <a:lnTo>
                    <a:pt x="34851" y="0"/>
                  </a:lnTo>
                  <a:lnTo>
                    <a:pt x="34851" y="99532"/>
                  </a:lnTo>
                  <a:lnTo>
                    <a:pt x="120000" y="99532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2444" y="843"/>
              <a:ext cx="398" cy="43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44210" y="56944"/>
                  </a:lnTo>
                  <a:lnTo>
                    <a:pt x="4210" y="0"/>
                  </a:lnTo>
                  <a:lnTo>
                    <a:pt x="34887" y="0"/>
                  </a:lnTo>
                  <a:lnTo>
                    <a:pt x="60451" y="38611"/>
                  </a:lnTo>
                  <a:lnTo>
                    <a:pt x="86015" y="0"/>
                  </a:lnTo>
                  <a:lnTo>
                    <a:pt x="116691" y="0"/>
                  </a:lnTo>
                  <a:lnTo>
                    <a:pt x="76090" y="58333"/>
                  </a:lnTo>
                  <a:lnTo>
                    <a:pt x="119999" y="120000"/>
                  </a:lnTo>
                  <a:lnTo>
                    <a:pt x="88721" y="120000"/>
                  </a:lnTo>
                  <a:lnTo>
                    <a:pt x="60451" y="78611"/>
                  </a:lnTo>
                  <a:lnTo>
                    <a:pt x="31278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2913" y="843"/>
              <a:ext cx="294" cy="43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0"/>
                  </a:lnTo>
                  <a:lnTo>
                    <a:pt x="120000" y="0"/>
                  </a:lnTo>
                  <a:lnTo>
                    <a:pt x="120000" y="20277"/>
                  </a:lnTo>
                  <a:lnTo>
                    <a:pt x="35796" y="20277"/>
                  </a:lnTo>
                  <a:lnTo>
                    <a:pt x="35796" y="48333"/>
                  </a:lnTo>
                  <a:lnTo>
                    <a:pt x="108610" y="48333"/>
                  </a:lnTo>
                  <a:lnTo>
                    <a:pt x="108610" y="68888"/>
                  </a:lnTo>
                  <a:lnTo>
                    <a:pt x="35796" y="68888"/>
                  </a:lnTo>
                  <a:lnTo>
                    <a:pt x="35796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3272" y="843"/>
              <a:ext cx="343" cy="43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4781" y="120000"/>
                  </a:moveTo>
                  <a:lnTo>
                    <a:pt x="44781" y="20277"/>
                  </a:lnTo>
                  <a:lnTo>
                    <a:pt x="0" y="20277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0277"/>
                  </a:lnTo>
                  <a:lnTo>
                    <a:pt x="75218" y="20277"/>
                  </a:lnTo>
                  <a:lnTo>
                    <a:pt x="75218" y="120000"/>
                  </a:lnTo>
                  <a:lnTo>
                    <a:pt x="44781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917008" y="4157430"/>
            <a:ext cx="8217106" cy="19488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562"/>
              </a:spcBef>
              <a:spcAft>
                <a:spcPts val="562"/>
              </a:spcAft>
              <a:buClr>
                <a:schemeClr val="lt1"/>
              </a:buClr>
              <a:buFont typeface="Open Sans"/>
              <a:buNone/>
              <a:defRPr sz="4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7079677" y="2070023"/>
            <a:ext cx="212418" cy="26262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119076" y="0"/>
                </a:lnTo>
                <a:lnTo>
                  <a:pt x="0" y="11282"/>
                </a:lnTo>
                <a:lnTo>
                  <a:pt x="68307" y="120000"/>
                </a:lnTo>
                <a:lnTo>
                  <a:pt x="68307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124F96"/>
          </a:solidFill>
          <a:ln>
            <a:noFill/>
          </a:ln>
        </p:spPr>
        <p:txBody>
          <a:bodyPr lIns="114100" tIns="57050" rIns="114100" bIns="57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7429307" y="2222924"/>
            <a:ext cx="99382" cy="1381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7590" y="0"/>
                </a:moveTo>
                <a:lnTo>
                  <a:pt x="0" y="81428"/>
                </a:lnTo>
                <a:lnTo>
                  <a:pt x="82409" y="120000"/>
                </a:lnTo>
                <a:lnTo>
                  <a:pt x="82409" y="120000"/>
                </a:lnTo>
                <a:lnTo>
                  <a:pt x="119999" y="37142"/>
                </a:lnTo>
                <a:lnTo>
                  <a:pt x="37590" y="0"/>
                </a:lnTo>
                <a:close/>
              </a:path>
            </a:pathLst>
          </a:custGeom>
          <a:solidFill>
            <a:srgbClr val="3D649B"/>
          </a:solidFill>
          <a:ln>
            <a:noFill/>
          </a:ln>
        </p:spPr>
        <p:txBody>
          <a:bodyPr lIns="114100" tIns="57050" rIns="114100" bIns="57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7113409" y="2788583"/>
            <a:ext cx="135621" cy="18855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7590" y="0"/>
                </a:moveTo>
                <a:lnTo>
                  <a:pt x="0" y="81428"/>
                </a:lnTo>
                <a:lnTo>
                  <a:pt x="82409" y="120000"/>
                </a:lnTo>
                <a:lnTo>
                  <a:pt x="82409" y="120000"/>
                </a:lnTo>
                <a:lnTo>
                  <a:pt x="119999" y="37142"/>
                </a:lnTo>
                <a:lnTo>
                  <a:pt x="37590" y="0"/>
                </a:lnTo>
              </a:path>
            </a:pathLst>
          </a:custGeom>
          <a:noFill/>
          <a:ln>
            <a:noFill/>
          </a:ln>
        </p:spPr>
        <p:txBody>
          <a:bodyPr lIns="114100" tIns="57050" rIns="114100" bIns="57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2417639" y="2124910"/>
            <a:ext cx="70263" cy="9427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3953" y="0"/>
                </a:moveTo>
                <a:lnTo>
                  <a:pt x="13953" y="0"/>
                </a:lnTo>
                <a:lnTo>
                  <a:pt x="0" y="108571"/>
                </a:lnTo>
                <a:lnTo>
                  <a:pt x="106046" y="120000"/>
                </a:lnTo>
                <a:lnTo>
                  <a:pt x="120000" y="14285"/>
                </a:lnTo>
                <a:lnTo>
                  <a:pt x="120000" y="14285"/>
                </a:lnTo>
                <a:lnTo>
                  <a:pt x="13953" y="0"/>
                </a:lnTo>
              </a:path>
            </a:pathLst>
          </a:custGeom>
          <a:solidFill>
            <a:srgbClr val="145098"/>
          </a:solidFill>
          <a:ln>
            <a:noFill/>
          </a:ln>
        </p:spPr>
        <p:txBody>
          <a:bodyPr lIns="114100" tIns="57050" rIns="114100" bIns="57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6369466" y="1706647"/>
            <a:ext cx="66992" cy="9203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951" y="0"/>
                </a:moveTo>
                <a:lnTo>
                  <a:pt x="81951" y="0"/>
                </a:lnTo>
                <a:lnTo>
                  <a:pt x="0" y="38048"/>
                </a:lnTo>
                <a:lnTo>
                  <a:pt x="38048" y="120000"/>
                </a:lnTo>
                <a:lnTo>
                  <a:pt x="38048" y="120000"/>
                </a:lnTo>
                <a:lnTo>
                  <a:pt x="120000" y="81951"/>
                </a:lnTo>
                <a:lnTo>
                  <a:pt x="120000" y="81951"/>
                </a:lnTo>
                <a:lnTo>
                  <a:pt x="81951" y="0"/>
                </a:lnTo>
                <a:close/>
              </a:path>
            </a:pathLst>
          </a:custGeom>
          <a:solidFill>
            <a:srgbClr val="4C6090"/>
          </a:solidFill>
          <a:ln>
            <a:noFill/>
          </a:ln>
        </p:spPr>
        <p:txBody>
          <a:bodyPr lIns="114100" tIns="57050" rIns="114100" bIns="57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6087258" y="2485550"/>
            <a:ext cx="94771" cy="132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5862" y="0"/>
                </a:moveTo>
                <a:lnTo>
                  <a:pt x="55862" y="0"/>
                </a:lnTo>
                <a:lnTo>
                  <a:pt x="0" y="63050"/>
                </a:lnTo>
                <a:lnTo>
                  <a:pt x="62068" y="120000"/>
                </a:lnTo>
                <a:lnTo>
                  <a:pt x="120000" y="54915"/>
                </a:lnTo>
                <a:lnTo>
                  <a:pt x="55862" y="0"/>
                </a:lnTo>
              </a:path>
            </a:pathLst>
          </a:custGeom>
          <a:noFill/>
          <a:ln>
            <a:noFill/>
          </a:ln>
        </p:spPr>
        <p:txBody>
          <a:bodyPr lIns="114100" tIns="57050" rIns="114100" bIns="57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6711446" y="2222923"/>
            <a:ext cx="86602" cy="1212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2641" y="0"/>
                </a:moveTo>
                <a:lnTo>
                  <a:pt x="22641" y="0"/>
                </a:lnTo>
                <a:lnTo>
                  <a:pt x="0" y="95555"/>
                </a:lnTo>
                <a:lnTo>
                  <a:pt x="0" y="95555"/>
                </a:lnTo>
                <a:lnTo>
                  <a:pt x="97358" y="120000"/>
                </a:lnTo>
                <a:lnTo>
                  <a:pt x="120000" y="24444"/>
                </a:lnTo>
                <a:lnTo>
                  <a:pt x="22641" y="0"/>
                </a:lnTo>
              </a:path>
            </a:pathLst>
          </a:custGeom>
          <a:noFill/>
          <a:ln>
            <a:noFill/>
          </a:ln>
        </p:spPr>
        <p:txBody>
          <a:bodyPr lIns="114100" tIns="57050" rIns="114100" bIns="57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6272187" y="1994708"/>
            <a:ext cx="296162" cy="37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4897" y="96350"/>
                </a:moveTo>
                <a:cubicBezTo>
                  <a:pt x="75102" y="89343"/>
                  <a:pt x="75102" y="89343"/>
                  <a:pt x="75102" y="89343"/>
                </a:cubicBezTo>
                <a:cubicBezTo>
                  <a:pt x="75102" y="88467"/>
                  <a:pt x="75102" y="88467"/>
                  <a:pt x="75102" y="88467"/>
                </a:cubicBezTo>
                <a:cubicBezTo>
                  <a:pt x="75918" y="86715"/>
                  <a:pt x="75102" y="84087"/>
                  <a:pt x="73469" y="82335"/>
                </a:cubicBezTo>
                <a:cubicBezTo>
                  <a:pt x="77551" y="77080"/>
                  <a:pt x="77551" y="77080"/>
                  <a:pt x="77551" y="77080"/>
                </a:cubicBezTo>
                <a:cubicBezTo>
                  <a:pt x="81632" y="77080"/>
                  <a:pt x="81632" y="77080"/>
                  <a:pt x="81632" y="77080"/>
                </a:cubicBezTo>
                <a:cubicBezTo>
                  <a:pt x="88163" y="93722"/>
                  <a:pt x="88163" y="93722"/>
                  <a:pt x="88163" y="93722"/>
                </a:cubicBezTo>
                <a:cubicBezTo>
                  <a:pt x="87346" y="94598"/>
                  <a:pt x="85714" y="95474"/>
                  <a:pt x="84897" y="96350"/>
                </a:cubicBezTo>
                <a:moveTo>
                  <a:pt x="64489" y="102481"/>
                </a:moveTo>
                <a:cubicBezTo>
                  <a:pt x="61224" y="102481"/>
                  <a:pt x="57142" y="101605"/>
                  <a:pt x="53877" y="100729"/>
                </a:cubicBezTo>
                <a:cubicBezTo>
                  <a:pt x="42448" y="97226"/>
                  <a:pt x="33469" y="88467"/>
                  <a:pt x="28571" y="77956"/>
                </a:cubicBezTo>
                <a:cubicBezTo>
                  <a:pt x="35918" y="69197"/>
                  <a:pt x="35918" y="69197"/>
                  <a:pt x="35918" y="69197"/>
                </a:cubicBezTo>
                <a:cubicBezTo>
                  <a:pt x="45714" y="71824"/>
                  <a:pt x="45714" y="71824"/>
                  <a:pt x="45714" y="71824"/>
                </a:cubicBezTo>
                <a:cubicBezTo>
                  <a:pt x="45714" y="70948"/>
                  <a:pt x="45714" y="70948"/>
                  <a:pt x="45714" y="70948"/>
                </a:cubicBezTo>
                <a:cubicBezTo>
                  <a:pt x="62857" y="84087"/>
                  <a:pt x="62857" y="84087"/>
                  <a:pt x="62857" y="84087"/>
                </a:cubicBezTo>
                <a:cubicBezTo>
                  <a:pt x="62857" y="84963"/>
                  <a:pt x="62857" y="84963"/>
                  <a:pt x="62857" y="84963"/>
                </a:cubicBezTo>
                <a:cubicBezTo>
                  <a:pt x="62040" y="88467"/>
                  <a:pt x="63673" y="92846"/>
                  <a:pt x="66938" y="93722"/>
                </a:cubicBezTo>
                <a:cubicBezTo>
                  <a:pt x="67755" y="93722"/>
                  <a:pt x="68571" y="93722"/>
                  <a:pt x="68571" y="93722"/>
                </a:cubicBezTo>
                <a:cubicBezTo>
                  <a:pt x="71020" y="93722"/>
                  <a:pt x="72653" y="92846"/>
                  <a:pt x="73469" y="91970"/>
                </a:cubicBezTo>
                <a:cubicBezTo>
                  <a:pt x="82448" y="98102"/>
                  <a:pt x="82448" y="98102"/>
                  <a:pt x="82448" y="98102"/>
                </a:cubicBezTo>
                <a:cubicBezTo>
                  <a:pt x="76734" y="100729"/>
                  <a:pt x="70204" y="102481"/>
                  <a:pt x="64489" y="102481"/>
                </a:cubicBezTo>
                <a:moveTo>
                  <a:pt x="64489" y="81459"/>
                </a:moveTo>
                <a:cubicBezTo>
                  <a:pt x="44081" y="65693"/>
                  <a:pt x="44081" y="65693"/>
                  <a:pt x="44081" y="65693"/>
                </a:cubicBezTo>
                <a:cubicBezTo>
                  <a:pt x="44081" y="64817"/>
                  <a:pt x="44081" y="64817"/>
                  <a:pt x="44081" y="64817"/>
                </a:cubicBezTo>
                <a:cubicBezTo>
                  <a:pt x="57959" y="62189"/>
                  <a:pt x="57959" y="62189"/>
                  <a:pt x="57959" y="62189"/>
                </a:cubicBezTo>
                <a:cubicBezTo>
                  <a:pt x="58775" y="64817"/>
                  <a:pt x="60408" y="66569"/>
                  <a:pt x="62857" y="66569"/>
                </a:cubicBezTo>
                <a:cubicBezTo>
                  <a:pt x="62857" y="66569"/>
                  <a:pt x="63673" y="66569"/>
                  <a:pt x="64489" y="66569"/>
                </a:cubicBezTo>
                <a:cubicBezTo>
                  <a:pt x="66122" y="66569"/>
                  <a:pt x="67755" y="65693"/>
                  <a:pt x="69387" y="64817"/>
                </a:cubicBezTo>
                <a:cubicBezTo>
                  <a:pt x="75102" y="67445"/>
                  <a:pt x="75102" y="67445"/>
                  <a:pt x="75102" y="67445"/>
                </a:cubicBezTo>
                <a:cubicBezTo>
                  <a:pt x="75102" y="75328"/>
                  <a:pt x="75102" y="75328"/>
                  <a:pt x="75102" y="75328"/>
                </a:cubicBezTo>
                <a:cubicBezTo>
                  <a:pt x="71836" y="80583"/>
                  <a:pt x="71836" y="80583"/>
                  <a:pt x="71836" y="80583"/>
                </a:cubicBezTo>
                <a:cubicBezTo>
                  <a:pt x="71020" y="80583"/>
                  <a:pt x="71020" y="80583"/>
                  <a:pt x="70204" y="80583"/>
                </a:cubicBezTo>
                <a:cubicBezTo>
                  <a:pt x="70204" y="80583"/>
                  <a:pt x="69387" y="80583"/>
                  <a:pt x="68571" y="80583"/>
                </a:cubicBezTo>
                <a:cubicBezTo>
                  <a:pt x="67755" y="80583"/>
                  <a:pt x="66122" y="80583"/>
                  <a:pt x="64489" y="81459"/>
                </a:cubicBezTo>
                <a:moveTo>
                  <a:pt x="75918" y="63941"/>
                </a:moveTo>
                <a:cubicBezTo>
                  <a:pt x="70204" y="61313"/>
                  <a:pt x="70204" y="61313"/>
                  <a:pt x="70204" y="61313"/>
                </a:cubicBezTo>
                <a:cubicBezTo>
                  <a:pt x="71020" y="59562"/>
                  <a:pt x="70204" y="57810"/>
                  <a:pt x="69387" y="56934"/>
                </a:cubicBezTo>
                <a:cubicBezTo>
                  <a:pt x="75918" y="50802"/>
                  <a:pt x="75918" y="50802"/>
                  <a:pt x="75918" y="50802"/>
                </a:cubicBezTo>
                <a:cubicBezTo>
                  <a:pt x="76734" y="50802"/>
                  <a:pt x="77551" y="51678"/>
                  <a:pt x="78367" y="51678"/>
                </a:cubicBezTo>
                <a:cubicBezTo>
                  <a:pt x="79183" y="51678"/>
                  <a:pt x="79183" y="51678"/>
                  <a:pt x="79183" y="51678"/>
                </a:cubicBezTo>
                <a:cubicBezTo>
                  <a:pt x="79183" y="63941"/>
                  <a:pt x="79183" y="63941"/>
                  <a:pt x="79183" y="63941"/>
                </a:cubicBezTo>
                <a:cubicBezTo>
                  <a:pt x="75918" y="63941"/>
                  <a:pt x="75918" y="63941"/>
                  <a:pt x="75918" y="63941"/>
                </a:cubicBezTo>
                <a:moveTo>
                  <a:pt x="43265" y="62189"/>
                </a:moveTo>
                <a:cubicBezTo>
                  <a:pt x="42448" y="60437"/>
                  <a:pt x="42448" y="60437"/>
                  <a:pt x="42448" y="60437"/>
                </a:cubicBezTo>
                <a:cubicBezTo>
                  <a:pt x="43265" y="60437"/>
                  <a:pt x="43265" y="60437"/>
                  <a:pt x="43265" y="59562"/>
                </a:cubicBezTo>
                <a:cubicBezTo>
                  <a:pt x="51428" y="40291"/>
                  <a:pt x="51428" y="40291"/>
                  <a:pt x="51428" y="40291"/>
                </a:cubicBezTo>
                <a:cubicBezTo>
                  <a:pt x="62040" y="39416"/>
                  <a:pt x="62040" y="39416"/>
                  <a:pt x="62040" y="39416"/>
                </a:cubicBezTo>
                <a:cubicBezTo>
                  <a:pt x="61224" y="38540"/>
                  <a:pt x="61224" y="38540"/>
                  <a:pt x="61224" y="38540"/>
                </a:cubicBezTo>
                <a:cubicBezTo>
                  <a:pt x="73469" y="42919"/>
                  <a:pt x="73469" y="42919"/>
                  <a:pt x="73469" y="42919"/>
                </a:cubicBezTo>
                <a:cubicBezTo>
                  <a:pt x="72653" y="44671"/>
                  <a:pt x="73469" y="46423"/>
                  <a:pt x="74285" y="48175"/>
                </a:cubicBezTo>
                <a:cubicBezTo>
                  <a:pt x="67755" y="54306"/>
                  <a:pt x="67755" y="54306"/>
                  <a:pt x="67755" y="54306"/>
                </a:cubicBezTo>
                <a:cubicBezTo>
                  <a:pt x="66938" y="54306"/>
                  <a:pt x="66938" y="54306"/>
                  <a:pt x="66122" y="53430"/>
                </a:cubicBezTo>
                <a:cubicBezTo>
                  <a:pt x="65306" y="53430"/>
                  <a:pt x="64489" y="53430"/>
                  <a:pt x="64489" y="53430"/>
                </a:cubicBezTo>
                <a:cubicBezTo>
                  <a:pt x="61224" y="53430"/>
                  <a:pt x="58775" y="55182"/>
                  <a:pt x="57959" y="58686"/>
                </a:cubicBezTo>
                <a:cubicBezTo>
                  <a:pt x="57959" y="58686"/>
                  <a:pt x="57959" y="58686"/>
                  <a:pt x="57959" y="59562"/>
                </a:cubicBezTo>
                <a:cubicBezTo>
                  <a:pt x="43265" y="62189"/>
                  <a:pt x="43265" y="62189"/>
                  <a:pt x="43265" y="62189"/>
                </a:cubicBezTo>
                <a:moveTo>
                  <a:pt x="81632" y="63941"/>
                </a:moveTo>
                <a:cubicBezTo>
                  <a:pt x="81632" y="51678"/>
                  <a:pt x="81632" y="51678"/>
                  <a:pt x="81632" y="51678"/>
                </a:cubicBezTo>
                <a:cubicBezTo>
                  <a:pt x="84081" y="50802"/>
                  <a:pt x="86530" y="49051"/>
                  <a:pt x="87346" y="46423"/>
                </a:cubicBezTo>
                <a:cubicBezTo>
                  <a:pt x="88163" y="43795"/>
                  <a:pt x="87346" y="40291"/>
                  <a:pt x="84897" y="38540"/>
                </a:cubicBezTo>
                <a:cubicBezTo>
                  <a:pt x="90612" y="28905"/>
                  <a:pt x="90612" y="28905"/>
                  <a:pt x="90612" y="28905"/>
                </a:cubicBezTo>
                <a:cubicBezTo>
                  <a:pt x="101224" y="39416"/>
                  <a:pt x="106122" y="55182"/>
                  <a:pt x="102040" y="70948"/>
                </a:cubicBezTo>
                <a:cubicBezTo>
                  <a:pt x="100408" y="79708"/>
                  <a:pt x="96326" y="86715"/>
                  <a:pt x="90612" y="91970"/>
                </a:cubicBezTo>
                <a:cubicBezTo>
                  <a:pt x="84897" y="76204"/>
                  <a:pt x="84897" y="76204"/>
                  <a:pt x="84897" y="76204"/>
                </a:cubicBezTo>
                <a:cubicBezTo>
                  <a:pt x="87346" y="76204"/>
                  <a:pt x="87346" y="76204"/>
                  <a:pt x="87346" y="76204"/>
                </a:cubicBezTo>
                <a:cubicBezTo>
                  <a:pt x="86530" y="63065"/>
                  <a:pt x="86530" y="63065"/>
                  <a:pt x="86530" y="63065"/>
                </a:cubicBezTo>
                <a:cubicBezTo>
                  <a:pt x="81632" y="63941"/>
                  <a:pt x="81632" y="63941"/>
                  <a:pt x="81632" y="63941"/>
                </a:cubicBezTo>
                <a:moveTo>
                  <a:pt x="74285" y="40291"/>
                </a:moveTo>
                <a:cubicBezTo>
                  <a:pt x="61224" y="35036"/>
                  <a:pt x="61224" y="35036"/>
                  <a:pt x="61224" y="35036"/>
                </a:cubicBezTo>
                <a:cubicBezTo>
                  <a:pt x="61224" y="30656"/>
                  <a:pt x="61224" y="30656"/>
                  <a:pt x="61224" y="30656"/>
                </a:cubicBezTo>
                <a:cubicBezTo>
                  <a:pt x="85714" y="24525"/>
                  <a:pt x="85714" y="24525"/>
                  <a:pt x="85714" y="24525"/>
                </a:cubicBezTo>
                <a:cubicBezTo>
                  <a:pt x="86530" y="25401"/>
                  <a:pt x="87346" y="26277"/>
                  <a:pt x="88163" y="27153"/>
                </a:cubicBezTo>
                <a:cubicBezTo>
                  <a:pt x="82448" y="36788"/>
                  <a:pt x="82448" y="36788"/>
                  <a:pt x="82448" y="36788"/>
                </a:cubicBezTo>
                <a:cubicBezTo>
                  <a:pt x="82448" y="36788"/>
                  <a:pt x="82448" y="36788"/>
                  <a:pt x="82448" y="36788"/>
                </a:cubicBezTo>
                <a:cubicBezTo>
                  <a:pt x="81632" y="36788"/>
                  <a:pt x="80816" y="36788"/>
                  <a:pt x="80000" y="36788"/>
                </a:cubicBezTo>
                <a:cubicBezTo>
                  <a:pt x="77551" y="36788"/>
                  <a:pt x="75102" y="38540"/>
                  <a:pt x="74285" y="40291"/>
                </a:cubicBezTo>
                <a:moveTo>
                  <a:pt x="27755" y="75328"/>
                </a:moveTo>
                <a:cubicBezTo>
                  <a:pt x="24489" y="66569"/>
                  <a:pt x="23673" y="57810"/>
                  <a:pt x="26122" y="49051"/>
                </a:cubicBezTo>
                <a:cubicBezTo>
                  <a:pt x="29387" y="36788"/>
                  <a:pt x="36734" y="28029"/>
                  <a:pt x="46530" y="22773"/>
                </a:cubicBezTo>
                <a:cubicBezTo>
                  <a:pt x="48163" y="26277"/>
                  <a:pt x="48163" y="26277"/>
                  <a:pt x="48163" y="26277"/>
                </a:cubicBezTo>
                <a:cubicBezTo>
                  <a:pt x="46530" y="26277"/>
                  <a:pt x="46530" y="26277"/>
                  <a:pt x="46530" y="26277"/>
                </a:cubicBezTo>
                <a:cubicBezTo>
                  <a:pt x="48163" y="40291"/>
                  <a:pt x="48163" y="40291"/>
                  <a:pt x="48163" y="40291"/>
                </a:cubicBezTo>
                <a:cubicBezTo>
                  <a:pt x="48163" y="40291"/>
                  <a:pt x="48163" y="40291"/>
                  <a:pt x="48163" y="40291"/>
                </a:cubicBezTo>
                <a:cubicBezTo>
                  <a:pt x="41632" y="56934"/>
                  <a:pt x="41632" y="56934"/>
                  <a:pt x="41632" y="56934"/>
                </a:cubicBezTo>
                <a:cubicBezTo>
                  <a:pt x="41632" y="56058"/>
                  <a:pt x="41632" y="56058"/>
                  <a:pt x="41632" y="56058"/>
                </a:cubicBezTo>
                <a:cubicBezTo>
                  <a:pt x="31020" y="68321"/>
                  <a:pt x="31020" y="68321"/>
                  <a:pt x="31020" y="68321"/>
                </a:cubicBezTo>
                <a:cubicBezTo>
                  <a:pt x="32653" y="68321"/>
                  <a:pt x="32653" y="68321"/>
                  <a:pt x="32653" y="68321"/>
                </a:cubicBezTo>
                <a:cubicBezTo>
                  <a:pt x="27755" y="75328"/>
                  <a:pt x="27755" y="75328"/>
                  <a:pt x="27755" y="75328"/>
                </a:cubicBezTo>
                <a:moveTo>
                  <a:pt x="51428" y="25401"/>
                </a:moveTo>
                <a:cubicBezTo>
                  <a:pt x="48979" y="21021"/>
                  <a:pt x="48979" y="21021"/>
                  <a:pt x="48979" y="21021"/>
                </a:cubicBezTo>
                <a:cubicBezTo>
                  <a:pt x="53877" y="19270"/>
                  <a:pt x="58775" y="18394"/>
                  <a:pt x="64489" y="18394"/>
                </a:cubicBezTo>
                <a:cubicBezTo>
                  <a:pt x="67755" y="18394"/>
                  <a:pt x="71020" y="18394"/>
                  <a:pt x="74285" y="19270"/>
                </a:cubicBezTo>
                <a:cubicBezTo>
                  <a:pt x="76734" y="20145"/>
                  <a:pt x="79183" y="21021"/>
                  <a:pt x="81632" y="22773"/>
                </a:cubicBezTo>
                <a:cubicBezTo>
                  <a:pt x="60408" y="27153"/>
                  <a:pt x="60408" y="27153"/>
                  <a:pt x="60408" y="27153"/>
                </a:cubicBezTo>
                <a:cubicBezTo>
                  <a:pt x="60408" y="24525"/>
                  <a:pt x="60408" y="24525"/>
                  <a:pt x="60408" y="24525"/>
                </a:cubicBezTo>
                <a:cubicBezTo>
                  <a:pt x="51428" y="25401"/>
                  <a:pt x="51428" y="25401"/>
                  <a:pt x="51428" y="25401"/>
                </a:cubicBezTo>
                <a:moveTo>
                  <a:pt x="63673" y="0"/>
                </a:moveTo>
                <a:cubicBezTo>
                  <a:pt x="42448" y="0"/>
                  <a:pt x="22857" y="12262"/>
                  <a:pt x="13061" y="34160"/>
                </a:cubicBezTo>
                <a:cubicBezTo>
                  <a:pt x="0" y="64817"/>
                  <a:pt x="12244" y="100729"/>
                  <a:pt x="40000" y="114744"/>
                </a:cubicBezTo>
                <a:cubicBezTo>
                  <a:pt x="47346" y="118248"/>
                  <a:pt x="54693" y="120000"/>
                  <a:pt x="62857" y="120000"/>
                </a:cubicBezTo>
                <a:cubicBezTo>
                  <a:pt x="65306" y="120000"/>
                  <a:pt x="65306" y="120000"/>
                  <a:pt x="65306" y="120000"/>
                </a:cubicBezTo>
                <a:cubicBezTo>
                  <a:pt x="85714" y="120000"/>
                  <a:pt x="105306" y="106861"/>
                  <a:pt x="114285" y="85839"/>
                </a:cubicBezTo>
                <a:cubicBezTo>
                  <a:pt x="118367" y="77956"/>
                  <a:pt x="120000" y="69197"/>
                  <a:pt x="120000" y="61313"/>
                </a:cubicBezTo>
                <a:cubicBezTo>
                  <a:pt x="120000" y="59562"/>
                  <a:pt x="120000" y="59562"/>
                  <a:pt x="120000" y="59562"/>
                </a:cubicBezTo>
                <a:cubicBezTo>
                  <a:pt x="120000" y="36788"/>
                  <a:pt x="107755" y="15766"/>
                  <a:pt x="88163" y="5255"/>
                </a:cubicBezTo>
                <a:cubicBezTo>
                  <a:pt x="80000" y="1751"/>
                  <a:pt x="71836" y="0"/>
                  <a:pt x="63673" y="0"/>
                </a:cubicBezTo>
              </a:path>
            </a:pathLst>
          </a:custGeom>
          <a:solidFill>
            <a:srgbClr val="84A2CD"/>
          </a:solidFill>
          <a:ln>
            <a:noFill/>
          </a:ln>
        </p:spPr>
        <p:txBody>
          <a:bodyPr lIns="114100" tIns="57050" rIns="114100" bIns="57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41" name="Shape 241"/>
          <p:cNvGrpSpPr/>
          <p:nvPr/>
        </p:nvGrpSpPr>
        <p:grpSpPr>
          <a:xfrm>
            <a:off x="3542940" y="1705387"/>
            <a:ext cx="377156" cy="510081"/>
            <a:chOff x="11775571" y="1451125"/>
            <a:chExt cx="267767" cy="263614"/>
          </a:xfrm>
        </p:grpSpPr>
        <p:sp>
          <p:nvSpPr>
            <p:cNvPr id="242" name="Shape 242"/>
            <p:cNvSpPr/>
            <p:nvPr/>
          </p:nvSpPr>
          <p:spPr>
            <a:xfrm>
              <a:off x="11862761" y="1565288"/>
              <a:ext cx="35286" cy="3321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882" y="0"/>
                  </a:moveTo>
                  <a:lnTo>
                    <a:pt x="0" y="22500"/>
                  </a:lnTo>
                  <a:lnTo>
                    <a:pt x="21176" y="120000"/>
                  </a:lnTo>
                  <a:lnTo>
                    <a:pt x="120000" y="105000"/>
                  </a:lnTo>
                  <a:lnTo>
                    <a:pt x="105882" y="0"/>
                  </a:lnTo>
                  <a:close/>
                </a:path>
              </a:pathLst>
            </a:custGeom>
            <a:solidFill>
              <a:srgbClr val="455A8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11862761" y="1565288"/>
              <a:ext cx="35286" cy="3321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882" y="0"/>
                  </a:moveTo>
                  <a:lnTo>
                    <a:pt x="0" y="22500"/>
                  </a:lnTo>
                  <a:lnTo>
                    <a:pt x="21176" y="120000"/>
                  </a:lnTo>
                  <a:lnTo>
                    <a:pt x="120000" y="105000"/>
                  </a:lnTo>
                  <a:lnTo>
                    <a:pt x="105882" y="0"/>
                  </a:lnTo>
                </a:path>
              </a:pathLst>
            </a:custGeom>
            <a:solidFill>
              <a:srgbClr val="1C64B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11927109" y="1625484"/>
              <a:ext cx="16606" cy="207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000" y="0"/>
                  </a:moveTo>
                  <a:lnTo>
                    <a:pt x="0" y="72000"/>
                  </a:lnTo>
                  <a:lnTo>
                    <a:pt x="120000" y="120000"/>
                  </a:lnTo>
                  <a:lnTo>
                    <a:pt x="105000" y="0"/>
                  </a:lnTo>
                  <a:close/>
                </a:path>
              </a:pathLst>
            </a:custGeom>
            <a:solidFill>
              <a:srgbClr val="455A8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11927109" y="1625484"/>
              <a:ext cx="16606" cy="207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000" y="0"/>
                  </a:moveTo>
                  <a:lnTo>
                    <a:pt x="0" y="72000"/>
                  </a:lnTo>
                  <a:lnTo>
                    <a:pt x="120000" y="120000"/>
                  </a:lnTo>
                  <a:lnTo>
                    <a:pt x="105000" y="0"/>
                  </a:lnTo>
                </a:path>
              </a:pathLst>
            </a:custGeom>
            <a:solidFill>
              <a:srgbClr val="1C64B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11775571" y="1451125"/>
              <a:ext cx="267767" cy="26361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685" y="72982"/>
                  </a:moveTo>
                  <a:cubicBezTo>
                    <a:pt x="74057" y="72982"/>
                    <a:pt x="74742" y="72280"/>
                    <a:pt x="75428" y="70877"/>
                  </a:cubicBezTo>
                  <a:cubicBezTo>
                    <a:pt x="76114" y="71578"/>
                    <a:pt x="76800" y="71578"/>
                    <a:pt x="78171" y="72280"/>
                  </a:cubicBezTo>
                  <a:cubicBezTo>
                    <a:pt x="77485" y="73684"/>
                    <a:pt x="78857" y="75789"/>
                    <a:pt x="80228" y="75789"/>
                  </a:cubicBezTo>
                  <a:cubicBezTo>
                    <a:pt x="80914" y="75789"/>
                    <a:pt x="81600" y="75087"/>
                    <a:pt x="81600" y="75087"/>
                  </a:cubicBezTo>
                  <a:cubicBezTo>
                    <a:pt x="82285" y="75789"/>
                    <a:pt x="82971" y="76491"/>
                    <a:pt x="82971" y="77192"/>
                  </a:cubicBezTo>
                  <a:cubicBezTo>
                    <a:pt x="81600" y="78596"/>
                    <a:pt x="81600" y="81403"/>
                    <a:pt x="85028" y="81403"/>
                  </a:cubicBezTo>
                  <a:cubicBezTo>
                    <a:pt x="85028" y="82807"/>
                    <a:pt x="85028" y="83508"/>
                    <a:pt x="85028" y="84210"/>
                  </a:cubicBezTo>
                  <a:cubicBezTo>
                    <a:pt x="85028" y="84210"/>
                    <a:pt x="84342" y="84210"/>
                    <a:pt x="84342" y="84210"/>
                  </a:cubicBezTo>
                  <a:cubicBezTo>
                    <a:pt x="82285" y="84210"/>
                    <a:pt x="81600" y="87719"/>
                    <a:pt x="83657" y="88421"/>
                  </a:cubicBezTo>
                  <a:cubicBezTo>
                    <a:pt x="82971" y="89824"/>
                    <a:pt x="82285" y="90526"/>
                    <a:pt x="81600" y="91228"/>
                  </a:cubicBezTo>
                  <a:cubicBezTo>
                    <a:pt x="81600" y="90526"/>
                    <a:pt x="80914" y="90526"/>
                    <a:pt x="80228" y="90526"/>
                  </a:cubicBezTo>
                  <a:cubicBezTo>
                    <a:pt x="78857" y="90526"/>
                    <a:pt x="77485" y="91929"/>
                    <a:pt x="78171" y="93333"/>
                  </a:cubicBezTo>
                  <a:cubicBezTo>
                    <a:pt x="77485" y="94736"/>
                    <a:pt x="76800" y="94035"/>
                    <a:pt x="76114" y="94736"/>
                  </a:cubicBezTo>
                  <a:cubicBezTo>
                    <a:pt x="75428" y="93333"/>
                    <a:pt x="74057" y="92631"/>
                    <a:pt x="73371" y="92631"/>
                  </a:cubicBezTo>
                  <a:cubicBezTo>
                    <a:pt x="72000" y="92631"/>
                    <a:pt x="71314" y="93333"/>
                    <a:pt x="70628" y="94736"/>
                  </a:cubicBezTo>
                  <a:cubicBezTo>
                    <a:pt x="69942" y="94736"/>
                    <a:pt x="69257" y="94035"/>
                    <a:pt x="67885" y="94035"/>
                  </a:cubicBezTo>
                  <a:cubicBezTo>
                    <a:pt x="69257" y="91929"/>
                    <a:pt x="67200" y="90526"/>
                    <a:pt x="65828" y="90526"/>
                  </a:cubicBezTo>
                  <a:cubicBezTo>
                    <a:pt x="65142" y="90526"/>
                    <a:pt x="65142" y="90526"/>
                    <a:pt x="64457" y="90526"/>
                  </a:cubicBezTo>
                  <a:cubicBezTo>
                    <a:pt x="63771" y="90526"/>
                    <a:pt x="63085" y="89824"/>
                    <a:pt x="63085" y="89122"/>
                  </a:cubicBezTo>
                  <a:cubicBezTo>
                    <a:pt x="64457" y="87719"/>
                    <a:pt x="64457" y="84210"/>
                    <a:pt x="61714" y="84210"/>
                  </a:cubicBezTo>
                  <a:cubicBezTo>
                    <a:pt x="61028" y="83508"/>
                    <a:pt x="61028" y="82807"/>
                    <a:pt x="61028" y="81403"/>
                  </a:cubicBezTo>
                  <a:cubicBezTo>
                    <a:pt x="61714" y="81403"/>
                    <a:pt x="61714" y="81403"/>
                    <a:pt x="61714" y="81403"/>
                  </a:cubicBezTo>
                  <a:cubicBezTo>
                    <a:pt x="63771" y="81403"/>
                    <a:pt x="64457" y="78596"/>
                    <a:pt x="62399" y="77192"/>
                  </a:cubicBezTo>
                  <a:cubicBezTo>
                    <a:pt x="63085" y="76491"/>
                    <a:pt x="63771" y="75789"/>
                    <a:pt x="64457" y="75087"/>
                  </a:cubicBezTo>
                  <a:cubicBezTo>
                    <a:pt x="65142" y="75087"/>
                    <a:pt x="65142" y="75789"/>
                    <a:pt x="65828" y="75789"/>
                  </a:cubicBezTo>
                  <a:cubicBezTo>
                    <a:pt x="67885" y="75789"/>
                    <a:pt x="68571" y="73684"/>
                    <a:pt x="67885" y="72280"/>
                  </a:cubicBezTo>
                  <a:cubicBezTo>
                    <a:pt x="68571" y="71578"/>
                    <a:pt x="69257" y="71578"/>
                    <a:pt x="70628" y="71578"/>
                  </a:cubicBezTo>
                  <a:cubicBezTo>
                    <a:pt x="70628" y="72280"/>
                    <a:pt x="72000" y="72982"/>
                    <a:pt x="72685" y="72982"/>
                  </a:cubicBezTo>
                  <a:moveTo>
                    <a:pt x="44571" y="41403"/>
                  </a:moveTo>
                  <a:cubicBezTo>
                    <a:pt x="46628" y="41403"/>
                    <a:pt x="48685" y="40000"/>
                    <a:pt x="48685" y="37192"/>
                  </a:cubicBezTo>
                  <a:cubicBezTo>
                    <a:pt x="50742" y="37192"/>
                    <a:pt x="52799" y="37894"/>
                    <a:pt x="54171" y="37894"/>
                  </a:cubicBezTo>
                  <a:cubicBezTo>
                    <a:pt x="53485" y="41403"/>
                    <a:pt x="56228" y="44210"/>
                    <a:pt x="58971" y="44210"/>
                  </a:cubicBezTo>
                  <a:cubicBezTo>
                    <a:pt x="59657" y="44210"/>
                    <a:pt x="61028" y="43508"/>
                    <a:pt x="61714" y="42807"/>
                  </a:cubicBezTo>
                  <a:cubicBezTo>
                    <a:pt x="63771" y="43508"/>
                    <a:pt x="64457" y="44912"/>
                    <a:pt x="65142" y="46315"/>
                  </a:cubicBezTo>
                  <a:cubicBezTo>
                    <a:pt x="62399" y="49122"/>
                    <a:pt x="63085" y="54736"/>
                    <a:pt x="68571" y="54736"/>
                  </a:cubicBezTo>
                  <a:cubicBezTo>
                    <a:pt x="68571" y="54736"/>
                    <a:pt x="68571" y="54736"/>
                    <a:pt x="68571" y="54736"/>
                  </a:cubicBezTo>
                  <a:cubicBezTo>
                    <a:pt x="69257" y="56140"/>
                    <a:pt x="69257" y="58245"/>
                    <a:pt x="69257" y="59649"/>
                  </a:cubicBezTo>
                  <a:cubicBezTo>
                    <a:pt x="64457" y="59649"/>
                    <a:pt x="63771" y="65964"/>
                    <a:pt x="67885" y="68070"/>
                  </a:cubicBezTo>
                  <a:cubicBezTo>
                    <a:pt x="67200" y="69473"/>
                    <a:pt x="66514" y="70877"/>
                    <a:pt x="65828" y="72280"/>
                  </a:cubicBezTo>
                  <a:cubicBezTo>
                    <a:pt x="64457" y="72280"/>
                    <a:pt x="63771" y="71578"/>
                    <a:pt x="63085" y="71578"/>
                  </a:cubicBezTo>
                  <a:cubicBezTo>
                    <a:pt x="59657" y="71578"/>
                    <a:pt x="57599" y="75087"/>
                    <a:pt x="58971" y="78596"/>
                  </a:cubicBezTo>
                  <a:cubicBezTo>
                    <a:pt x="58285" y="80000"/>
                    <a:pt x="56914" y="80000"/>
                    <a:pt x="54857" y="80701"/>
                  </a:cubicBezTo>
                  <a:cubicBezTo>
                    <a:pt x="54171" y="79298"/>
                    <a:pt x="52114" y="77894"/>
                    <a:pt x="50057" y="77894"/>
                  </a:cubicBezTo>
                  <a:cubicBezTo>
                    <a:pt x="48000" y="77894"/>
                    <a:pt x="45942" y="79298"/>
                    <a:pt x="45942" y="82105"/>
                  </a:cubicBezTo>
                  <a:cubicBezTo>
                    <a:pt x="43885" y="82105"/>
                    <a:pt x="42514" y="81403"/>
                    <a:pt x="40457" y="81403"/>
                  </a:cubicBezTo>
                  <a:cubicBezTo>
                    <a:pt x="41828" y="77894"/>
                    <a:pt x="39085" y="75087"/>
                    <a:pt x="36342" y="75087"/>
                  </a:cubicBezTo>
                  <a:cubicBezTo>
                    <a:pt x="34971" y="75087"/>
                    <a:pt x="33600" y="75789"/>
                    <a:pt x="32914" y="76491"/>
                  </a:cubicBezTo>
                  <a:cubicBezTo>
                    <a:pt x="31542" y="75789"/>
                    <a:pt x="30171" y="74385"/>
                    <a:pt x="29485" y="72982"/>
                  </a:cubicBezTo>
                  <a:cubicBezTo>
                    <a:pt x="32914" y="70175"/>
                    <a:pt x="31542" y="64561"/>
                    <a:pt x="26057" y="64561"/>
                  </a:cubicBezTo>
                  <a:cubicBezTo>
                    <a:pt x="26057" y="64561"/>
                    <a:pt x="26057" y="64561"/>
                    <a:pt x="26057" y="64561"/>
                  </a:cubicBezTo>
                  <a:cubicBezTo>
                    <a:pt x="25371" y="63157"/>
                    <a:pt x="25371" y="61052"/>
                    <a:pt x="25371" y="59649"/>
                  </a:cubicBezTo>
                  <a:cubicBezTo>
                    <a:pt x="25371" y="59649"/>
                    <a:pt x="25371" y="59649"/>
                    <a:pt x="25371" y="59649"/>
                  </a:cubicBezTo>
                  <a:cubicBezTo>
                    <a:pt x="30171" y="59649"/>
                    <a:pt x="30857" y="52631"/>
                    <a:pt x="26742" y="51228"/>
                  </a:cubicBezTo>
                  <a:cubicBezTo>
                    <a:pt x="27428" y="49824"/>
                    <a:pt x="28799" y="48421"/>
                    <a:pt x="29485" y="47017"/>
                  </a:cubicBezTo>
                  <a:cubicBezTo>
                    <a:pt x="30171" y="47017"/>
                    <a:pt x="31542" y="47719"/>
                    <a:pt x="32228" y="47719"/>
                  </a:cubicBezTo>
                  <a:cubicBezTo>
                    <a:pt x="35657" y="47719"/>
                    <a:pt x="37028" y="44210"/>
                    <a:pt x="35657" y="40701"/>
                  </a:cubicBezTo>
                  <a:cubicBezTo>
                    <a:pt x="36342" y="39298"/>
                    <a:pt x="38400" y="39298"/>
                    <a:pt x="39771" y="38596"/>
                  </a:cubicBezTo>
                  <a:cubicBezTo>
                    <a:pt x="40457" y="40000"/>
                    <a:pt x="42514" y="41403"/>
                    <a:pt x="44571" y="41403"/>
                  </a:cubicBezTo>
                  <a:moveTo>
                    <a:pt x="37028" y="0"/>
                  </a:moveTo>
                  <a:cubicBezTo>
                    <a:pt x="37028" y="0"/>
                    <a:pt x="37028" y="0"/>
                    <a:pt x="37028" y="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19999" y="92631"/>
                    <a:pt x="119999" y="92631"/>
                    <a:pt x="119999" y="92631"/>
                  </a:cubicBezTo>
                  <a:cubicBezTo>
                    <a:pt x="119999" y="92631"/>
                    <a:pt x="119999" y="92631"/>
                    <a:pt x="119999" y="92631"/>
                  </a:cubicBezTo>
                  <a:cubicBezTo>
                    <a:pt x="37028" y="0"/>
                    <a:pt x="37028" y="0"/>
                    <a:pt x="37028" y="0"/>
                  </a:cubicBezTo>
                </a:path>
              </a:pathLst>
            </a:custGeom>
            <a:solidFill>
              <a:srgbClr val="1C64B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47" name="Shape 247"/>
          <p:cNvSpPr/>
          <p:nvPr/>
        </p:nvSpPr>
        <p:spPr>
          <a:xfrm>
            <a:off x="4951005" y="2020568"/>
            <a:ext cx="511520" cy="64713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5463" y="101641"/>
                </a:moveTo>
                <a:cubicBezTo>
                  <a:pt x="61855" y="101194"/>
                  <a:pt x="61855" y="101194"/>
                  <a:pt x="61855" y="101194"/>
                </a:cubicBezTo>
                <a:cubicBezTo>
                  <a:pt x="62268" y="85074"/>
                  <a:pt x="62268" y="85074"/>
                  <a:pt x="62268" y="85074"/>
                </a:cubicBezTo>
                <a:cubicBezTo>
                  <a:pt x="75876" y="85522"/>
                  <a:pt x="75876" y="85522"/>
                  <a:pt x="75876" y="85522"/>
                </a:cubicBezTo>
                <a:cubicBezTo>
                  <a:pt x="75463" y="101641"/>
                  <a:pt x="75463" y="101641"/>
                  <a:pt x="75463" y="101641"/>
                </a:cubicBezTo>
                <a:moveTo>
                  <a:pt x="63505" y="40746"/>
                </a:moveTo>
                <a:cubicBezTo>
                  <a:pt x="63917" y="21044"/>
                  <a:pt x="63917" y="21044"/>
                  <a:pt x="63917" y="21044"/>
                </a:cubicBezTo>
                <a:cubicBezTo>
                  <a:pt x="64742" y="20597"/>
                  <a:pt x="65979" y="20597"/>
                  <a:pt x="67216" y="20597"/>
                </a:cubicBezTo>
                <a:cubicBezTo>
                  <a:pt x="67216" y="20597"/>
                  <a:pt x="67628" y="20597"/>
                  <a:pt x="67628" y="20597"/>
                </a:cubicBezTo>
                <a:cubicBezTo>
                  <a:pt x="80000" y="21044"/>
                  <a:pt x="89896" y="32238"/>
                  <a:pt x="89896" y="45671"/>
                </a:cubicBezTo>
                <a:cubicBezTo>
                  <a:pt x="89484" y="50597"/>
                  <a:pt x="88247" y="55074"/>
                  <a:pt x="85773" y="59104"/>
                </a:cubicBezTo>
                <a:cubicBezTo>
                  <a:pt x="82886" y="64925"/>
                  <a:pt x="82886" y="64925"/>
                  <a:pt x="82886" y="64925"/>
                </a:cubicBezTo>
                <a:cubicBezTo>
                  <a:pt x="80412" y="69402"/>
                  <a:pt x="80412" y="69402"/>
                  <a:pt x="80412" y="69402"/>
                </a:cubicBezTo>
                <a:cubicBezTo>
                  <a:pt x="80000" y="70298"/>
                  <a:pt x="78350" y="74328"/>
                  <a:pt x="78350" y="77910"/>
                </a:cubicBezTo>
                <a:cubicBezTo>
                  <a:pt x="78350" y="79253"/>
                  <a:pt x="77938" y="80597"/>
                  <a:pt x="77113" y="81492"/>
                </a:cubicBezTo>
                <a:cubicBezTo>
                  <a:pt x="76701" y="82835"/>
                  <a:pt x="75876" y="82835"/>
                  <a:pt x="75051" y="82835"/>
                </a:cubicBezTo>
                <a:cubicBezTo>
                  <a:pt x="75051" y="82835"/>
                  <a:pt x="75051" y="82835"/>
                  <a:pt x="74639" y="82835"/>
                </a:cubicBezTo>
                <a:cubicBezTo>
                  <a:pt x="74226" y="82835"/>
                  <a:pt x="73814" y="82835"/>
                  <a:pt x="72989" y="82835"/>
                </a:cubicBezTo>
                <a:cubicBezTo>
                  <a:pt x="72577" y="82835"/>
                  <a:pt x="71752" y="82835"/>
                  <a:pt x="70927" y="82835"/>
                </a:cubicBezTo>
                <a:cubicBezTo>
                  <a:pt x="68041" y="82388"/>
                  <a:pt x="65154" y="82388"/>
                  <a:pt x="62268" y="82388"/>
                </a:cubicBezTo>
                <a:cubicBezTo>
                  <a:pt x="63092" y="52835"/>
                  <a:pt x="63092" y="52835"/>
                  <a:pt x="63092" y="52835"/>
                </a:cubicBezTo>
                <a:cubicBezTo>
                  <a:pt x="73402" y="62238"/>
                  <a:pt x="73402" y="62238"/>
                  <a:pt x="73402" y="62238"/>
                </a:cubicBezTo>
                <a:cubicBezTo>
                  <a:pt x="77938" y="34925"/>
                  <a:pt x="77938" y="34925"/>
                  <a:pt x="77938" y="34925"/>
                </a:cubicBezTo>
                <a:cubicBezTo>
                  <a:pt x="63505" y="40746"/>
                  <a:pt x="63505" y="40746"/>
                  <a:pt x="63505" y="40746"/>
                </a:cubicBezTo>
                <a:moveTo>
                  <a:pt x="46597" y="33582"/>
                </a:moveTo>
                <a:cubicBezTo>
                  <a:pt x="51134" y="31791"/>
                  <a:pt x="51134" y="31791"/>
                  <a:pt x="51134" y="31791"/>
                </a:cubicBezTo>
                <a:cubicBezTo>
                  <a:pt x="51134" y="31791"/>
                  <a:pt x="55257" y="20597"/>
                  <a:pt x="55670" y="20597"/>
                </a:cubicBezTo>
                <a:cubicBezTo>
                  <a:pt x="55670" y="20597"/>
                  <a:pt x="55670" y="20597"/>
                  <a:pt x="55670" y="20597"/>
                </a:cubicBezTo>
                <a:cubicBezTo>
                  <a:pt x="59793" y="20597"/>
                  <a:pt x="59793" y="20597"/>
                  <a:pt x="59793" y="20597"/>
                </a:cubicBezTo>
                <a:cubicBezTo>
                  <a:pt x="59381" y="48358"/>
                  <a:pt x="59381" y="48358"/>
                  <a:pt x="59381" y="48358"/>
                </a:cubicBezTo>
                <a:cubicBezTo>
                  <a:pt x="59381" y="48358"/>
                  <a:pt x="58969" y="48358"/>
                  <a:pt x="58969" y="48358"/>
                </a:cubicBezTo>
                <a:cubicBezTo>
                  <a:pt x="52371" y="48358"/>
                  <a:pt x="47010" y="53731"/>
                  <a:pt x="47010" y="60895"/>
                </a:cubicBezTo>
                <a:cubicBezTo>
                  <a:pt x="46597" y="68059"/>
                  <a:pt x="51958" y="73880"/>
                  <a:pt x="58969" y="73880"/>
                </a:cubicBezTo>
                <a:cubicBezTo>
                  <a:pt x="58969" y="73880"/>
                  <a:pt x="58969" y="73880"/>
                  <a:pt x="58969" y="73880"/>
                </a:cubicBezTo>
                <a:cubicBezTo>
                  <a:pt x="58144" y="101641"/>
                  <a:pt x="58144" y="101641"/>
                  <a:pt x="58144" y="101641"/>
                </a:cubicBezTo>
                <a:cubicBezTo>
                  <a:pt x="54020" y="101641"/>
                  <a:pt x="54020" y="101641"/>
                  <a:pt x="54020" y="101641"/>
                </a:cubicBezTo>
                <a:cubicBezTo>
                  <a:pt x="53608" y="101194"/>
                  <a:pt x="49484" y="90000"/>
                  <a:pt x="49484" y="90000"/>
                </a:cubicBezTo>
                <a:cubicBezTo>
                  <a:pt x="44948" y="88208"/>
                  <a:pt x="44948" y="88208"/>
                  <a:pt x="44948" y="88208"/>
                </a:cubicBezTo>
                <a:cubicBezTo>
                  <a:pt x="44948" y="88208"/>
                  <a:pt x="35876" y="92238"/>
                  <a:pt x="34639" y="92238"/>
                </a:cubicBezTo>
                <a:cubicBezTo>
                  <a:pt x="34639" y="92238"/>
                  <a:pt x="34639" y="92238"/>
                  <a:pt x="34639" y="92238"/>
                </a:cubicBezTo>
                <a:cubicBezTo>
                  <a:pt x="28865" y="85970"/>
                  <a:pt x="28865" y="85970"/>
                  <a:pt x="28865" y="85970"/>
                </a:cubicBezTo>
                <a:cubicBezTo>
                  <a:pt x="28453" y="85522"/>
                  <a:pt x="32989" y="74776"/>
                  <a:pt x="32989" y="74776"/>
                </a:cubicBezTo>
                <a:cubicBezTo>
                  <a:pt x="31340" y="69402"/>
                  <a:pt x="31340" y="69402"/>
                  <a:pt x="31340" y="69402"/>
                </a:cubicBezTo>
                <a:cubicBezTo>
                  <a:pt x="31340" y="69402"/>
                  <a:pt x="21030" y="65373"/>
                  <a:pt x="21030" y="64477"/>
                </a:cubicBezTo>
                <a:cubicBezTo>
                  <a:pt x="21030" y="55522"/>
                  <a:pt x="21030" y="55522"/>
                  <a:pt x="21030" y="55522"/>
                </a:cubicBezTo>
                <a:cubicBezTo>
                  <a:pt x="21030" y="55074"/>
                  <a:pt x="31752" y="51044"/>
                  <a:pt x="31752" y="51044"/>
                </a:cubicBezTo>
                <a:cubicBezTo>
                  <a:pt x="33814" y="46119"/>
                  <a:pt x="33814" y="46119"/>
                  <a:pt x="33814" y="46119"/>
                </a:cubicBezTo>
                <a:cubicBezTo>
                  <a:pt x="33814" y="46119"/>
                  <a:pt x="29278" y="35373"/>
                  <a:pt x="29690" y="34925"/>
                </a:cubicBezTo>
                <a:cubicBezTo>
                  <a:pt x="35876" y="28656"/>
                  <a:pt x="35876" y="28656"/>
                  <a:pt x="35876" y="28656"/>
                </a:cubicBezTo>
                <a:cubicBezTo>
                  <a:pt x="35876" y="28656"/>
                  <a:pt x="35876" y="28656"/>
                  <a:pt x="35876" y="28656"/>
                </a:cubicBezTo>
                <a:cubicBezTo>
                  <a:pt x="37113" y="28656"/>
                  <a:pt x="46597" y="33582"/>
                  <a:pt x="46597" y="33582"/>
                </a:cubicBezTo>
                <a:moveTo>
                  <a:pt x="59793" y="0"/>
                </a:moveTo>
                <a:cubicBezTo>
                  <a:pt x="34226" y="0"/>
                  <a:pt x="11134" y="19701"/>
                  <a:pt x="5773" y="48358"/>
                </a:cubicBezTo>
                <a:cubicBezTo>
                  <a:pt x="0" y="80597"/>
                  <a:pt x="19381" y="111940"/>
                  <a:pt x="49072" y="118656"/>
                </a:cubicBezTo>
                <a:cubicBezTo>
                  <a:pt x="52371" y="119552"/>
                  <a:pt x="55670" y="119552"/>
                  <a:pt x="59381" y="120000"/>
                </a:cubicBezTo>
                <a:cubicBezTo>
                  <a:pt x="60618" y="120000"/>
                  <a:pt x="60618" y="120000"/>
                  <a:pt x="60618" y="120000"/>
                </a:cubicBezTo>
                <a:cubicBezTo>
                  <a:pt x="86185" y="119552"/>
                  <a:pt x="108865" y="99850"/>
                  <a:pt x="113814" y="71641"/>
                </a:cubicBezTo>
                <a:cubicBezTo>
                  <a:pt x="120000" y="39402"/>
                  <a:pt x="100618" y="8059"/>
                  <a:pt x="70515" y="1343"/>
                </a:cubicBezTo>
                <a:cubicBezTo>
                  <a:pt x="67216" y="447"/>
                  <a:pt x="63505" y="0"/>
                  <a:pt x="59793" y="0"/>
                </a:cubicBezTo>
              </a:path>
            </a:pathLst>
          </a:custGeom>
          <a:solidFill>
            <a:srgbClr val="216BBC"/>
          </a:solidFill>
          <a:ln>
            <a:noFill/>
          </a:ln>
        </p:spPr>
        <p:txBody>
          <a:bodyPr lIns="114100" tIns="57050" rIns="114100" bIns="57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2707473" y="2290558"/>
            <a:ext cx="143699" cy="1758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381" y="0"/>
                </a:moveTo>
                <a:cubicBezTo>
                  <a:pt x="48247" y="0"/>
                  <a:pt x="37113" y="2790"/>
                  <a:pt x="27216" y="11162"/>
                </a:cubicBezTo>
                <a:cubicBezTo>
                  <a:pt x="3711" y="32093"/>
                  <a:pt x="0" y="69767"/>
                  <a:pt x="17319" y="96279"/>
                </a:cubicBezTo>
                <a:cubicBezTo>
                  <a:pt x="28453" y="111627"/>
                  <a:pt x="43298" y="120000"/>
                  <a:pt x="59381" y="120000"/>
                </a:cubicBezTo>
                <a:cubicBezTo>
                  <a:pt x="71752" y="120000"/>
                  <a:pt x="82886" y="115813"/>
                  <a:pt x="92783" y="107441"/>
                </a:cubicBezTo>
                <a:cubicBezTo>
                  <a:pt x="116288" y="87906"/>
                  <a:pt x="120000" y="48837"/>
                  <a:pt x="102680" y="23720"/>
                </a:cubicBezTo>
                <a:cubicBezTo>
                  <a:pt x="91546" y="6976"/>
                  <a:pt x="75463" y="0"/>
                  <a:pt x="59381" y="0"/>
                </a:cubicBezTo>
              </a:path>
            </a:pathLst>
          </a:custGeom>
          <a:solidFill>
            <a:srgbClr val="3B5F8C"/>
          </a:solidFill>
          <a:ln>
            <a:noFill/>
          </a:ln>
        </p:spPr>
        <p:txBody>
          <a:bodyPr lIns="114100" tIns="57050" rIns="114100" bIns="570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4500901" y="1612998"/>
            <a:ext cx="104166" cy="12585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48000" y="0"/>
                  <a:pt x="37714" y="3870"/>
                  <a:pt x="27428" y="11612"/>
                </a:cubicBezTo>
                <a:cubicBezTo>
                  <a:pt x="3428" y="32903"/>
                  <a:pt x="0" y="69677"/>
                  <a:pt x="17142" y="96774"/>
                </a:cubicBezTo>
                <a:cubicBezTo>
                  <a:pt x="27428" y="112258"/>
                  <a:pt x="44571" y="120000"/>
                  <a:pt x="60000" y="120000"/>
                </a:cubicBezTo>
                <a:cubicBezTo>
                  <a:pt x="72000" y="120000"/>
                  <a:pt x="82285" y="116129"/>
                  <a:pt x="92571" y="108387"/>
                </a:cubicBezTo>
                <a:cubicBezTo>
                  <a:pt x="114857" y="87096"/>
                  <a:pt x="120000" y="50322"/>
                  <a:pt x="102857" y="23225"/>
                </a:cubicBezTo>
                <a:cubicBezTo>
                  <a:pt x="90857" y="7741"/>
                  <a:pt x="75428" y="0"/>
                  <a:pt x="60000" y="0"/>
                </a:cubicBezTo>
              </a:path>
            </a:pathLst>
          </a:custGeom>
          <a:solidFill>
            <a:srgbClr val="C3CADA"/>
          </a:solidFill>
          <a:ln>
            <a:noFill/>
          </a:ln>
        </p:spPr>
        <p:txBody>
          <a:bodyPr lIns="114100" tIns="57050" rIns="114100" bIns="570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3199441" y="2070741"/>
            <a:ext cx="71333" cy="8707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48157" y="0"/>
                  <a:pt x="37105" y="4444"/>
                  <a:pt x="27631" y="12444"/>
                </a:cubicBezTo>
                <a:cubicBezTo>
                  <a:pt x="3947" y="32888"/>
                  <a:pt x="0" y="70222"/>
                  <a:pt x="17368" y="96888"/>
                </a:cubicBezTo>
                <a:cubicBezTo>
                  <a:pt x="28421" y="112000"/>
                  <a:pt x="44210" y="120000"/>
                  <a:pt x="60000" y="120000"/>
                </a:cubicBezTo>
                <a:cubicBezTo>
                  <a:pt x="71052" y="120000"/>
                  <a:pt x="82894" y="116444"/>
                  <a:pt x="92368" y="107555"/>
                </a:cubicBezTo>
                <a:cubicBezTo>
                  <a:pt x="115263" y="88000"/>
                  <a:pt x="120000" y="49777"/>
                  <a:pt x="101842" y="24000"/>
                </a:cubicBezTo>
                <a:cubicBezTo>
                  <a:pt x="91578" y="8888"/>
                  <a:pt x="75789" y="0"/>
                  <a:pt x="60000" y="0"/>
                </a:cubicBezTo>
              </a:path>
            </a:pathLst>
          </a:custGeom>
          <a:solidFill>
            <a:srgbClr val="B6BCCB"/>
          </a:solidFill>
          <a:ln>
            <a:noFill/>
          </a:ln>
        </p:spPr>
        <p:txBody>
          <a:bodyPr lIns="114100" tIns="57050" rIns="114100" bIns="570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4104525" y="1985891"/>
            <a:ext cx="167752" cy="20387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685" y="0"/>
                </a:moveTo>
                <a:cubicBezTo>
                  <a:pt x="48376" y="0"/>
                  <a:pt x="37068" y="4260"/>
                  <a:pt x="27643" y="12781"/>
                </a:cubicBezTo>
                <a:cubicBezTo>
                  <a:pt x="4397" y="32662"/>
                  <a:pt x="0" y="70295"/>
                  <a:pt x="17591" y="96568"/>
                </a:cubicBezTo>
                <a:cubicBezTo>
                  <a:pt x="28272" y="112189"/>
                  <a:pt x="43979" y="120000"/>
                  <a:pt x="59685" y="120000"/>
                </a:cubicBezTo>
                <a:cubicBezTo>
                  <a:pt x="70994" y="120000"/>
                  <a:pt x="82303" y="115739"/>
                  <a:pt x="92356" y="107928"/>
                </a:cubicBezTo>
                <a:cubicBezTo>
                  <a:pt x="115602" y="87337"/>
                  <a:pt x="120000" y="49704"/>
                  <a:pt x="101780" y="23431"/>
                </a:cubicBezTo>
                <a:cubicBezTo>
                  <a:pt x="91727" y="8520"/>
                  <a:pt x="76020" y="0"/>
                  <a:pt x="59685" y="0"/>
                </a:cubicBezTo>
              </a:path>
            </a:pathLst>
          </a:custGeom>
          <a:solidFill>
            <a:srgbClr val="848EA7"/>
          </a:solidFill>
          <a:ln>
            <a:noFill/>
          </a:ln>
        </p:spPr>
        <p:txBody>
          <a:bodyPr lIns="114100" tIns="57050" rIns="114100" bIns="570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4552985" y="2294964"/>
            <a:ext cx="160280" cy="24280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0786" y="120000"/>
                </a:lnTo>
                <a:lnTo>
                  <a:pt x="120000" y="51004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</p:spPr>
        <p:txBody>
          <a:bodyPr lIns="114100" tIns="57050" rIns="114100" bIns="570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2935886" y="2523308"/>
            <a:ext cx="390940" cy="5922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0786" y="120000"/>
                </a:lnTo>
                <a:lnTo>
                  <a:pt x="120000" y="5100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lIns="114100" tIns="57050" rIns="114100" bIns="570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4616992" y="1317319"/>
            <a:ext cx="148092" cy="22412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0677" y="120000"/>
                </a:lnTo>
                <a:lnTo>
                  <a:pt x="120000" y="516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lIns="114100" tIns="57050" rIns="114100" bIns="570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6754746" y="2179989"/>
            <a:ext cx="109338" cy="16414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139" y="120000"/>
                </a:lnTo>
                <a:lnTo>
                  <a:pt x="120000" y="51428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lIns="114100" tIns="57050" rIns="114100" bIns="570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3568419" y="2089703"/>
            <a:ext cx="148719" cy="2232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139" y="120000"/>
                </a:lnTo>
                <a:lnTo>
                  <a:pt x="120000" y="5142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lIns="114100" tIns="57050" rIns="114100" bIns="570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5772914" y="2201336"/>
            <a:ext cx="112952" cy="15516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896" y="0"/>
                </a:moveTo>
                <a:lnTo>
                  <a:pt x="0" y="17655"/>
                </a:lnTo>
                <a:lnTo>
                  <a:pt x="16827" y="120000"/>
                </a:lnTo>
                <a:lnTo>
                  <a:pt x="120000" y="103172"/>
                </a:lnTo>
                <a:lnTo>
                  <a:pt x="102896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</p:spPr>
        <p:txBody>
          <a:bodyPr lIns="114100" tIns="57050" rIns="114100" bIns="570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4753160" y="2960361"/>
            <a:ext cx="272967" cy="37498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896" y="0"/>
                </a:moveTo>
                <a:lnTo>
                  <a:pt x="0" y="17655"/>
                </a:lnTo>
                <a:lnTo>
                  <a:pt x="16827" y="120000"/>
                </a:lnTo>
                <a:lnTo>
                  <a:pt x="120000" y="103172"/>
                </a:lnTo>
                <a:lnTo>
                  <a:pt x="102896" y="0"/>
                </a:lnTo>
              </a:path>
            </a:pathLst>
          </a:custGeom>
          <a:noFill/>
          <a:ln>
            <a:noFill/>
          </a:ln>
        </p:spPr>
        <p:txBody>
          <a:bodyPr lIns="114100" tIns="57050" rIns="114100" bIns="570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2814150" y="1735408"/>
            <a:ext cx="254770" cy="3499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62" y="0"/>
                </a:moveTo>
                <a:lnTo>
                  <a:pt x="0" y="110837"/>
                </a:lnTo>
                <a:lnTo>
                  <a:pt x="111133" y="120000"/>
                </a:lnTo>
                <a:lnTo>
                  <a:pt x="120000" y="8866"/>
                </a:lnTo>
                <a:lnTo>
                  <a:pt x="9162" y="0"/>
                </a:lnTo>
              </a:path>
            </a:pathLst>
          </a:custGeom>
          <a:noFill/>
          <a:ln>
            <a:noFill/>
          </a:ln>
        </p:spPr>
        <p:txBody>
          <a:bodyPr lIns="114100" tIns="57050" rIns="114100" bIns="570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3992617" y="1409557"/>
            <a:ext cx="195784" cy="26636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4615" y="0"/>
                </a:moveTo>
                <a:lnTo>
                  <a:pt x="0" y="85048"/>
                </a:lnTo>
                <a:lnTo>
                  <a:pt x="85384" y="120000"/>
                </a:lnTo>
                <a:lnTo>
                  <a:pt x="120000" y="34951"/>
                </a:lnTo>
                <a:lnTo>
                  <a:pt x="34615" y="0"/>
                </a:lnTo>
              </a:path>
            </a:pathLst>
          </a:custGeom>
          <a:noFill/>
          <a:ln>
            <a:noFill/>
          </a:ln>
        </p:spPr>
        <p:txBody>
          <a:bodyPr lIns="114100" tIns="57050" rIns="114100" bIns="570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4069801" y="2001775"/>
            <a:ext cx="128639" cy="17499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3414" y="0"/>
                </a:moveTo>
                <a:lnTo>
                  <a:pt x="0" y="97536"/>
                </a:lnTo>
                <a:lnTo>
                  <a:pt x="96585" y="120000"/>
                </a:lnTo>
                <a:lnTo>
                  <a:pt x="120000" y="22463"/>
                </a:lnTo>
                <a:lnTo>
                  <a:pt x="23414" y="0"/>
                </a:lnTo>
              </a:path>
            </a:pathLst>
          </a:custGeom>
          <a:noFill/>
          <a:ln>
            <a:noFill/>
          </a:ln>
        </p:spPr>
        <p:txBody>
          <a:bodyPr lIns="114100" tIns="57050" rIns="114100" bIns="570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3868369" y="2520725"/>
            <a:ext cx="157369" cy="21673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9393" y="0"/>
                </a:moveTo>
                <a:lnTo>
                  <a:pt x="0" y="70730"/>
                </a:lnTo>
                <a:lnTo>
                  <a:pt x="70606" y="120000"/>
                </a:lnTo>
                <a:lnTo>
                  <a:pt x="119999" y="49269"/>
                </a:lnTo>
                <a:lnTo>
                  <a:pt x="4939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</p:spPr>
        <p:txBody>
          <a:bodyPr lIns="114100" tIns="57050" rIns="114100" bIns="570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3868369" y="2520723"/>
            <a:ext cx="248496" cy="34222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9393" y="0"/>
                </a:moveTo>
                <a:lnTo>
                  <a:pt x="0" y="70730"/>
                </a:lnTo>
                <a:lnTo>
                  <a:pt x="70606" y="120000"/>
                </a:lnTo>
                <a:lnTo>
                  <a:pt x="119999" y="49269"/>
                </a:lnTo>
                <a:lnTo>
                  <a:pt x="49393" y="0"/>
                </a:lnTo>
              </a:path>
            </a:pathLst>
          </a:custGeom>
          <a:noFill/>
          <a:ln>
            <a:noFill/>
          </a:ln>
        </p:spPr>
        <p:txBody>
          <a:bodyPr lIns="114100" tIns="57050" rIns="114100" bIns="570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5261473" y="1612995"/>
            <a:ext cx="105953" cy="14415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4615" y="0"/>
                </a:moveTo>
                <a:lnTo>
                  <a:pt x="0" y="85048"/>
                </a:lnTo>
                <a:lnTo>
                  <a:pt x="85384" y="120000"/>
                </a:lnTo>
                <a:lnTo>
                  <a:pt x="120000" y="34951"/>
                </a:lnTo>
                <a:lnTo>
                  <a:pt x="34615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</p:spPr>
        <p:txBody>
          <a:bodyPr lIns="114100" tIns="57050" rIns="114100" bIns="570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6008814" y="1880691"/>
            <a:ext cx="74047" cy="11206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0677" y="120000"/>
                </a:lnTo>
                <a:lnTo>
                  <a:pt x="120000" y="516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</p:spPr>
        <p:txBody>
          <a:bodyPr lIns="114100" tIns="57050" rIns="114100" bIns="570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Shape 266"/>
          <p:cNvSpPr/>
          <p:nvPr/>
        </p:nvSpPr>
        <p:spPr>
          <a:xfrm rot="2134219">
            <a:off x="7885315" y="1882852"/>
            <a:ext cx="53547" cy="735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951" y="0"/>
                </a:moveTo>
                <a:lnTo>
                  <a:pt x="81951" y="0"/>
                </a:lnTo>
                <a:lnTo>
                  <a:pt x="0" y="38048"/>
                </a:lnTo>
                <a:lnTo>
                  <a:pt x="38048" y="120000"/>
                </a:lnTo>
                <a:lnTo>
                  <a:pt x="38048" y="120000"/>
                </a:lnTo>
                <a:lnTo>
                  <a:pt x="120000" y="81951"/>
                </a:lnTo>
                <a:lnTo>
                  <a:pt x="120000" y="81951"/>
                </a:lnTo>
                <a:lnTo>
                  <a:pt x="81951" y="0"/>
                </a:lnTo>
                <a:close/>
              </a:path>
            </a:pathLst>
          </a:custGeom>
          <a:solidFill>
            <a:srgbClr val="4C6090"/>
          </a:solidFill>
          <a:ln>
            <a:noFill/>
          </a:ln>
        </p:spPr>
        <p:txBody>
          <a:bodyPr lIns="114100" tIns="57050" rIns="114100" bIns="57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Shape 267"/>
          <p:cNvSpPr/>
          <p:nvPr/>
        </p:nvSpPr>
        <p:spPr>
          <a:xfrm rot="2741972">
            <a:off x="2125345" y="2122849"/>
            <a:ext cx="80009" cy="6416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0677" y="120000"/>
                </a:lnTo>
                <a:lnTo>
                  <a:pt x="120000" y="516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</p:spPr>
        <p:txBody>
          <a:bodyPr lIns="114100" tIns="57050" rIns="114100" bIns="570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68" name="Shape 268"/>
          <p:cNvGrpSpPr/>
          <p:nvPr/>
        </p:nvGrpSpPr>
        <p:grpSpPr>
          <a:xfrm>
            <a:off x="8528399" y="6537657"/>
            <a:ext cx="1055272" cy="769257"/>
            <a:chOff x="1639" y="963"/>
            <a:chExt cx="2480" cy="1315"/>
          </a:xfrm>
        </p:grpSpPr>
        <p:sp>
          <p:nvSpPr>
            <p:cNvPr id="269" name="Shape 269"/>
            <p:cNvSpPr/>
            <p:nvPr/>
          </p:nvSpPr>
          <p:spPr>
            <a:xfrm>
              <a:off x="2025" y="1439"/>
              <a:ext cx="245" cy="3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44878" y="0"/>
                  </a:lnTo>
                  <a:lnTo>
                    <a:pt x="44878" y="92590"/>
                  </a:lnTo>
                  <a:lnTo>
                    <a:pt x="120000" y="9259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2318" y="1439"/>
              <a:ext cx="308" cy="3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5725" y="0"/>
                  </a:moveTo>
                  <a:cubicBezTo>
                    <a:pt x="35725" y="74025"/>
                    <a:pt x="35725" y="74025"/>
                    <a:pt x="35725" y="74025"/>
                  </a:cubicBezTo>
                  <a:cubicBezTo>
                    <a:pt x="35725" y="84155"/>
                    <a:pt x="46717" y="94285"/>
                    <a:pt x="60458" y="94285"/>
                  </a:cubicBezTo>
                  <a:cubicBezTo>
                    <a:pt x="73282" y="94285"/>
                    <a:pt x="84274" y="84155"/>
                    <a:pt x="84274" y="74025"/>
                  </a:cubicBezTo>
                  <a:cubicBezTo>
                    <a:pt x="84274" y="0"/>
                    <a:pt x="84274" y="0"/>
                    <a:pt x="84274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74025"/>
                    <a:pt x="120000" y="74025"/>
                    <a:pt x="120000" y="74025"/>
                  </a:cubicBezTo>
                  <a:cubicBezTo>
                    <a:pt x="120000" y="104415"/>
                    <a:pt x="86106" y="120000"/>
                    <a:pt x="59541" y="120000"/>
                  </a:cubicBezTo>
                  <a:cubicBezTo>
                    <a:pt x="32977" y="120000"/>
                    <a:pt x="0" y="105194"/>
                    <a:pt x="0" y="7402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3085" y="1435"/>
              <a:ext cx="371" cy="3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382"/>
                  </a:moveTo>
                  <a:cubicBezTo>
                    <a:pt x="120000" y="96305"/>
                    <a:pt x="92484" y="120000"/>
                    <a:pt x="60382" y="120000"/>
                  </a:cubicBezTo>
                  <a:cubicBezTo>
                    <a:pt x="27515" y="120000"/>
                    <a:pt x="0" y="96305"/>
                    <a:pt x="0" y="60382"/>
                  </a:cubicBezTo>
                  <a:cubicBezTo>
                    <a:pt x="0" y="23694"/>
                    <a:pt x="27515" y="0"/>
                    <a:pt x="60382" y="0"/>
                  </a:cubicBezTo>
                  <a:cubicBezTo>
                    <a:pt x="92484" y="0"/>
                    <a:pt x="120000" y="24458"/>
                    <a:pt x="120000" y="60382"/>
                  </a:cubicBezTo>
                  <a:close/>
                  <a:moveTo>
                    <a:pt x="60382" y="93248"/>
                  </a:moveTo>
                  <a:cubicBezTo>
                    <a:pt x="74904" y="93248"/>
                    <a:pt x="90191" y="84840"/>
                    <a:pt x="90191" y="60382"/>
                  </a:cubicBezTo>
                  <a:cubicBezTo>
                    <a:pt x="90191" y="35923"/>
                    <a:pt x="74904" y="26751"/>
                    <a:pt x="59617" y="26751"/>
                  </a:cubicBezTo>
                  <a:cubicBezTo>
                    <a:pt x="44331" y="26751"/>
                    <a:pt x="29808" y="37452"/>
                    <a:pt x="29808" y="60382"/>
                  </a:cubicBezTo>
                  <a:cubicBezTo>
                    <a:pt x="29808" y="82547"/>
                    <a:pt x="45095" y="93248"/>
                    <a:pt x="60382" y="932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3520" y="1439"/>
              <a:ext cx="235" cy="3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27075"/>
                  </a:moveTo>
                  <a:lnTo>
                    <a:pt x="45762" y="27075"/>
                  </a:lnTo>
                  <a:lnTo>
                    <a:pt x="45762" y="49136"/>
                  </a:lnTo>
                  <a:lnTo>
                    <a:pt x="118983" y="49136"/>
                  </a:lnTo>
                  <a:lnTo>
                    <a:pt x="118983" y="75877"/>
                  </a:lnTo>
                  <a:lnTo>
                    <a:pt x="45762" y="75877"/>
                  </a:lnTo>
                  <a:lnTo>
                    <a:pt x="45762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70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3827" y="1439"/>
              <a:ext cx="292" cy="3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27075"/>
                  </a:lnTo>
                  <a:lnTo>
                    <a:pt x="78225" y="27075"/>
                  </a:lnTo>
                  <a:lnTo>
                    <a:pt x="78225" y="120000"/>
                  </a:lnTo>
                  <a:lnTo>
                    <a:pt x="40546" y="120000"/>
                  </a:lnTo>
                  <a:lnTo>
                    <a:pt x="40546" y="27075"/>
                  </a:lnTo>
                  <a:lnTo>
                    <a:pt x="0" y="27075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2119" y="963"/>
              <a:ext cx="358" cy="2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60167" y="46689"/>
                  </a:lnTo>
                  <a:lnTo>
                    <a:pt x="120000" y="120000"/>
                  </a:lnTo>
                  <a:lnTo>
                    <a:pt x="120000" y="72901"/>
                  </a:lnTo>
                  <a:lnTo>
                    <a:pt x="60167" y="0"/>
                  </a:lnTo>
                  <a:lnTo>
                    <a:pt x="0" y="7372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1639" y="1439"/>
              <a:ext cx="294" cy="3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47186" y="60167"/>
                  </a:lnTo>
                  <a:lnTo>
                    <a:pt x="120000" y="0"/>
                  </a:lnTo>
                  <a:lnTo>
                    <a:pt x="74033" y="0"/>
                  </a:lnTo>
                  <a:lnTo>
                    <a:pt x="0" y="60167"/>
                  </a:lnTo>
                  <a:lnTo>
                    <a:pt x="72813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2119" y="1984"/>
              <a:ext cx="358" cy="29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813"/>
                  </a:moveTo>
                  <a:lnTo>
                    <a:pt x="60167" y="74033"/>
                  </a:lnTo>
                  <a:lnTo>
                    <a:pt x="0" y="0"/>
                  </a:lnTo>
                  <a:lnTo>
                    <a:pt x="0" y="46779"/>
                  </a:lnTo>
                  <a:lnTo>
                    <a:pt x="60167" y="120000"/>
                  </a:lnTo>
                  <a:lnTo>
                    <a:pt x="120000" y="48000"/>
                  </a:lnTo>
                  <a:lnTo>
                    <a:pt x="120000" y="8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2907" y="1671"/>
              <a:ext cx="186" cy="12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3858"/>
                  </a:moveTo>
                  <a:lnTo>
                    <a:pt x="45561" y="120000"/>
                  </a:lnTo>
                  <a:lnTo>
                    <a:pt x="120000" y="120000"/>
                  </a:lnTo>
                  <a:lnTo>
                    <a:pt x="36577" y="0"/>
                  </a:lnTo>
                  <a:lnTo>
                    <a:pt x="0" y="538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2907" y="1439"/>
              <a:ext cx="186" cy="1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577" y="120000"/>
                  </a:moveTo>
                  <a:lnTo>
                    <a:pt x="120000" y="0"/>
                  </a:lnTo>
                  <a:lnTo>
                    <a:pt x="47486" y="0"/>
                  </a:lnTo>
                  <a:lnTo>
                    <a:pt x="0" y="68307"/>
                  </a:lnTo>
                  <a:lnTo>
                    <a:pt x="36577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2664" y="1443"/>
              <a:ext cx="292" cy="35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72491" y="59662"/>
                  </a:lnTo>
                  <a:lnTo>
                    <a:pt x="0" y="120000"/>
                  </a:lnTo>
                  <a:lnTo>
                    <a:pt x="46279" y="120000"/>
                  </a:lnTo>
                  <a:lnTo>
                    <a:pt x="120000" y="59662"/>
                  </a:lnTo>
                  <a:lnTo>
                    <a:pt x="46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4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5609" y="413808"/>
            <a:ext cx="9452841" cy="569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Font typeface="Open Sans"/>
              <a:buNone/>
              <a:defRPr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5609" y="1356571"/>
            <a:ext cx="9452841" cy="56439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36960" marR="0" lvl="0" indent="-216310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41909" marR="0" lvl="1" indent="-229158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Arial"/>
              <a:buChar char="­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69848" marR="0" lvl="2" indent="-250697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497787" marR="0" lvl="3" indent="-25318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24447D"/>
              </a:buClr>
              <a:buSzPct val="100000"/>
              <a:buFont typeface="Arial"/>
              <a:buChar char="­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925726" marR="0" lvl="4" indent="-249326" algn="l" rtl="0">
              <a:lnSpc>
                <a:spcPct val="130000"/>
              </a:lnSpc>
              <a:spcBef>
                <a:spcPts val="562"/>
              </a:spcBef>
              <a:spcAft>
                <a:spcPts val="562"/>
              </a:spcAft>
              <a:buClr>
                <a:srgbClr val="EB571C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353666" marR="0" lvl="5" indent="-112116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81605" marR="0" lvl="6" indent="-108255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9544" marR="0" lvl="7" indent="-117094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37483" marR="0" lvl="8" indent="-113233" algn="l" rtl="0">
              <a:lnSpc>
                <a:spcPct val="90000"/>
              </a:lnSpc>
              <a:spcBef>
                <a:spcPts val="468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/>
          <p:nvPr/>
        </p:nvSpPr>
        <p:spPr>
          <a:xfrm>
            <a:off x="315608" y="7327607"/>
            <a:ext cx="801225" cy="194145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CA" sz="7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www.luxoft.com</a:t>
            </a:r>
          </a:p>
        </p:txBody>
      </p:sp>
      <p:sp>
        <p:nvSpPr>
          <p:cNvPr id="13" name="Shape 13"/>
          <p:cNvSpPr/>
          <p:nvPr/>
        </p:nvSpPr>
        <p:spPr>
          <a:xfrm>
            <a:off x="9447000" y="7688053"/>
            <a:ext cx="611399" cy="8676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397" y="0"/>
                </a:moveTo>
                <a:lnTo>
                  <a:pt x="120000" y="0"/>
                </a:lnTo>
                <a:lnTo>
                  <a:pt x="120000" y="119999"/>
                </a:lnTo>
                <a:lnTo>
                  <a:pt x="0" y="119999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txBody>
          <a:bodyPr lIns="114100" tIns="57050" rIns="114100" bIns="570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6296976" y="7688053"/>
            <a:ext cx="3150024" cy="8831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859" y="0"/>
                </a:lnTo>
                <a:lnTo>
                  <a:pt x="117593" y="0"/>
                </a:lnTo>
                <a:lnTo>
                  <a:pt x="119999" y="117901"/>
                </a:lnTo>
                <a:lnTo>
                  <a:pt x="3859" y="117901"/>
                </a:lnTo>
                <a:lnTo>
                  <a:pt x="3859" y="119999"/>
                </a:lnTo>
                <a:lnTo>
                  <a:pt x="0" y="119999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txBody>
          <a:bodyPr lIns="114100" tIns="57050" rIns="114100" bIns="570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-3" y="7688053"/>
            <a:ext cx="3148489" cy="88314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txBody>
          <a:bodyPr lIns="114100" tIns="57050" rIns="114100" bIns="570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3148485" y="7688053"/>
            <a:ext cx="3148489" cy="88314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txBody>
          <a:bodyPr lIns="114100" tIns="57050" rIns="114100" bIns="570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7" name="Shape 17"/>
          <p:cNvGrpSpPr/>
          <p:nvPr/>
        </p:nvGrpSpPr>
        <p:grpSpPr>
          <a:xfrm>
            <a:off x="9323147" y="7294055"/>
            <a:ext cx="473205" cy="344949"/>
            <a:chOff x="1639" y="963"/>
            <a:chExt cx="2480" cy="1315"/>
          </a:xfrm>
        </p:grpSpPr>
        <p:sp>
          <p:nvSpPr>
            <p:cNvPr id="18" name="Shape 18"/>
            <p:cNvSpPr/>
            <p:nvPr/>
          </p:nvSpPr>
          <p:spPr>
            <a:xfrm>
              <a:off x="2025" y="1439"/>
              <a:ext cx="245" cy="3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44878" y="0"/>
                  </a:lnTo>
                  <a:lnTo>
                    <a:pt x="44878" y="92590"/>
                  </a:lnTo>
                  <a:lnTo>
                    <a:pt x="120000" y="9259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2318" y="1439"/>
              <a:ext cx="308" cy="3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5725" y="0"/>
                  </a:moveTo>
                  <a:cubicBezTo>
                    <a:pt x="35725" y="74025"/>
                    <a:pt x="35725" y="74025"/>
                    <a:pt x="35725" y="74025"/>
                  </a:cubicBezTo>
                  <a:cubicBezTo>
                    <a:pt x="35725" y="84155"/>
                    <a:pt x="46717" y="94285"/>
                    <a:pt x="60458" y="94285"/>
                  </a:cubicBezTo>
                  <a:cubicBezTo>
                    <a:pt x="73282" y="94285"/>
                    <a:pt x="84274" y="84155"/>
                    <a:pt x="84274" y="74025"/>
                  </a:cubicBezTo>
                  <a:cubicBezTo>
                    <a:pt x="84274" y="0"/>
                    <a:pt x="84274" y="0"/>
                    <a:pt x="84274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74025"/>
                    <a:pt x="120000" y="74025"/>
                    <a:pt x="120000" y="74025"/>
                  </a:cubicBezTo>
                  <a:cubicBezTo>
                    <a:pt x="120000" y="104415"/>
                    <a:pt x="86106" y="120000"/>
                    <a:pt x="59541" y="120000"/>
                  </a:cubicBezTo>
                  <a:cubicBezTo>
                    <a:pt x="32977" y="120000"/>
                    <a:pt x="0" y="105194"/>
                    <a:pt x="0" y="7402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725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3085" y="1435"/>
              <a:ext cx="371" cy="3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382"/>
                  </a:moveTo>
                  <a:cubicBezTo>
                    <a:pt x="120000" y="96305"/>
                    <a:pt x="92484" y="120000"/>
                    <a:pt x="60382" y="120000"/>
                  </a:cubicBezTo>
                  <a:cubicBezTo>
                    <a:pt x="27515" y="120000"/>
                    <a:pt x="0" y="96305"/>
                    <a:pt x="0" y="60382"/>
                  </a:cubicBezTo>
                  <a:cubicBezTo>
                    <a:pt x="0" y="23694"/>
                    <a:pt x="27515" y="0"/>
                    <a:pt x="60382" y="0"/>
                  </a:cubicBezTo>
                  <a:cubicBezTo>
                    <a:pt x="92484" y="0"/>
                    <a:pt x="120000" y="24458"/>
                    <a:pt x="120000" y="60382"/>
                  </a:cubicBezTo>
                  <a:close/>
                  <a:moveTo>
                    <a:pt x="60382" y="93248"/>
                  </a:moveTo>
                  <a:cubicBezTo>
                    <a:pt x="74904" y="93248"/>
                    <a:pt x="90191" y="84840"/>
                    <a:pt x="90191" y="60382"/>
                  </a:cubicBezTo>
                  <a:cubicBezTo>
                    <a:pt x="90191" y="35923"/>
                    <a:pt x="74904" y="26751"/>
                    <a:pt x="59617" y="26751"/>
                  </a:cubicBezTo>
                  <a:cubicBezTo>
                    <a:pt x="44331" y="26751"/>
                    <a:pt x="29808" y="37452"/>
                    <a:pt x="29808" y="60382"/>
                  </a:cubicBezTo>
                  <a:cubicBezTo>
                    <a:pt x="29808" y="82547"/>
                    <a:pt x="45095" y="93248"/>
                    <a:pt x="60382" y="93248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3520" y="1439"/>
              <a:ext cx="235" cy="3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27075"/>
                  </a:moveTo>
                  <a:lnTo>
                    <a:pt x="45762" y="27075"/>
                  </a:lnTo>
                  <a:lnTo>
                    <a:pt x="45762" y="49136"/>
                  </a:lnTo>
                  <a:lnTo>
                    <a:pt x="118983" y="49136"/>
                  </a:lnTo>
                  <a:lnTo>
                    <a:pt x="118983" y="75877"/>
                  </a:lnTo>
                  <a:lnTo>
                    <a:pt x="45762" y="75877"/>
                  </a:lnTo>
                  <a:lnTo>
                    <a:pt x="45762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7075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3827" y="1439"/>
              <a:ext cx="292" cy="3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27075"/>
                  </a:lnTo>
                  <a:lnTo>
                    <a:pt x="78225" y="27075"/>
                  </a:lnTo>
                  <a:lnTo>
                    <a:pt x="78225" y="120000"/>
                  </a:lnTo>
                  <a:lnTo>
                    <a:pt x="40546" y="120000"/>
                  </a:lnTo>
                  <a:lnTo>
                    <a:pt x="40546" y="27075"/>
                  </a:lnTo>
                  <a:lnTo>
                    <a:pt x="0" y="27075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2119" y="963"/>
              <a:ext cx="358" cy="2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60167" y="46689"/>
                  </a:lnTo>
                  <a:lnTo>
                    <a:pt x="120000" y="120000"/>
                  </a:lnTo>
                  <a:lnTo>
                    <a:pt x="120000" y="72901"/>
                  </a:lnTo>
                  <a:lnTo>
                    <a:pt x="60167" y="0"/>
                  </a:lnTo>
                  <a:lnTo>
                    <a:pt x="0" y="7372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1639" y="1439"/>
              <a:ext cx="294" cy="3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47186" y="60167"/>
                  </a:lnTo>
                  <a:lnTo>
                    <a:pt x="120000" y="0"/>
                  </a:lnTo>
                  <a:lnTo>
                    <a:pt x="74033" y="0"/>
                  </a:lnTo>
                  <a:lnTo>
                    <a:pt x="0" y="60167"/>
                  </a:lnTo>
                  <a:lnTo>
                    <a:pt x="72813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2119" y="1984"/>
              <a:ext cx="358" cy="29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813"/>
                  </a:moveTo>
                  <a:lnTo>
                    <a:pt x="60167" y="74033"/>
                  </a:lnTo>
                  <a:lnTo>
                    <a:pt x="0" y="0"/>
                  </a:lnTo>
                  <a:lnTo>
                    <a:pt x="0" y="46779"/>
                  </a:lnTo>
                  <a:lnTo>
                    <a:pt x="60167" y="120000"/>
                  </a:lnTo>
                  <a:lnTo>
                    <a:pt x="120000" y="48000"/>
                  </a:lnTo>
                  <a:lnTo>
                    <a:pt x="120000" y="81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2907" y="1671"/>
              <a:ext cx="186" cy="12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3858"/>
                  </a:moveTo>
                  <a:lnTo>
                    <a:pt x="45561" y="120000"/>
                  </a:lnTo>
                  <a:lnTo>
                    <a:pt x="120000" y="120000"/>
                  </a:lnTo>
                  <a:lnTo>
                    <a:pt x="36577" y="0"/>
                  </a:lnTo>
                  <a:lnTo>
                    <a:pt x="0" y="53858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2907" y="1439"/>
              <a:ext cx="186" cy="1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577" y="120000"/>
                  </a:moveTo>
                  <a:lnTo>
                    <a:pt x="120000" y="0"/>
                  </a:lnTo>
                  <a:lnTo>
                    <a:pt x="47486" y="0"/>
                  </a:lnTo>
                  <a:lnTo>
                    <a:pt x="0" y="68307"/>
                  </a:lnTo>
                  <a:lnTo>
                    <a:pt x="36577" y="12000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2664" y="1443"/>
              <a:ext cx="292" cy="35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72491" y="59662"/>
                  </a:lnTo>
                  <a:lnTo>
                    <a:pt x="0" y="120000"/>
                  </a:lnTo>
                  <a:lnTo>
                    <a:pt x="46279" y="120000"/>
                  </a:lnTo>
                  <a:lnTo>
                    <a:pt x="120000" y="59662"/>
                  </a:lnTo>
                  <a:lnTo>
                    <a:pt x="46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/>
        </p:nvSpPr>
        <p:spPr>
          <a:xfrm>
            <a:off x="3" y="0"/>
            <a:ext cx="235743" cy="77724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lIns="101825" tIns="50900" rIns="101825" bIns="50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418" name="Shape 418"/>
          <p:cNvSpPr txBox="1"/>
          <p:nvPr/>
        </p:nvSpPr>
        <p:spPr>
          <a:xfrm>
            <a:off x="9148607" y="7511525"/>
            <a:ext cx="805020" cy="295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000000"/>
              </a:buClr>
              <a:buSzPct val="25000"/>
              <a:buFont typeface="PT Sans"/>
              <a:buNone/>
            </a:pPr>
            <a:fld id="{00000000-1234-1234-1234-123412341234}" type="slidenum">
              <a:rPr lang="en-CA" sz="12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  <a:r>
              <a:rPr lang="en-CA" sz="12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</a:p>
        </p:txBody>
      </p:sp>
      <p:sp>
        <p:nvSpPr>
          <p:cNvPr id="419" name="Shape 419"/>
          <p:cNvSpPr txBox="1"/>
          <p:nvPr/>
        </p:nvSpPr>
        <p:spPr>
          <a:xfrm rot="5400000">
            <a:off x="-713483" y="6685677"/>
            <a:ext cx="1526731" cy="371723"/>
          </a:xfrm>
          <a:prstGeom prst="rect">
            <a:avLst/>
          </a:prstGeom>
          <a:noFill/>
          <a:ln>
            <a:noFill/>
          </a:ln>
        </p:spPr>
        <p:txBody>
          <a:bodyPr lIns="100225" tIns="52125" rIns="100225" bIns="52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CA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Luxoft Training 2012</a:t>
            </a:r>
          </a:p>
        </p:txBody>
      </p:sp>
      <p:pic>
        <p:nvPicPr>
          <p:cNvPr id="420" name="Shape 42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10058399" cy="77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Shape 42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56589" y="1989878"/>
            <a:ext cx="3527424" cy="36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Shape 422"/>
          <p:cNvSpPr/>
          <p:nvPr/>
        </p:nvSpPr>
        <p:spPr>
          <a:xfrm flipH="1">
            <a:off x="9623587" y="2750930"/>
            <a:ext cx="434815" cy="2605192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txBody>
          <a:bodyPr lIns="101825" tIns="50900" rIns="101825" bIns="50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423" name="Shape 42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413432" y="392220"/>
            <a:ext cx="1201419" cy="1594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Shape 42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495935" y="215903"/>
            <a:ext cx="2416809" cy="1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xfrm>
            <a:off x="310836" y="140339"/>
            <a:ext cx="8989695" cy="9337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800825" marR="0" lvl="5" indent="-260824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310067" marR="0" lvl="6" indent="-262066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819307" marR="0" lvl="7" indent="-263307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328548" marR="0" lvl="8" indent="-264548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/>
        </p:nvSpPr>
        <p:spPr>
          <a:xfrm>
            <a:off x="5" y="0"/>
            <a:ext cx="235743" cy="77724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lIns="101825" tIns="50900" rIns="101825" bIns="50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469" name="Shape 469"/>
          <p:cNvSpPr txBox="1"/>
          <p:nvPr/>
        </p:nvSpPr>
        <p:spPr>
          <a:xfrm>
            <a:off x="9148609" y="7511525"/>
            <a:ext cx="805020" cy="295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000000"/>
              </a:buClr>
              <a:buSzPct val="25000"/>
              <a:buFont typeface="PT Sans"/>
              <a:buNone/>
            </a:pPr>
            <a:fld id="{00000000-1234-1234-1234-123412341234}" type="slidenum">
              <a:rPr lang="en-CA" sz="12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  <a:r>
              <a:rPr lang="en-CA" sz="12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</a:p>
        </p:txBody>
      </p:sp>
      <p:sp>
        <p:nvSpPr>
          <p:cNvPr id="470" name="Shape 470"/>
          <p:cNvSpPr txBox="1"/>
          <p:nvPr/>
        </p:nvSpPr>
        <p:spPr>
          <a:xfrm rot="5400000">
            <a:off x="-713463" y="6685684"/>
            <a:ext cx="1526716" cy="371700"/>
          </a:xfrm>
          <a:prstGeom prst="rect">
            <a:avLst/>
          </a:prstGeom>
          <a:noFill/>
          <a:ln>
            <a:noFill/>
          </a:ln>
        </p:spPr>
        <p:txBody>
          <a:bodyPr lIns="100225" tIns="52100" rIns="100225" bIns="52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CA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Luxoft Training 2012</a:t>
            </a:r>
          </a:p>
        </p:txBody>
      </p:sp>
      <p:sp>
        <p:nvSpPr>
          <p:cNvPr id="471" name="Shape 471"/>
          <p:cNvSpPr/>
          <p:nvPr/>
        </p:nvSpPr>
        <p:spPr>
          <a:xfrm>
            <a:off x="5" y="0"/>
            <a:ext cx="235743" cy="7772400"/>
          </a:xfrm>
          <a:prstGeom prst="rect">
            <a:avLst/>
          </a:prstGeom>
          <a:solidFill>
            <a:srgbClr val="F36F23"/>
          </a:solidFill>
          <a:ln>
            <a:noFill/>
          </a:ln>
        </p:spPr>
        <p:txBody>
          <a:bodyPr lIns="101825" tIns="50900" rIns="101825" bIns="50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472" name="Shape 47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408199" y="323856"/>
            <a:ext cx="1100137" cy="124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Shape 47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35748" y="0"/>
            <a:ext cx="9822655" cy="77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Shape 474"/>
          <p:cNvSpPr/>
          <p:nvPr/>
        </p:nvSpPr>
        <p:spPr>
          <a:xfrm flipH="1">
            <a:off x="9597395" y="2750930"/>
            <a:ext cx="270668" cy="2176990"/>
          </a:xfrm>
          <a:prstGeom prst="rect">
            <a:avLst/>
          </a:prstGeom>
          <a:solidFill>
            <a:srgbClr val="F36F23"/>
          </a:solidFill>
          <a:ln>
            <a:noFill/>
          </a:ln>
        </p:spPr>
        <p:txBody>
          <a:bodyPr lIns="101825" tIns="50900" rIns="101825" bIns="50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475" name="Shape 47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413432" y="392222"/>
            <a:ext cx="1201419" cy="1594062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10837" y="140339"/>
            <a:ext cx="8989695" cy="9337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800498" marR="0" lvl="5" indent="-260498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309680" marR="0" lvl="6" indent="-26168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818860" marR="0" lvl="7" indent="-262859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328042" marR="0" lvl="8" indent="-264042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1F497D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subTitle" idx="1"/>
          </p:nvPr>
        </p:nvSpPr>
        <p:spPr>
          <a:xfrm>
            <a:off x="2724944" y="5170805"/>
            <a:ext cx="6914360" cy="947640"/>
          </a:xfrm>
          <a:prstGeom prst="rect">
            <a:avLst/>
          </a:prstGeom>
          <a:noFill/>
          <a:ln>
            <a:noFill/>
          </a:ln>
        </p:spPr>
        <p:txBody>
          <a:bodyPr lIns="91400" tIns="45700" rIns="91400" bIns="45700" anchor="t" anchorCtr="0">
            <a:no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800" b="1" i="0" u="none" strike="noStrike" cap="none">
                <a:solidFill>
                  <a:srgbClr val="EB571C"/>
                </a:solidFill>
                <a:latin typeface="Arial"/>
                <a:ea typeface="Arial"/>
                <a:cs typeface="Arial"/>
                <a:sym typeface="Arial"/>
              </a:rPr>
              <a:t>New APIs for map / filter / reduce</a:t>
            </a:r>
          </a:p>
        </p:txBody>
      </p:sp>
      <p:sp>
        <p:nvSpPr>
          <p:cNvPr id="518" name="Shape 518"/>
          <p:cNvSpPr txBox="1">
            <a:spLocks noGrp="1"/>
          </p:cNvSpPr>
          <p:nvPr>
            <p:ph type="title"/>
          </p:nvPr>
        </p:nvSpPr>
        <p:spPr>
          <a:xfrm>
            <a:off x="4358639" y="3155183"/>
            <a:ext cx="5273756" cy="1986685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Arial"/>
              <a:buNone/>
            </a:pPr>
            <a:r>
              <a:rPr lang="en-CA" sz="4800" b="1" i="0" u="none" strike="noStrike" cap="none">
                <a:solidFill>
                  <a:srgbClr val="EB571C"/>
                </a:solidFill>
                <a:latin typeface="Arial"/>
                <a:ea typeface="Arial"/>
                <a:cs typeface="Arial"/>
                <a:sym typeface="Arial"/>
              </a:rPr>
              <a:t>Streams</a:t>
            </a:r>
          </a:p>
        </p:txBody>
      </p:sp>
      <p:sp>
        <p:nvSpPr>
          <p:cNvPr id="519" name="Shape 519"/>
          <p:cNvSpPr txBox="1">
            <a:spLocks noGrp="1"/>
          </p:cNvSpPr>
          <p:nvPr>
            <p:ph type="body" idx="2"/>
          </p:nvPr>
        </p:nvSpPr>
        <p:spPr>
          <a:xfrm>
            <a:off x="4585651" y="6530978"/>
            <a:ext cx="5037932" cy="408410"/>
          </a:xfrm>
          <a:prstGeom prst="rect">
            <a:avLst/>
          </a:prstGeom>
          <a:noFill/>
          <a:ln>
            <a:noFill/>
          </a:ln>
        </p:spPr>
        <p:txBody>
          <a:bodyPr lIns="91400" tIns="45700" rIns="91400" bIns="45700" anchor="ctr" anchorCtr="0">
            <a:no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000" b="0" i="0" u="none" strike="noStrike" cap="none">
                <a:solidFill>
                  <a:srgbClr val="EB571C"/>
                </a:solidFill>
                <a:latin typeface="Arial"/>
                <a:ea typeface="Arial"/>
                <a:cs typeface="Arial"/>
                <a:sym typeface="Arial"/>
              </a:rPr>
              <a:t>Java 8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>
            <a:spLocks noGrp="1"/>
          </p:cNvSpPr>
          <p:nvPr>
            <p:ph type="title"/>
          </p:nvPr>
        </p:nvSpPr>
        <p:spPr>
          <a:xfrm>
            <a:off x="315609" y="413808"/>
            <a:ext cx="9452841" cy="569639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Lazy and terminal operations</a:t>
            </a:r>
          </a:p>
        </p:txBody>
      </p:sp>
      <p:sp>
        <p:nvSpPr>
          <p:cNvPr id="592" name="Shape 592"/>
          <p:cNvSpPr/>
          <p:nvPr/>
        </p:nvSpPr>
        <p:spPr>
          <a:xfrm>
            <a:off x="4021087" y="1293912"/>
            <a:ext cx="2448271" cy="576064"/>
          </a:xfrm>
          <a:prstGeom prst="rect">
            <a:avLst/>
          </a:prstGeom>
          <a:solidFill>
            <a:srgbClr val="243E79"/>
          </a:solidFill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stream()</a:t>
            </a:r>
          </a:p>
        </p:txBody>
      </p:sp>
      <p:sp>
        <p:nvSpPr>
          <p:cNvPr id="593" name="Shape 593"/>
          <p:cNvSpPr/>
          <p:nvPr/>
        </p:nvSpPr>
        <p:spPr>
          <a:xfrm>
            <a:off x="5029200" y="1941983"/>
            <a:ext cx="288032" cy="3600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B3F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Shape 594"/>
          <p:cNvSpPr/>
          <p:nvPr/>
        </p:nvSpPr>
        <p:spPr>
          <a:xfrm>
            <a:off x="4021087" y="2374032"/>
            <a:ext cx="2448271" cy="576064"/>
          </a:xfrm>
          <a:prstGeom prst="rect">
            <a:avLst/>
          </a:prstGeom>
          <a:solidFill>
            <a:srgbClr val="243E79"/>
          </a:solidFill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map()</a:t>
            </a:r>
          </a:p>
        </p:txBody>
      </p:sp>
      <p:sp>
        <p:nvSpPr>
          <p:cNvPr id="595" name="Shape 595"/>
          <p:cNvSpPr/>
          <p:nvPr/>
        </p:nvSpPr>
        <p:spPr>
          <a:xfrm>
            <a:off x="1932857" y="3526160"/>
            <a:ext cx="6552728" cy="576064"/>
          </a:xfrm>
          <a:prstGeom prst="rect">
            <a:avLst/>
          </a:prstGeom>
          <a:solidFill>
            <a:srgbClr val="243E79"/>
          </a:solidFill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filter()</a:t>
            </a:r>
          </a:p>
        </p:txBody>
      </p:sp>
      <p:sp>
        <p:nvSpPr>
          <p:cNvPr id="596" name="Shape 596"/>
          <p:cNvSpPr/>
          <p:nvPr/>
        </p:nvSpPr>
        <p:spPr>
          <a:xfrm>
            <a:off x="5029200" y="3022102"/>
            <a:ext cx="288032" cy="3600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B3F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Shape 597"/>
          <p:cNvSpPr/>
          <p:nvPr/>
        </p:nvSpPr>
        <p:spPr>
          <a:xfrm>
            <a:off x="1284784" y="4966321"/>
            <a:ext cx="1800199" cy="576064"/>
          </a:xfrm>
          <a:prstGeom prst="rect">
            <a:avLst/>
          </a:prstGeom>
          <a:solidFill>
            <a:srgbClr val="243E79"/>
          </a:solidFill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aggregate</a:t>
            </a:r>
          </a:p>
        </p:txBody>
      </p:sp>
      <p:sp>
        <p:nvSpPr>
          <p:cNvPr id="598" name="Shape 598"/>
          <p:cNvSpPr/>
          <p:nvPr/>
        </p:nvSpPr>
        <p:spPr>
          <a:xfrm>
            <a:off x="4525144" y="4390255"/>
            <a:ext cx="288032" cy="3600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B3F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Shape 599"/>
          <p:cNvSpPr/>
          <p:nvPr/>
        </p:nvSpPr>
        <p:spPr>
          <a:xfrm rot="2362171">
            <a:off x="2302397" y="4368748"/>
            <a:ext cx="288032" cy="3600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B3F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Shape 600"/>
          <p:cNvSpPr/>
          <p:nvPr/>
        </p:nvSpPr>
        <p:spPr>
          <a:xfrm>
            <a:off x="3661048" y="4966321"/>
            <a:ext cx="1656183" cy="576064"/>
          </a:xfrm>
          <a:prstGeom prst="rect">
            <a:avLst/>
          </a:prstGeom>
          <a:solidFill>
            <a:srgbClr val="243E79"/>
          </a:solidFill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reduce</a:t>
            </a:r>
          </a:p>
        </p:txBody>
      </p:sp>
      <p:sp>
        <p:nvSpPr>
          <p:cNvPr id="601" name="Shape 601"/>
          <p:cNvSpPr/>
          <p:nvPr/>
        </p:nvSpPr>
        <p:spPr>
          <a:xfrm>
            <a:off x="5965303" y="4966321"/>
            <a:ext cx="1368152" cy="576064"/>
          </a:xfrm>
          <a:prstGeom prst="rect">
            <a:avLst/>
          </a:prstGeom>
          <a:solidFill>
            <a:srgbClr val="243E79"/>
          </a:solidFill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collect</a:t>
            </a:r>
          </a:p>
        </p:txBody>
      </p:sp>
      <p:sp>
        <p:nvSpPr>
          <p:cNvPr id="602" name="Shape 602"/>
          <p:cNvSpPr/>
          <p:nvPr/>
        </p:nvSpPr>
        <p:spPr>
          <a:xfrm>
            <a:off x="7837511" y="4966321"/>
            <a:ext cx="1728191" cy="576064"/>
          </a:xfrm>
          <a:prstGeom prst="rect">
            <a:avLst/>
          </a:prstGeom>
          <a:solidFill>
            <a:srgbClr val="243E79"/>
          </a:solidFill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forEach()</a:t>
            </a:r>
          </a:p>
        </p:txBody>
      </p:sp>
      <p:sp>
        <p:nvSpPr>
          <p:cNvPr id="603" name="Shape 603"/>
          <p:cNvSpPr/>
          <p:nvPr/>
        </p:nvSpPr>
        <p:spPr>
          <a:xfrm rot="-1737677">
            <a:off x="8554742" y="4365471"/>
            <a:ext cx="288031" cy="36003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B3F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Shape 604"/>
          <p:cNvSpPr/>
          <p:nvPr/>
        </p:nvSpPr>
        <p:spPr>
          <a:xfrm>
            <a:off x="1212776" y="5686398"/>
            <a:ext cx="1392096" cy="14465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max()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min()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sum()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average()</a:t>
            </a:r>
          </a:p>
        </p:txBody>
      </p:sp>
      <p:sp>
        <p:nvSpPr>
          <p:cNvPr id="605" name="Shape 605"/>
          <p:cNvSpPr/>
          <p:nvPr/>
        </p:nvSpPr>
        <p:spPr>
          <a:xfrm>
            <a:off x="3445023" y="5638200"/>
            <a:ext cx="1972333" cy="11079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reduce(0,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(a,b) -&gt; a+b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</p:txBody>
      </p:sp>
      <p:sp>
        <p:nvSpPr>
          <p:cNvPr id="606" name="Shape 606"/>
          <p:cNvSpPr/>
          <p:nvPr/>
        </p:nvSpPr>
        <p:spPr>
          <a:xfrm>
            <a:off x="5955126" y="5638200"/>
            <a:ext cx="1344846" cy="11079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collect(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toSet()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</p:txBody>
      </p:sp>
      <p:sp>
        <p:nvSpPr>
          <p:cNvPr id="607" name="Shape 607"/>
          <p:cNvSpPr/>
          <p:nvPr/>
        </p:nvSpPr>
        <p:spPr>
          <a:xfrm>
            <a:off x="7693496" y="5686398"/>
            <a:ext cx="2066147" cy="14465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forEach(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System.out::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println()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</p:txBody>
      </p:sp>
      <p:sp>
        <p:nvSpPr>
          <p:cNvPr id="608" name="Shape 608"/>
          <p:cNvSpPr/>
          <p:nvPr/>
        </p:nvSpPr>
        <p:spPr>
          <a:xfrm>
            <a:off x="6469360" y="4390255"/>
            <a:ext cx="288032" cy="3600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B3F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Shape 609"/>
          <p:cNvSpPr/>
          <p:nvPr/>
        </p:nvSpPr>
        <p:spPr>
          <a:xfrm rot="-5400000">
            <a:off x="-767443" y="2482044"/>
            <a:ext cx="2880320" cy="36003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LAZY</a:t>
            </a:r>
          </a:p>
        </p:txBody>
      </p:sp>
      <p:sp>
        <p:nvSpPr>
          <p:cNvPr id="610" name="Shape 610"/>
          <p:cNvSpPr/>
          <p:nvPr/>
        </p:nvSpPr>
        <p:spPr>
          <a:xfrm rot="-5400000">
            <a:off x="-839450" y="5578387"/>
            <a:ext cx="3024335" cy="36004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TERMINAL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title"/>
          </p:nvPr>
        </p:nvSpPr>
        <p:spPr>
          <a:xfrm>
            <a:off x="310838" y="140341"/>
            <a:ext cx="9470890" cy="933767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Aggregation functions</a:t>
            </a:r>
          </a:p>
        </p:txBody>
      </p:sp>
      <p:sp>
        <p:nvSpPr>
          <p:cNvPr id="616" name="Shape 616"/>
          <p:cNvSpPr/>
          <p:nvPr/>
        </p:nvSpPr>
        <p:spPr>
          <a:xfrm>
            <a:off x="564704" y="1069975"/>
            <a:ext cx="9289031" cy="52886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7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Available aggregations:</a:t>
            </a:r>
          </a:p>
          <a:p>
            <a:pPr marL="342864" marR="0" lvl="0" indent="-342864" algn="just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CA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max(), min(), count()</a:t>
            </a:r>
          </a:p>
          <a:p>
            <a:pPr marL="0" marR="0" lvl="0" indent="0" algn="just" rtl="0">
              <a:spcBef>
                <a:spcPts val="0"/>
              </a:spcBef>
              <a:buNone/>
            </a:pPr>
            <a:endParaRPr sz="2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en-CA" sz="27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Boolean reductions</a:t>
            </a:r>
          </a:p>
          <a:p>
            <a:pPr marL="342864" marR="0" lvl="0" indent="-342864" algn="just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CA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allMatch(), noneMatch(), anyMatch()</a:t>
            </a:r>
          </a:p>
          <a:p>
            <a:pPr marL="0" marR="0" lvl="0" indent="0" algn="just" rtl="0">
              <a:spcBef>
                <a:spcPts val="0"/>
              </a:spcBef>
              <a:buNone/>
            </a:pPr>
            <a:endParaRPr sz="2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en-CA" sz="27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Reductions that return an optional</a:t>
            </a:r>
          </a:p>
          <a:p>
            <a:pPr marL="342864" marR="0" lvl="0" indent="-342864" algn="just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CA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findFirst(), findAny()</a:t>
            </a:r>
          </a:p>
          <a:p>
            <a:pPr marL="0" marR="0" lvl="0" indent="0" algn="just" rtl="0">
              <a:spcBef>
                <a:spcPts val="0"/>
              </a:spcBef>
              <a:buNone/>
            </a:pPr>
            <a:endParaRPr sz="2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en-CA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Reductions are </a:t>
            </a:r>
            <a:r>
              <a:rPr lang="en-CA" sz="2700" i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terminal operations</a:t>
            </a: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en-CA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They trigger the processing of the data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buNone/>
            </a:pP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7" name="Shape 617"/>
          <p:cNvSpPr/>
          <p:nvPr/>
        </p:nvSpPr>
        <p:spPr>
          <a:xfrm>
            <a:off x="564704" y="6101605"/>
            <a:ext cx="9217024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persons.map(person -&gt; person.getAge())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.allMatch(age -&gt; age &gt; 20); </a:t>
            </a:r>
            <a:r>
              <a:rPr lang="en-CA" sz="2400" b="1">
                <a:solidFill>
                  <a:srgbClr val="3E7D5F"/>
                </a:solidFill>
                <a:latin typeface="Consolas"/>
                <a:ea typeface="Consolas"/>
                <a:cs typeface="Consolas"/>
                <a:sym typeface="Consolas"/>
              </a:rPr>
              <a:t>// terminal operation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title"/>
          </p:nvPr>
        </p:nvSpPr>
        <p:spPr>
          <a:xfrm>
            <a:off x="315609" y="413808"/>
            <a:ext cx="9452841" cy="569639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Reduce</a:t>
            </a:r>
          </a:p>
        </p:txBody>
      </p:sp>
      <p:sp>
        <p:nvSpPr>
          <p:cNvPr id="623" name="Shape 623"/>
          <p:cNvSpPr txBox="1"/>
          <p:nvPr/>
        </p:nvSpPr>
        <p:spPr>
          <a:xfrm>
            <a:off x="2473765" y="357808"/>
            <a:ext cx="488872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4         5        3        9</a:t>
            </a:r>
          </a:p>
        </p:txBody>
      </p:sp>
      <p:sp>
        <p:nvSpPr>
          <p:cNvPr id="624" name="Shape 624"/>
          <p:cNvSpPr txBox="1"/>
          <p:nvPr/>
        </p:nvSpPr>
        <p:spPr>
          <a:xfrm>
            <a:off x="1249629" y="1725959"/>
            <a:ext cx="46995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25" name="Shape 625"/>
          <p:cNvSpPr/>
          <p:nvPr/>
        </p:nvSpPr>
        <p:spPr>
          <a:xfrm>
            <a:off x="2329749" y="1725959"/>
            <a:ext cx="720080" cy="720080"/>
          </a:xfrm>
          <a:prstGeom prst="ellipse">
            <a:avLst/>
          </a:prstGeom>
          <a:solidFill>
            <a:srgbClr val="243E79"/>
          </a:solidFill>
          <a:ln w="12700" cap="flat" cmpd="sng">
            <a:solidFill>
              <a:srgbClr val="383F4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CA" sz="4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</a:p>
        </p:txBody>
      </p:sp>
      <p:cxnSp>
        <p:nvCxnSpPr>
          <p:cNvPr id="626" name="Shape 626"/>
          <p:cNvCxnSpPr/>
          <p:nvPr/>
        </p:nvCxnSpPr>
        <p:spPr>
          <a:xfrm>
            <a:off x="2689789" y="1077887"/>
            <a:ext cx="0" cy="504056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627" name="Shape 627"/>
          <p:cNvCxnSpPr/>
          <p:nvPr/>
        </p:nvCxnSpPr>
        <p:spPr>
          <a:xfrm>
            <a:off x="4273964" y="1077887"/>
            <a:ext cx="0" cy="1872207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628" name="Shape 628"/>
          <p:cNvCxnSpPr/>
          <p:nvPr/>
        </p:nvCxnSpPr>
        <p:spPr>
          <a:xfrm>
            <a:off x="5714125" y="1077887"/>
            <a:ext cx="0" cy="2952328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629" name="Shape 629"/>
          <p:cNvCxnSpPr/>
          <p:nvPr/>
        </p:nvCxnSpPr>
        <p:spPr>
          <a:xfrm>
            <a:off x="7082277" y="1077887"/>
            <a:ext cx="0" cy="432048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630" name="Shape 630"/>
          <p:cNvSpPr/>
          <p:nvPr/>
        </p:nvSpPr>
        <p:spPr>
          <a:xfrm>
            <a:off x="3913925" y="2950096"/>
            <a:ext cx="720080" cy="720080"/>
          </a:xfrm>
          <a:prstGeom prst="ellipse">
            <a:avLst/>
          </a:prstGeom>
          <a:solidFill>
            <a:srgbClr val="243E79"/>
          </a:solidFill>
          <a:ln w="12700" cap="flat" cmpd="sng">
            <a:solidFill>
              <a:srgbClr val="383F4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CA" sz="4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</a:p>
        </p:txBody>
      </p:sp>
      <p:sp>
        <p:nvSpPr>
          <p:cNvPr id="631" name="Shape 631"/>
          <p:cNvSpPr/>
          <p:nvPr/>
        </p:nvSpPr>
        <p:spPr>
          <a:xfrm>
            <a:off x="5354085" y="4030216"/>
            <a:ext cx="720080" cy="720080"/>
          </a:xfrm>
          <a:prstGeom prst="ellipse">
            <a:avLst/>
          </a:prstGeom>
          <a:solidFill>
            <a:srgbClr val="243E79"/>
          </a:solidFill>
          <a:ln w="12700" cap="flat" cmpd="sng">
            <a:solidFill>
              <a:srgbClr val="383F4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CA" sz="4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</a:p>
        </p:txBody>
      </p:sp>
      <p:sp>
        <p:nvSpPr>
          <p:cNvPr id="632" name="Shape 632"/>
          <p:cNvSpPr/>
          <p:nvPr/>
        </p:nvSpPr>
        <p:spPr>
          <a:xfrm>
            <a:off x="6722236" y="5398367"/>
            <a:ext cx="720080" cy="720080"/>
          </a:xfrm>
          <a:prstGeom prst="ellipse">
            <a:avLst/>
          </a:prstGeom>
          <a:solidFill>
            <a:srgbClr val="243E79"/>
          </a:solidFill>
          <a:ln w="12700" cap="flat" cmpd="sng">
            <a:solidFill>
              <a:srgbClr val="383F4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CA" sz="4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</a:p>
        </p:txBody>
      </p:sp>
      <p:cxnSp>
        <p:nvCxnSpPr>
          <p:cNvPr id="633" name="Shape 633"/>
          <p:cNvCxnSpPr/>
          <p:nvPr/>
        </p:nvCxnSpPr>
        <p:spPr>
          <a:xfrm>
            <a:off x="1681676" y="2086000"/>
            <a:ext cx="576064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634" name="Shape 634"/>
          <p:cNvCxnSpPr/>
          <p:nvPr/>
        </p:nvCxnSpPr>
        <p:spPr>
          <a:xfrm>
            <a:off x="3265852" y="3310135"/>
            <a:ext cx="576064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635" name="Shape 635"/>
          <p:cNvCxnSpPr/>
          <p:nvPr/>
        </p:nvCxnSpPr>
        <p:spPr>
          <a:xfrm>
            <a:off x="4706012" y="4390255"/>
            <a:ext cx="576064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636" name="Shape 636"/>
          <p:cNvCxnSpPr/>
          <p:nvPr/>
        </p:nvCxnSpPr>
        <p:spPr>
          <a:xfrm>
            <a:off x="6074164" y="5758407"/>
            <a:ext cx="576064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637" name="Shape 637"/>
          <p:cNvSpPr txBox="1"/>
          <p:nvPr/>
        </p:nvSpPr>
        <p:spPr>
          <a:xfrm>
            <a:off x="2473765" y="2878088"/>
            <a:ext cx="46995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cxnSp>
        <p:nvCxnSpPr>
          <p:cNvPr id="638" name="Shape 638"/>
          <p:cNvCxnSpPr/>
          <p:nvPr/>
        </p:nvCxnSpPr>
        <p:spPr>
          <a:xfrm>
            <a:off x="4273964" y="3742183"/>
            <a:ext cx="0" cy="504056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639" name="Shape 639"/>
          <p:cNvCxnSpPr/>
          <p:nvPr/>
        </p:nvCxnSpPr>
        <p:spPr>
          <a:xfrm>
            <a:off x="5714125" y="4822303"/>
            <a:ext cx="0" cy="504056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640" name="Shape 640"/>
          <p:cNvCxnSpPr/>
          <p:nvPr/>
        </p:nvCxnSpPr>
        <p:spPr>
          <a:xfrm>
            <a:off x="2689789" y="2518048"/>
            <a:ext cx="0" cy="504056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641" name="Shape 641"/>
          <p:cNvSpPr txBox="1"/>
          <p:nvPr/>
        </p:nvSpPr>
        <p:spPr>
          <a:xfrm>
            <a:off x="4057941" y="4114417"/>
            <a:ext cx="46995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sp>
        <p:nvSpPr>
          <p:cNvPr id="642" name="Shape 642"/>
          <p:cNvSpPr txBox="1"/>
          <p:nvPr/>
        </p:nvSpPr>
        <p:spPr>
          <a:xfrm>
            <a:off x="5246921" y="5398367"/>
            <a:ext cx="755234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r>
          </a:p>
        </p:txBody>
      </p:sp>
      <p:sp>
        <p:nvSpPr>
          <p:cNvPr id="643" name="Shape 643"/>
          <p:cNvSpPr txBox="1"/>
          <p:nvPr/>
        </p:nvSpPr>
        <p:spPr>
          <a:xfrm>
            <a:off x="6757392" y="6694511"/>
            <a:ext cx="755234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21</a:t>
            </a:r>
          </a:p>
        </p:txBody>
      </p:sp>
      <p:sp>
        <p:nvSpPr>
          <p:cNvPr id="644" name="Shape 644"/>
          <p:cNvSpPr txBox="1"/>
          <p:nvPr/>
        </p:nvSpPr>
        <p:spPr>
          <a:xfrm>
            <a:off x="492695" y="6190455"/>
            <a:ext cx="4541226" cy="10772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3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Stream.of(4,5,3,9,8)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3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.reduce(0, (a,b)-&gt;a+b)</a:t>
            </a:r>
          </a:p>
        </p:txBody>
      </p:sp>
      <p:cxnSp>
        <p:nvCxnSpPr>
          <p:cNvPr id="645" name="Shape 645"/>
          <p:cNvCxnSpPr/>
          <p:nvPr/>
        </p:nvCxnSpPr>
        <p:spPr>
          <a:xfrm>
            <a:off x="7045424" y="6190455"/>
            <a:ext cx="0" cy="504056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646" name="Shape 646"/>
          <p:cNvCxnSpPr/>
          <p:nvPr/>
        </p:nvCxnSpPr>
        <p:spPr>
          <a:xfrm>
            <a:off x="8917632" y="1077887"/>
            <a:ext cx="0" cy="5544615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647" name="Shape 647"/>
          <p:cNvSpPr txBox="1"/>
          <p:nvPr/>
        </p:nvSpPr>
        <p:spPr>
          <a:xfrm>
            <a:off x="8317021" y="573831"/>
            <a:ext cx="1176674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Stream</a:t>
            </a:r>
          </a:p>
        </p:txBody>
      </p:sp>
      <p:sp>
        <p:nvSpPr>
          <p:cNvPr id="648" name="Shape 648"/>
          <p:cNvSpPr txBox="1"/>
          <p:nvPr/>
        </p:nvSpPr>
        <p:spPr>
          <a:xfrm>
            <a:off x="8413575" y="6736903"/>
            <a:ext cx="1146468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Integer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>
            <a:spLocks noGrp="1"/>
          </p:cNvSpPr>
          <p:nvPr>
            <p:ph type="title"/>
          </p:nvPr>
        </p:nvSpPr>
        <p:spPr>
          <a:xfrm>
            <a:off x="315609" y="413808"/>
            <a:ext cx="9452841" cy="569639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Reduce in parallel processing</a:t>
            </a:r>
          </a:p>
        </p:txBody>
      </p:sp>
      <p:sp>
        <p:nvSpPr>
          <p:cNvPr id="654" name="Shape 654"/>
          <p:cNvSpPr txBox="1"/>
          <p:nvPr/>
        </p:nvSpPr>
        <p:spPr>
          <a:xfrm>
            <a:off x="1932856" y="1162090"/>
            <a:ext cx="6741949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0    4      5     3            9     8</a:t>
            </a:r>
          </a:p>
        </p:txBody>
      </p:sp>
      <p:sp>
        <p:nvSpPr>
          <p:cNvPr id="655" name="Shape 655"/>
          <p:cNvSpPr/>
          <p:nvPr/>
        </p:nvSpPr>
        <p:spPr>
          <a:xfrm>
            <a:off x="2652935" y="2734072"/>
            <a:ext cx="720080" cy="720080"/>
          </a:xfrm>
          <a:prstGeom prst="ellipse">
            <a:avLst/>
          </a:prstGeom>
          <a:solidFill>
            <a:srgbClr val="243E79"/>
          </a:solidFill>
          <a:ln w="12700" cap="flat" cmpd="sng">
            <a:solidFill>
              <a:srgbClr val="383F4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CA" sz="4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</a:p>
        </p:txBody>
      </p:sp>
      <p:cxnSp>
        <p:nvCxnSpPr>
          <p:cNvPr id="656" name="Shape 656"/>
          <p:cNvCxnSpPr/>
          <p:nvPr/>
        </p:nvCxnSpPr>
        <p:spPr>
          <a:xfrm flipH="1">
            <a:off x="3084983" y="1941983"/>
            <a:ext cx="216023" cy="648071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657" name="Shape 657"/>
          <p:cNvCxnSpPr/>
          <p:nvPr/>
        </p:nvCxnSpPr>
        <p:spPr>
          <a:xfrm>
            <a:off x="4525144" y="1869975"/>
            <a:ext cx="216023" cy="648071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658" name="Shape 658"/>
          <p:cNvCxnSpPr/>
          <p:nvPr/>
        </p:nvCxnSpPr>
        <p:spPr>
          <a:xfrm flipH="1">
            <a:off x="5173216" y="1797967"/>
            <a:ext cx="216022" cy="72008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659" name="Shape 659"/>
          <p:cNvCxnSpPr/>
          <p:nvPr/>
        </p:nvCxnSpPr>
        <p:spPr>
          <a:xfrm>
            <a:off x="7477471" y="1869975"/>
            <a:ext cx="216023" cy="648071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660" name="Shape 660"/>
          <p:cNvSpPr/>
          <p:nvPr/>
        </p:nvSpPr>
        <p:spPr>
          <a:xfrm>
            <a:off x="4597151" y="2734072"/>
            <a:ext cx="720080" cy="720080"/>
          </a:xfrm>
          <a:prstGeom prst="ellipse">
            <a:avLst/>
          </a:prstGeom>
          <a:solidFill>
            <a:srgbClr val="243E79"/>
          </a:solidFill>
          <a:ln w="12700" cap="flat" cmpd="sng">
            <a:solidFill>
              <a:srgbClr val="383F4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CA" sz="4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</a:p>
        </p:txBody>
      </p:sp>
      <p:sp>
        <p:nvSpPr>
          <p:cNvPr id="661" name="Shape 661"/>
          <p:cNvSpPr/>
          <p:nvPr/>
        </p:nvSpPr>
        <p:spPr>
          <a:xfrm>
            <a:off x="6541367" y="5110335"/>
            <a:ext cx="720080" cy="720080"/>
          </a:xfrm>
          <a:prstGeom prst="ellipse">
            <a:avLst/>
          </a:prstGeom>
          <a:solidFill>
            <a:srgbClr val="243E79"/>
          </a:solidFill>
          <a:ln w="12700" cap="flat" cmpd="sng">
            <a:solidFill>
              <a:srgbClr val="383F4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CA" sz="4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</a:p>
        </p:txBody>
      </p:sp>
      <p:sp>
        <p:nvSpPr>
          <p:cNvPr id="662" name="Shape 662"/>
          <p:cNvSpPr/>
          <p:nvPr/>
        </p:nvSpPr>
        <p:spPr>
          <a:xfrm>
            <a:off x="7477471" y="2662064"/>
            <a:ext cx="720080" cy="720080"/>
          </a:xfrm>
          <a:prstGeom prst="ellipse">
            <a:avLst/>
          </a:prstGeom>
          <a:solidFill>
            <a:srgbClr val="243E79"/>
          </a:solidFill>
          <a:ln w="12700" cap="flat" cmpd="sng">
            <a:solidFill>
              <a:srgbClr val="383F4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CA" sz="4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</a:p>
        </p:txBody>
      </p:sp>
      <p:cxnSp>
        <p:nvCxnSpPr>
          <p:cNvPr id="663" name="Shape 663"/>
          <p:cNvCxnSpPr/>
          <p:nvPr/>
        </p:nvCxnSpPr>
        <p:spPr>
          <a:xfrm>
            <a:off x="3301007" y="4750296"/>
            <a:ext cx="504056" cy="36004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664" name="Shape 664"/>
          <p:cNvCxnSpPr/>
          <p:nvPr/>
        </p:nvCxnSpPr>
        <p:spPr>
          <a:xfrm>
            <a:off x="4597151" y="5542383"/>
            <a:ext cx="432047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665" name="Shape 665"/>
          <p:cNvCxnSpPr/>
          <p:nvPr/>
        </p:nvCxnSpPr>
        <p:spPr>
          <a:xfrm>
            <a:off x="6901407" y="5902423"/>
            <a:ext cx="0" cy="504056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666" name="Shape 666"/>
          <p:cNvSpPr txBox="1"/>
          <p:nvPr/>
        </p:nvSpPr>
        <p:spPr>
          <a:xfrm>
            <a:off x="2796951" y="4042410"/>
            <a:ext cx="46995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cxnSp>
        <p:nvCxnSpPr>
          <p:cNvPr id="667" name="Shape 667"/>
          <p:cNvCxnSpPr/>
          <p:nvPr/>
        </p:nvCxnSpPr>
        <p:spPr>
          <a:xfrm>
            <a:off x="7909520" y="3670176"/>
            <a:ext cx="0" cy="504056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668" name="Shape 668"/>
          <p:cNvCxnSpPr/>
          <p:nvPr/>
        </p:nvCxnSpPr>
        <p:spPr>
          <a:xfrm flipH="1">
            <a:off x="7333456" y="4822303"/>
            <a:ext cx="360040" cy="432047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669" name="Shape 669"/>
          <p:cNvCxnSpPr/>
          <p:nvPr/>
        </p:nvCxnSpPr>
        <p:spPr>
          <a:xfrm>
            <a:off x="3012975" y="3610362"/>
            <a:ext cx="0" cy="504056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670" name="Shape 670"/>
          <p:cNvSpPr txBox="1"/>
          <p:nvPr/>
        </p:nvSpPr>
        <p:spPr>
          <a:xfrm>
            <a:off x="7549479" y="4114417"/>
            <a:ext cx="755234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17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6541367" y="6262464"/>
            <a:ext cx="755234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29</a:t>
            </a:r>
          </a:p>
        </p:txBody>
      </p:sp>
      <p:sp>
        <p:nvSpPr>
          <p:cNvPr id="672" name="Shape 672"/>
          <p:cNvSpPr txBox="1"/>
          <p:nvPr/>
        </p:nvSpPr>
        <p:spPr>
          <a:xfrm>
            <a:off x="4741167" y="4102223"/>
            <a:ext cx="46995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420797" y="6262464"/>
            <a:ext cx="5544505" cy="10772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3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Stream.of(4,5,3,9,8).parallel()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3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.reduce(0, (a,b)-&gt;a+b)</a:t>
            </a:r>
          </a:p>
        </p:txBody>
      </p:sp>
      <p:cxnSp>
        <p:nvCxnSpPr>
          <p:cNvPr id="674" name="Shape 674"/>
          <p:cNvCxnSpPr/>
          <p:nvPr/>
        </p:nvCxnSpPr>
        <p:spPr>
          <a:xfrm>
            <a:off x="4957192" y="3598167"/>
            <a:ext cx="0" cy="504056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675" name="Shape 675"/>
          <p:cNvCxnSpPr/>
          <p:nvPr/>
        </p:nvCxnSpPr>
        <p:spPr>
          <a:xfrm flipH="1">
            <a:off x="8053535" y="1869975"/>
            <a:ext cx="288032" cy="648071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676" name="Shape 676"/>
          <p:cNvSpPr/>
          <p:nvPr/>
        </p:nvSpPr>
        <p:spPr>
          <a:xfrm>
            <a:off x="3733055" y="5182344"/>
            <a:ext cx="720080" cy="720080"/>
          </a:xfrm>
          <a:prstGeom prst="ellipse">
            <a:avLst/>
          </a:prstGeom>
          <a:solidFill>
            <a:srgbClr val="243E79"/>
          </a:solidFill>
          <a:ln w="12700" cap="flat" cmpd="sng">
            <a:solidFill>
              <a:srgbClr val="383F4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CA" sz="4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</a:p>
        </p:txBody>
      </p:sp>
      <p:cxnSp>
        <p:nvCxnSpPr>
          <p:cNvPr id="677" name="Shape 677"/>
          <p:cNvCxnSpPr/>
          <p:nvPr/>
        </p:nvCxnSpPr>
        <p:spPr>
          <a:xfrm flipH="1">
            <a:off x="4525143" y="4822303"/>
            <a:ext cx="396893" cy="36004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678" name="Shape 678"/>
          <p:cNvCxnSpPr/>
          <p:nvPr/>
        </p:nvCxnSpPr>
        <p:spPr>
          <a:xfrm>
            <a:off x="2508919" y="1941983"/>
            <a:ext cx="216023" cy="648071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679" name="Shape 679"/>
          <p:cNvSpPr txBox="1"/>
          <p:nvPr/>
        </p:nvSpPr>
        <p:spPr>
          <a:xfrm>
            <a:off x="5173216" y="5182344"/>
            <a:ext cx="755234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r>
          </a:p>
        </p:txBody>
      </p:sp>
      <p:cxnSp>
        <p:nvCxnSpPr>
          <p:cNvPr id="680" name="Shape 680"/>
          <p:cNvCxnSpPr/>
          <p:nvPr/>
        </p:nvCxnSpPr>
        <p:spPr>
          <a:xfrm>
            <a:off x="5965303" y="5542383"/>
            <a:ext cx="432047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/>
        </p:nvSpPr>
        <p:spPr>
          <a:xfrm>
            <a:off x="752635" y="1356573"/>
            <a:ext cx="4270949" cy="1333972"/>
          </a:xfrm>
          <a:prstGeom prst="rect">
            <a:avLst/>
          </a:prstGeom>
          <a:noFill/>
          <a:ln>
            <a:noFill/>
          </a:ln>
        </p:spPr>
        <p:txBody>
          <a:bodyPr lIns="101850" tIns="50925" rIns="101850" bIns="50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4000" b="1">
                <a:solidFill>
                  <a:srgbClr val="F36F23"/>
                </a:solidFill>
                <a:latin typeface="PT Sans"/>
                <a:ea typeface="PT Sans"/>
                <a:cs typeface="PT Sans"/>
                <a:sym typeface="PT Sans"/>
              </a:rPr>
              <a:t>Example: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4000" b="1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	ReduceTutor</a:t>
            </a:r>
          </a:p>
        </p:txBody>
      </p:sp>
      <p:sp>
        <p:nvSpPr>
          <p:cNvPr id="686" name="Shape 686"/>
          <p:cNvSpPr txBox="1"/>
          <p:nvPr/>
        </p:nvSpPr>
        <p:spPr>
          <a:xfrm>
            <a:off x="502920" y="311258"/>
            <a:ext cx="9052559" cy="636905"/>
          </a:xfrm>
          <a:prstGeom prst="rect">
            <a:avLst/>
          </a:prstGeom>
          <a:noFill/>
          <a:ln>
            <a:noFill/>
          </a:ln>
        </p:spPr>
        <p:txBody>
          <a:bodyPr lIns="101850" tIns="50925" rIns="101850" bIns="50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2800" b="1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Reduction</a:t>
            </a:r>
          </a:p>
        </p:txBody>
      </p:sp>
      <p:sp>
        <p:nvSpPr>
          <p:cNvPr id="687" name="Shape 687"/>
          <p:cNvSpPr/>
          <p:nvPr/>
        </p:nvSpPr>
        <p:spPr>
          <a:xfrm>
            <a:off x="10044429" y="0"/>
            <a:ext cx="27940" cy="28787"/>
          </a:xfrm>
          <a:prstGeom prst="rect">
            <a:avLst/>
          </a:prstGeom>
          <a:solidFill>
            <a:srgbClr val="524598"/>
          </a:solidFill>
          <a:ln>
            <a:noFill/>
          </a:ln>
          <a:effectLst>
            <a:outerShdw blurRad="39999" dist="23000" dir="5400000" rotWithShape="0">
              <a:srgbClr val="808080">
                <a:alpha val="34901"/>
              </a:srgbClr>
            </a:outerShdw>
          </a:effectLst>
        </p:spPr>
        <p:txBody>
          <a:bodyPr lIns="101850" tIns="50925" rIns="101850" bIns="5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7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 txBox="1">
            <a:spLocks noGrp="1"/>
          </p:cNvSpPr>
          <p:nvPr>
            <p:ph type="title"/>
          </p:nvPr>
        </p:nvSpPr>
        <p:spPr>
          <a:xfrm>
            <a:off x="315609" y="413808"/>
            <a:ext cx="9452841" cy="569639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forEach(Consumer)</a:t>
            </a:r>
          </a:p>
        </p:txBody>
      </p:sp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502920" y="1234763"/>
            <a:ext cx="9422822" cy="5106035"/>
          </a:xfrm>
          <a:prstGeom prst="rect">
            <a:avLst/>
          </a:prstGeom>
          <a:noFill/>
          <a:ln>
            <a:noFill/>
          </a:ln>
        </p:spPr>
        <p:txBody>
          <a:bodyPr lIns="101750" tIns="50875" rIns="101750" bIns="5087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forEach(Consumer consumer) iterates over all stream elements and apply consumer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000" b="1" i="0" u="none" strike="noStrike" cap="none">
                <a:solidFill>
                  <a:srgbClr val="A0A0A0"/>
                </a:solidFill>
                <a:latin typeface="Consolas"/>
                <a:ea typeface="Consolas"/>
                <a:cs typeface="Consolas"/>
                <a:sym typeface="Consolas"/>
              </a:rPr>
              <a:t>@FunctionalInterface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000" b="1" i="0" u="none" strike="noStrike" cap="none">
                <a:solidFill>
                  <a:srgbClr val="7E0055"/>
                </a:solidFill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Consumer&lt;T&gt; {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CA" sz="2000" b="1" i="0" u="none" strike="noStrike" cap="none">
                <a:solidFill>
                  <a:srgbClr val="7E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accept(T t);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Consumer&lt;T&gt; is a </a:t>
            </a:r>
            <a:r>
              <a:rPr lang="en-CA" sz="2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functional interface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can be implemented by a lambda expression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Consumer&lt;T&gt; c = p -&gt; System.</a:t>
            </a:r>
            <a:r>
              <a:rPr lang="en-CA" sz="2400" b="1" i="1" u="none" strike="noStrike" cap="non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CA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.println(p);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Consumer&lt;T&gt; c = System.</a:t>
            </a:r>
            <a:r>
              <a:rPr lang="en-CA" sz="2400" b="1" i="1" u="none" strike="noStrike" cap="non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CA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::println; 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Stream.of(1,2,3).forEach(c);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562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endParaRPr sz="20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24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endParaRPr sz="20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title"/>
          </p:nvPr>
        </p:nvSpPr>
        <p:spPr>
          <a:xfrm>
            <a:off x="315609" y="413808"/>
            <a:ext cx="9452841" cy="569639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Operations on streams</a:t>
            </a:r>
          </a:p>
        </p:txBody>
      </p:sp>
      <p:sp>
        <p:nvSpPr>
          <p:cNvPr id="699" name="Shape 699"/>
          <p:cNvSpPr txBox="1">
            <a:spLocks noGrp="1"/>
          </p:cNvSpPr>
          <p:nvPr>
            <p:ph type="body" idx="1"/>
          </p:nvPr>
        </p:nvSpPr>
        <p:spPr>
          <a:xfrm>
            <a:off x="502920" y="1234763"/>
            <a:ext cx="9012396" cy="5106035"/>
          </a:xfrm>
          <a:prstGeom prst="rect">
            <a:avLst/>
          </a:prstGeom>
          <a:noFill/>
          <a:ln>
            <a:noFill/>
          </a:ln>
        </p:spPr>
        <p:txBody>
          <a:bodyPr lIns="101750" tIns="50875" rIns="101750" bIns="5087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fact Consumer&lt;T&gt; is a bit more complex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endParaRPr sz="2400" b="1" i="0" u="none" strike="noStrike" cap="none">
              <a:solidFill>
                <a:srgbClr val="A0A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000" b="1" i="0" u="none" strike="noStrike" cap="none">
                <a:solidFill>
                  <a:srgbClr val="A0A0A0"/>
                </a:solidFill>
                <a:latin typeface="Consolas"/>
                <a:ea typeface="Consolas"/>
                <a:cs typeface="Consolas"/>
                <a:sym typeface="Consolas"/>
              </a:rPr>
              <a:t>@FunctionalInterface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000" b="1" i="0" u="none" strike="noStrike" cap="none">
                <a:solidFill>
                  <a:srgbClr val="7E0055"/>
                </a:solidFill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Consumer&lt;T&gt; {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CA" sz="2000" b="1" i="0" u="none" strike="noStrike" cap="none">
                <a:solidFill>
                  <a:srgbClr val="7E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accept(T t);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000" b="1" i="0" u="none" strike="noStrike" cap="none">
                <a:solidFill>
                  <a:srgbClr val="7E0055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000" b="1" i="0" u="none" strike="noStrike" cap="none">
                <a:solidFill>
                  <a:srgbClr val="7E0055"/>
                </a:solidFill>
                <a:latin typeface="Consolas"/>
                <a:ea typeface="Consolas"/>
                <a:cs typeface="Consolas"/>
                <a:sym typeface="Consolas"/>
              </a:rPr>
              <a:t>    default</a:t>
            </a: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Consumer&lt;T&gt; andThen(Consumer&lt;? </a:t>
            </a:r>
            <a:r>
              <a:rPr lang="en-CA" sz="2000" b="1" i="0" u="none" strike="noStrike" cap="none">
                <a:solidFill>
                  <a:srgbClr val="7E0055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T&gt; after) {</a:t>
            </a:r>
            <a:br>
              <a:rPr lang="en-CA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Objects.</a:t>
            </a:r>
            <a:r>
              <a:rPr lang="en-CA" sz="2000" b="1" i="1" u="none" strike="noStrike" cap="non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requireNonNull</a:t>
            </a: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(after);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000" b="1" i="0" u="none" strike="noStrike" cap="none">
                <a:solidFill>
                  <a:srgbClr val="7E0055"/>
                </a:solidFill>
                <a:latin typeface="Consolas"/>
                <a:ea typeface="Consolas"/>
                <a:cs typeface="Consolas"/>
                <a:sym typeface="Consolas"/>
              </a:rPr>
              <a:t>      return</a:t>
            </a: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(T t) -&gt; { accept(t); after.accept(t); };</a:t>
            </a:r>
            <a:br>
              <a:rPr lang="en-CA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endParaRPr sz="20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Consumers may be chained!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title"/>
          </p:nvPr>
        </p:nvSpPr>
        <p:spPr>
          <a:xfrm>
            <a:off x="315609" y="413808"/>
            <a:ext cx="9452841" cy="569639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Consumers chaining</a:t>
            </a:r>
          </a:p>
        </p:txBody>
      </p:sp>
      <p:sp>
        <p:nvSpPr>
          <p:cNvPr id="705" name="Shape 705"/>
          <p:cNvSpPr txBox="1">
            <a:spLocks noGrp="1"/>
          </p:cNvSpPr>
          <p:nvPr>
            <p:ph type="body" idx="1"/>
          </p:nvPr>
        </p:nvSpPr>
        <p:spPr>
          <a:xfrm>
            <a:off x="502920" y="1234763"/>
            <a:ext cx="9012396" cy="5106035"/>
          </a:xfrm>
          <a:prstGeom prst="rect">
            <a:avLst/>
          </a:prstGeom>
          <a:noFill/>
          <a:ln>
            <a:noFill/>
          </a:ln>
        </p:spPr>
        <p:txBody>
          <a:bodyPr lIns="101750" tIns="50875" rIns="101750" bIns="5087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List&lt;String&gt; list = </a:t>
            </a:r>
            <a:r>
              <a:rPr lang="en-CA" sz="2000" b="1" i="0" u="none" strike="noStrike" cap="none">
                <a:solidFill>
                  <a:srgbClr val="7E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ArrayList&lt;&gt;();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Consumer&lt;String&gt; c1 = s -&gt; list.add(s);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Consumer&lt;String&gt; c2 = s -&gt; System.</a:t>
            </a:r>
            <a:r>
              <a:rPr lang="en-CA" sz="2000" b="1" i="1" u="none" strike="noStrike" cap="non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.println(s);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endParaRPr sz="20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endParaRPr sz="20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List&lt;String&gt; list = </a:t>
            </a:r>
            <a:r>
              <a:rPr lang="en-CA" sz="2000" b="1" i="0" u="none" strike="noStrike" cap="none">
                <a:solidFill>
                  <a:srgbClr val="7E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ArrayList&lt;&gt;();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Consumer&lt;String&gt; c1 = list::add;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Consumer&lt;String&gt; c2 = System.</a:t>
            </a:r>
            <a:r>
              <a:rPr lang="en-CA" sz="2000" b="1" i="1" u="none" strike="noStrike" cap="non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::println;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Consumer&lt;String&gt; c3 = c1.andThen(c2);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endParaRPr sz="20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endParaRPr sz="20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Chaining consumers is the only way to have several consumers on a single stream - forEach() does not return anything</a:t>
            </a:r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>
            <a:spLocks noGrp="1"/>
          </p:cNvSpPr>
          <p:nvPr>
            <p:ph type="title"/>
          </p:nvPr>
        </p:nvSpPr>
        <p:spPr>
          <a:xfrm>
            <a:off x="315609" y="413808"/>
            <a:ext cx="9452841" cy="569639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Example</a:t>
            </a:r>
          </a:p>
        </p:txBody>
      </p:sp>
      <p:sp>
        <p:nvSpPr>
          <p:cNvPr id="711" name="Shape 711"/>
          <p:cNvSpPr txBox="1">
            <a:spLocks noGrp="1"/>
          </p:cNvSpPr>
          <p:nvPr>
            <p:ph type="body" idx="1"/>
          </p:nvPr>
        </p:nvSpPr>
        <p:spPr>
          <a:xfrm>
            <a:off x="502920" y="1813572"/>
            <a:ext cx="9052559" cy="5129423"/>
          </a:xfrm>
          <a:prstGeom prst="rect">
            <a:avLst/>
          </a:prstGeom>
          <a:noFill/>
          <a:ln>
            <a:noFill/>
          </a:ln>
        </p:spPr>
        <p:txBody>
          <a:bodyPr lIns="101750" tIns="50875" rIns="101750" bIns="5087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ChainConsumers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>
            <a:spLocks noGrp="1"/>
          </p:cNvSpPr>
          <p:nvPr>
            <p:ph type="title"/>
          </p:nvPr>
        </p:nvSpPr>
        <p:spPr>
          <a:xfrm>
            <a:off x="794543" y="4994500"/>
            <a:ext cx="8549639" cy="1543684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45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PREDICATES</a:t>
            </a:r>
          </a:p>
        </p:txBody>
      </p:sp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794543" y="3294275"/>
            <a:ext cx="8549639" cy="1700212"/>
          </a:xfrm>
          <a:prstGeom prst="rect">
            <a:avLst/>
          </a:prstGeom>
          <a:noFill/>
          <a:ln>
            <a:noFill/>
          </a:ln>
        </p:spPr>
        <p:txBody>
          <a:bodyPr lIns="101750" tIns="50875" rIns="101750" bIns="50875" anchor="b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title"/>
          </p:nvPr>
        </p:nvSpPr>
        <p:spPr>
          <a:xfrm>
            <a:off x="794543" y="4994500"/>
            <a:ext cx="8549639" cy="1543684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45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STREAM</a:t>
            </a:r>
          </a:p>
        </p:txBody>
      </p:sp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794543" y="3294275"/>
            <a:ext cx="8549639" cy="1700212"/>
          </a:xfrm>
          <a:prstGeom prst="rect">
            <a:avLst/>
          </a:prstGeom>
          <a:noFill/>
          <a:ln>
            <a:noFill/>
          </a:ln>
        </p:spPr>
        <p:txBody>
          <a:bodyPr lIns="101750" tIns="50875" rIns="101750" bIns="50875" anchor="b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8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>
            <a:spLocks noGrp="1"/>
          </p:cNvSpPr>
          <p:nvPr>
            <p:ph type="title"/>
          </p:nvPr>
        </p:nvSpPr>
        <p:spPr>
          <a:xfrm>
            <a:off x="315609" y="413808"/>
            <a:ext cx="9452841" cy="569639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Predicates</a:t>
            </a:r>
          </a:p>
        </p:txBody>
      </p:sp>
      <p:sp>
        <p:nvSpPr>
          <p:cNvPr id="723" name="Shape 723"/>
          <p:cNvSpPr txBox="1">
            <a:spLocks noGrp="1"/>
          </p:cNvSpPr>
          <p:nvPr>
            <p:ph type="body" idx="1"/>
          </p:nvPr>
        </p:nvSpPr>
        <p:spPr>
          <a:xfrm>
            <a:off x="502922" y="1234763"/>
            <a:ext cx="9278806" cy="5106035"/>
          </a:xfrm>
          <a:prstGeom prst="rect">
            <a:avLst/>
          </a:prstGeom>
          <a:noFill/>
          <a:ln>
            <a:noFill/>
          </a:ln>
        </p:spPr>
        <p:txBody>
          <a:bodyPr lIns="101750" tIns="50875" rIns="101750" bIns="5087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List&lt;String&gt; list = </a:t>
            </a:r>
            <a:r>
              <a:rPr lang="en-CA" sz="2400" b="1" i="0" u="none" strike="noStrike" cap="none">
                <a:solidFill>
                  <a:srgbClr val="7E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CA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ArrayList&lt;&gt;();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Stream&lt;Person&gt; stream = list.stream();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Stream&lt;Person&gt; filtered = 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stream.filter(person -&gt; person.getAge() &gt; 20);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predicate is taken as a parameter:</a:t>
            </a:r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endParaRPr sz="3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Predicate&lt;Person&gt; p = person -&gt; person.getAge() &gt; 20;</a:t>
            </a:r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endParaRPr sz="3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endParaRPr sz="3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endParaRPr sz="3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xfrm>
            <a:off x="315609" y="413808"/>
            <a:ext cx="9452841" cy="569639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Predicates</a:t>
            </a:r>
          </a:p>
        </p:txBody>
      </p:sp>
      <p:sp>
        <p:nvSpPr>
          <p:cNvPr id="729" name="Shape 729"/>
          <p:cNvSpPr txBox="1">
            <a:spLocks noGrp="1"/>
          </p:cNvSpPr>
          <p:nvPr>
            <p:ph type="body" idx="1"/>
          </p:nvPr>
        </p:nvSpPr>
        <p:spPr>
          <a:xfrm>
            <a:off x="502920" y="933871"/>
            <a:ext cx="9422822" cy="5826849"/>
          </a:xfrm>
          <a:prstGeom prst="rect">
            <a:avLst/>
          </a:prstGeom>
          <a:noFill/>
          <a:ln>
            <a:noFill/>
          </a:ln>
        </p:spPr>
        <p:txBody>
          <a:bodyPr lIns="101750" tIns="50875" rIns="101750" bIns="5087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Predicate interface: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000" b="1" i="0" u="none" strike="noStrike" cap="none">
                <a:solidFill>
                  <a:srgbClr val="767676"/>
                </a:solidFill>
                <a:latin typeface="Consolas"/>
                <a:ea typeface="Consolas"/>
                <a:cs typeface="Consolas"/>
                <a:sym typeface="Consolas"/>
              </a:rPr>
              <a:t>@FunctionalInterface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000" b="1" i="0" u="none" strike="noStrike" cap="none">
                <a:solidFill>
                  <a:srgbClr val="7E0055"/>
                </a:solidFill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Predicate&lt;T&gt; {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000" b="1" i="0" u="none" strike="noStrike" cap="none">
                <a:solidFill>
                  <a:srgbClr val="7E0055"/>
                </a:solidFill>
                <a:latin typeface="Consolas"/>
                <a:ea typeface="Consolas"/>
                <a:cs typeface="Consolas"/>
                <a:sym typeface="Consolas"/>
              </a:rPr>
              <a:t>    boolean</a:t>
            </a: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test(T t);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000" b="1" i="0" u="none" strike="noStrike" cap="none">
                <a:solidFill>
                  <a:srgbClr val="7E0055"/>
                </a:solidFill>
                <a:latin typeface="Consolas"/>
                <a:ea typeface="Consolas"/>
                <a:cs typeface="Consolas"/>
                <a:sym typeface="Consolas"/>
              </a:rPr>
              <a:t>    default</a:t>
            </a: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Predicate&lt;T&gt; and(Predicate&lt;? </a:t>
            </a:r>
            <a:r>
              <a:rPr lang="en-CA" sz="2000" b="1" i="0" u="none" strike="noStrike" cap="none">
                <a:solidFill>
                  <a:srgbClr val="7E0055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T&gt; other) { ... }</a:t>
            </a:r>
            <a:b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CA" sz="2000" b="1" i="0" u="none" strike="noStrike" cap="none">
                <a:solidFill>
                  <a:srgbClr val="7E0055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Predicate&lt;T&gt; or(Predicate&lt;? </a:t>
            </a:r>
            <a:r>
              <a:rPr lang="en-CA" sz="2000" b="1" i="0" u="none" strike="noStrike" cap="none">
                <a:solidFill>
                  <a:srgbClr val="7E0055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T&gt; other) { ... }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000" b="1" i="0" u="none" strike="noStrike" cap="none">
                <a:solidFill>
                  <a:srgbClr val="7E0055"/>
                </a:solidFill>
                <a:latin typeface="Consolas"/>
                <a:ea typeface="Consolas"/>
                <a:cs typeface="Consolas"/>
                <a:sym typeface="Consolas"/>
              </a:rPr>
              <a:t>    default</a:t>
            </a: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Predicate&lt;T&gt; negate() { ... }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Predicate&lt;Integer&gt; p1 = i -&gt; i &gt; 20;</a:t>
            </a:r>
            <a:br>
              <a:rPr lang="en-CA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Predicate&lt;Integer&gt; p2 = i -&gt; i &lt; 30;</a:t>
            </a:r>
            <a:br>
              <a:rPr lang="en-CA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Predicate&lt;Integer&gt; p3 = i -&gt; i == 0;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endParaRPr sz="20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Predicate&lt;Integer&gt; p = p1.and(p2).or(p3); </a:t>
            </a:r>
            <a:r>
              <a:rPr lang="en-CA" sz="2000" b="1" i="0" u="none" strike="noStrike" cap="none">
                <a:solidFill>
                  <a:srgbClr val="3E7D5F"/>
                </a:solidFill>
                <a:latin typeface="Consolas"/>
                <a:ea typeface="Consolas"/>
                <a:cs typeface="Consolas"/>
                <a:sym typeface="Consolas"/>
              </a:rPr>
              <a:t>// (p1 AND p2) OR p3</a:t>
            </a:r>
            <a:br>
              <a:rPr lang="en-CA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Predicate&lt;Integer&gt; p = p3.or(p1).and(p2); </a:t>
            </a:r>
            <a:r>
              <a:rPr lang="en-CA" sz="2000" b="1" i="0" u="none" strike="noStrike" cap="none">
                <a:solidFill>
                  <a:srgbClr val="3E7D5F"/>
                </a:solidFill>
                <a:latin typeface="Consolas"/>
                <a:ea typeface="Consolas"/>
                <a:cs typeface="Consolas"/>
                <a:sym typeface="Consolas"/>
              </a:rPr>
              <a:t>// (p3 OR p1) AND p2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Warning: method calls do not handle priorities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endParaRPr sz="20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>
            <a:spLocks noGrp="1"/>
          </p:cNvSpPr>
          <p:nvPr>
            <p:ph type="title"/>
          </p:nvPr>
        </p:nvSpPr>
        <p:spPr>
          <a:xfrm>
            <a:off x="315609" y="413808"/>
            <a:ext cx="9452841" cy="569639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Predicates</a:t>
            </a:r>
          </a:p>
        </p:txBody>
      </p:sp>
      <p:sp>
        <p:nvSpPr>
          <p:cNvPr id="735" name="Shape 735"/>
          <p:cNvSpPr txBox="1">
            <a:spLocks noGrp="1"/>
          </p:cNvSpPr>
          <p:nvPr>
            <p:ph type="body" idx="1"/>
          </p:nvPr>
        </p:nvSpPr>
        <p:spPr>
          <a:xfrm>
            <a:off x="492695" y="1005879"/>
            <a:ext cx="9217024" cy="5826849"/>
          </a:xfrm>
          <a:prstGeom prst="rect">
            <a:avLst/>
          </a:prstGeom>
          <a:noFill/>
          <a:ln>
            <a:noFill/>
          </a:ln>
        </p:spPr>
        <p:txBody>
          <a:bodyPr lIns="101750" tIns="50875" rIns="101750" bIns="5087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Predicate interface, with static method: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endParaRPr sz="2000" b="1" i="0" u="none" strike="noStrike" cap="none">
              <a:solidFill>
                <a:srgbClr val="76767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000" b="1" i="0" u="none" strike="noStrike" cap="none">
                <a:solidFill>
                  <a:srgbClr val="767676"/>
                </a:solidFill>
                <a:latin typeface="Consolas"/>
                <a:ea typeface="Consolas"/>
                <a:cs typeface="Consolas"/>
                <a:sym typeface="Consolas"/>
              </a:rPr>
              <a:t>@FunctionalInterface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000" b="1" i="0" u="none" strike="noStrike" cap="none">
                <a:solidFill>
                  <a:srgbClr val="7E0055"/>
                </a:solidFill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Predicate&lt;T&gt; {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000" b="1" i="0" u="none" strike="noStrike" cap="none">
                <a:solidFill>
                  <a:srgbClr val="7E0055"/>
                </a:solidFill>
                <a:latin typeface="Consolas"/>
                <a:ea typeface="Consolas"/>
                <a:cs typeface="Consolas"/>
                <a:sym typeface="Consolas"/>
              </a:rPr>
              <a:t>    boolean</a:t>
            </a: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test(T t);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000" b="1" i="0" u="none" strike="noStrike" cap="none">
                <a:solidFill>
                  <a:srgbClr val="7E0055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CA" sz="2000" b="1" i="0" u="none" strike="noStrike" cap="none">
                <a:solidFill>
                  <a:srgbClr val="3E7D5F"/>
                </a:solidFill>
                <a:latin typeface="Consolas"/>
                <a:ea typeface="Consolas"/>
                <a:cs typeface="Consolas"/>
                <a:sym typeface="Consolas"/>
              </a:rPr>
              <a:t>// default methods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000" b="1" i="0" u="none" strike="noStrike" cap="none">
                <a:solidFill>
                  <a:srgbClr val="7E0055"/>
                </a:solidFill>
                <a:latin typeface="Consolas"/>
                <a:ea typeface="Consolas"/>
                <a:cs typeface="Consolas"/>
                <a:sym typeface="Consolas"/>
              </a:rPr>
              <a:t>    static</a:t>
            </a: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&lt;T&gt; Predicate&lt;T&gt; isEqual(Object o) { ... }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endParaRPr sz="20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Predicate&lt;String&gt; p = Predicate.</a:t>
            </a:r>
            <a:r>
              <a:rPr lang="en-CA" sz="2000" b="1" i="1" u="none" strike="noStrike" cap="non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isEqual</a:t>
            </a: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CA" sz="2000" b="1" i="0" u="none" strike="noStrike" cap="non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"two"</a:t>
            </a: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;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Stream&lt;String&gt; stream1 = Stream.</a:t>
            </a:r>
            <a:r>
              <a:rPr lang="en-CA" sz="2000" b="1" i="1" u="none" strike="noStrike" cap="non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CA" sz="2000" b="1" i="0" u="none" strike="noStrike" cap="non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"one"</a:t>
            </a: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CA" sz="2000" b="1" i="0" u="none" strike="noStrike" cap="non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 "two"</a:t>
            </a: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CA" sz="2000" b="1" i="0" u="none" strike="noStrike" cap="non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 "three"</a:t>
            </a: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Stream&lt;String&gt; stream2 = stream1.filter(p) ;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filter method returns a Stream</a:t>
            </a:r>
            <a:r>
              <a:rPr lang="en-CA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CA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Stream is a new instance.</a:t>
            </a:r>
          </a:p>
          <a:p>
            <a:pPr marL="0" marR="0" lvl="0" indent="0" algn="l" rtl="0">
              <a:lnSpc>
                <a:spcPct val="76666"/>
              </a:lnSpc>
              <a:spcBef>
                <a:spcPts val="562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76666"/>
              </a:lnSpc>
              <a:spcBef>
                <a:spcPts val="1124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/>
          <p:nvPr/>
        </p:nvSpPr>
        <p:spPr>
          <a:xfrm>
            <a:off x="752635" y="1356573"/>
            <a:ext cx="4232476" cy="1333972"/>
          </a:xfrm>
          <a:prstGeom prst="rect">
            <a:avLst/>
          </a:prstGeom>
          <a:noFill/>
          <a:ln>
            <a:noFill/>
          </a:ln>
        </p:spPr>
        <p:txBody>
          <a:bodyPr lIns="101850" tIns="50925" rIns="101850" bIns="50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4000" b="1">
                <a:solidFill>
                  <a:srgbClr val="F36F23"/>
                </a:solidFill>
                <a:latin typeface="PT Sans"/>
                <a:ea typeface="PT Sans"/>
                <a:cs typeface="PT Sans"/>
                <a:sym typeface="PT Sans"/>
              </a:rPr>
              <a:t>Example: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4000" b="1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   PredicateTutor </a:t>
            </a:r>
          </a:p>
        </p:txBody>
      </p:sp>
      <p:sp>
        <p:nvSpPr>
          <p:cNvPr id="741" name="Shape 741"/>
          <p:cNvSpPr/>
          <p:nvPr/>
        </p:nvSpPr>
        <p:spPr>
          <a:xfrm>
            <a:off x="10044429" y="0"/>
            <a:ext cx="27940" cy="28787"/>
          </a:xfrm>
          <a:prstGeom prst="rect">
            <a:avLst/>
          </a:prstGeom>
          <a:solidFill>
            <a:srgbClr val="524598"/>
          </a:solidFill>
          <a:ln>
            <a:noFill/>
          </a:ln>
          <a:effectLst>
            <a:outerShdw blurRad="39999" dist="23000" dir="5400000" rotWithShape="0">
              <a:srgbClr val="808080">
                <a:alpha val="34901"/>
              </a:srgbClr>
            </a:outerShdw>
          </a:effectLst>
        </p:spPr>
        <p:txBody>
          <a:bodyPr lIns="101850" tIns="50925" rIns="101850" bIns="5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7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2" name="Shape 742"/>
          <p:cNvSpPr txBox="1"/>
          <p:nvPr/>
        </p:nvSpPr>
        <p:spPr>
          <a:xfrm>
            <a:off x="315609" y="413808"/>
            <a:ext cx="9452841" cy="569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2900" b="1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Predicates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>
            <a:spLocks noGrp="1"/>
          </p:cNvSpPr>
          <p:nvPr>
            <p:ph type="title"/>
          </p:nvPr>
        </p:nvSpPr>
        <p:spPr>
          <a:xfrm>
            <a:off x="315609" y="413808"/>
            <a:ext cx="9452841" cy="569639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peek(Consumer)</a:t>
            </a:r>
          </a:p>
        </p:txBody>
      </p:sp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502920" y="1143242"/>
            <a:ext cx="9012396" cy="3463037"/>
          </a:xfrm>
          <a:prstGeom prst="rect">
            <a:avLst/>
          </a:prstGeom>
          <a:noFill/>
          <a:ln>
            <a:noFill/>
          </a:ln>
        </p:spPr>
        <p:txBody>
          <a:bodyPr lIns="101750" tIns="50875" rIns="101750" bIns="5087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Stream peek(Consumer) 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returns a stream consisting of the elements of this stream, additionally performing the provided action on each element as elements are consumed from the resulting stream.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endParaRPr sz="1800" b="1" i="0" u="none" strike="noStrike" cap="none">
              <a:solidFill>
                <a:srgbClr val="76767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000" b="1" i="0" u="none" strike="noStrike" cap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What does this code do?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List&lt;String&gt; result = </a:t>
            </a:r>
            <a:r>
              <a:rPr lang="en-CA" sz="2000" b="1" i="0" u="none" strike="noStrike" cap="none">
                <a:solidFill>
                  <a:srgbClr val="7E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ArrayList&lt;&gt;();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List&lt;Person&gt; persons = ... ;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persons.stream()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.peek(System.</a:t>
            </a:r>
            <a:r>
              <a:rPr lang="en-CA" sz="2000" b="1" i="1" u="none" strike="noStrike" cap="non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::println)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.filter(person -&gt; person.getAge() &gt; 20)</a:t>
            </a:r>
            <a:br>
              <a:rPr lang="en-CA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r>
              <a:rPr lang="en-CA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.peek(result::add);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Hint: the peek() method returns a Stream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Shape 749"/>
          <p:cNvSpPr txBox="1"/>
          <p:nvPr/>
        </p:nvSpPr>
        <p:spPr>
          <a:xfrm>
            <a:off x="625314" y="5797310"/>
            <a:ext cx="9012396" cy="19053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880" marR="0" lvl="0" indent="-381880" algn="l" rtl="0">
              <a:lnSpc>
                <a:spcPct val="76666"/>
              </a:lnSpc>
              <a:spcBef>
                <a:spcPts val="669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 txBox="1">
            <a:spLocks noGrp="1"/>
          </p:cNvSpPr>
          <p:nvPr>
            <p:ph type="title"/>
          </p:nvPr>
        </p:nvSpPr>
        <p:spPr>
          <a:xfrm>
            <a:off x="310838" y="140341"/>
            <a:ext cx="9470890" cy="933767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Summary</a:t>
            </a:r>
          </a:p>
        </p:txBody>
      </p:sp>
      <p:sp>
        <p:nvSpPr>
          <p:cNvPr id="755" name="Shape 755"/>
          <p:cNvSpPr/>
          <p:nvPr/>
        </p:nvSpPr>
        <p:spPr>
          <a:xfrm>
            <a:off x="684212" y="1432108"/>
            <a:ext cx="7968830" cy="44960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154" marR="0" lvl="0" indent="-457154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CA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Stream API defines</a:t>
            </a:r>
            <a:r>
              <a:rPr lang="en-CA" sz="2700" i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intermediary operations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br>
              <a:rPr lang="en-CA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CA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saw 3 operations: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154" marR="0" lvl="0" indent="-457154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CA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forEach(Consumer) (not lazy)</a:t>
            </a:r>
          </a:p>
          <a:p>
            <a:pPr marL="457154" marR="0" lvl="0" indent="-457154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CA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peek(Consumer) (lazy)</a:t>
            </a:r>
          </a:p>
          <a:p>
            <a:pPr marL="457154" marR="0" lvl="0" indent="-457154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CA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filter(Predicate) (lazy)</a:t>
            </a:r>
          </a:p>
          <a:p>
            <a:pPr marL="0" marR="0" lvl="0" indent="0" algn="l" rtl="0">
              <a:lnSpc>
                <a:spcPct val="155555"/>
              </a:lnSpc>
              <a:spcBef>
                <a:spcPts val="0"/>
              </a:spcBef>
              <a:buNone/>
            </a:pPr>
            <a:endParaRPr sz="2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buNone/>
            </a:pPr>
            <a:endParaRPr sz="3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title"/>
          </p:nvPr>
        </p:nvSpPr>
        <p:spPr>
          <a:xfrm>
            <a:off x="794543" y="4994500"/>
            <a:ext cx="8549639" cy="1543684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45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STREAM MAPPING</a:t>
            </a:r>
          </a:p>
        </p:txBody>
      </p:sp>
      <p:sp>
        <p:nvSpPr>
          <p:cNvPr id="761" name="Shape 761"/>
          <p:cNvSpPr txBox="1">
            <a:spLocks noGrp="1"/>
          </p:cNvSpPr>
          <p:nvPr>
            <p:ph type="body" idx="1"/>
          </p:nvPr>
        </p:nvSpPr>
        <p:spPr>
          <a:xfrm>
            <a:off x="794543" y="3294275"/>
            <a:ext cx="8549639" cy="1700212"/>
          </a:xfrm>
          <a:prstGeom prst="rect">
            <a:avLst/>
          </a:prstGeom>
          <a:noFill/>
          <a:ln>
            <a:noFill/>
          </a:ln>
        </p:spPr>
        <p:txBody>
          <a:bodyPr lIns="101750" tIns="50875" rIns="101750" bIns="50875" anchor="b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8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>
            <a:spLocks noGrp="1"/>
          </p:cNvSpPr>
          <p:nvPr>
            <p:ph type="title"/>
          </p:nvPr>
        </p:nvSpPr>
        <p:spPr>
          <a:xfrm>
            <a:off x="310838" y="140341"/>
            <a:ext cx="9470890" cy="933767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Mapping operation</a:t>
            </a:r>
          </a:p>
        </p:txBody>
      </p:sp>
      <p:sp>
        <p:nvSpPr>
          <p:cNvPr id="767" name="Shape 767"/>
          <p:cNvSpPr/>
          <p:nvPr/>
        </p:nvSpPr>
        <p:spPr>
          <a:xfrm>
            <a:off x="684212" y="1196975"/>
            <a:ext cx="9025506" cy="56015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en-CA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mapper is modeled by the Function interface with default methods to chain and compose mappings</a:t>
            </a:r>
          </a:p>
          <a:p>
            <a:pPr marL="0" marR="0" lvl="0" indent="0" algn="just" rtl="0">
              <a:spcBef>
                <a:spcPts val="0"/>
              </a:spcBef>
              <a:buNone/>
            </a:pPr>
            <a:endParaRPr sz="2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rgbClr val="767676"/>
                </a:solidFill>
                <a:latin typeface="Consolas"/>
                <a:ea typeface="Consolas"/>
                <a:cs typeface="Consolas"/>
                <a:sym typeface="Consolas"/>
              </a:rPr>
              <a:t>@FunctionalInterface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rgbClr val="7E0055"/>
                </a:solidFill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-CA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Function&lt;T, R&gt; {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R apply(T t);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rgbClr val="7E0055"/>
                </a:solidFill>
                <a:latin typeface="Consolas"/>
                <a:ea typeface="Consolas"/>
                <a:cs typeface="Consolas"/>
                <a:sym typeface="Consolas"/>
              </a:rPr>
              <a:t>   default</a:t>
            </a:r>
            <a:r>
              <a:rPr lang="en-CA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&lt;V&gt; Function&lt;V, R&gt; compose(Function&lt;V, T&gt; before);</a:t>
            </a:r>
          </a:p>
          <a:p>
            <a:pPr marL="0" marR="0" lvl="0" indent="444500" algn="l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rgbClr val="7E0055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-CA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&lt;V&gt; Function&lt;T, V&gt; andThen(Function&lt;R, V&gt; after);</a:t>
            </a:r>
          </a:p>
          <a:p>
            <a:pPr marL="0" marR="0" lvl="0" indent="444500" algn="l" rtl="0">
              <a:spcBef>
                <a:spcPts val="0"/>
              </a:spcBef>
              <a:buNone/>
            </a:pPr>
            <a:endParaRPr sz="20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44500" algn="l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rgbClr val="7E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CA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&lt;T&gt; Function&lt;T, T&gt; identity() {</a:t>
            </a:r>
            <a:br>
              <a:rPr lang="en-CA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2000" b="1">
                <a:solidFill>
                  <a:srgbClr val="7E0055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en-CA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 -&gt; t;</a:t>
            </a:r>
          </a:p>
          <a:p>
            <a:pPr marL="0" marR="0" lvl="0" indent="444500" algn="l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444500" algn="l" rtl="0">
              <a:spcBef>
                <a:spcPts val="0"/>
              </a:spcBef>
              <a:buSzPct val="25000"/>
              <a:buNone/>
            </a:pPr>
            <a:br>
              <a:rPr lang="en-CA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type="title"/>
          </p:nvPr>
        </p:nvSpPr>
        <p:spPr>
          <a:xfrm>
            <a:off x="310838" y="140341"/>
            <a:ext cx="9470890" cy="933767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Flat mapping operation</a:t>
            </a:r>
          </a:p>
        </p:txBody>
      </p:sp>
      <p:sp>
        <p:nvSpPr>
          <p:cNvPr id="773" name="Shape 773"/>
          <p:cNvSpPr/>
          <p:nvPr/>
        </p:nvSpPr>
        <p:spPr>
          <a:xfrm>
            <a:off x="684212" y="1196975"/>
            <a:ext cx="9025506" cy="3539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4" name="Shape 774"/>
          <p:cNvSpPr/>
          <p:nvPr/>
        </p:nvSpPr>
        <p:spPr>
          <a:xfrm>
            <a:off x="684212" y="1196975"/>
            <a:ext cx="9025506" cy="44238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en-CA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Method flatMap()</a:t>
            </a:r>
          </a:p>
          <a:p>
            <a:pPr marL="0" marR="0" lvl="0" indent="0" algn="just" rtl="0">
              <a:spcBef>
                <a:spcPts val="0"/>
              </a:spcBef>
              <a:buNone/>
            </a:pP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&lt;R&gt; Stream&lt;R&gt; flatMap(Function&lt;T, Stream&lt;R&gt;&gt; flatMapper);</a:t>
            </a: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&lt;R&gt; Stream&lt;R&gt; map(Function&lt;T, R&gt; mapper);</a:t>
            </a:r>
          </a:p>
          <a:p>
            <a:pPr marL="0" marR="0" lvl="0" indent="0" algn="just" rtl="0">
              <a:spcBef>
                <a:spcPts val="0"/>
              </a:spcBef>
              <a:buNone/>
            </a:pPr>
            <a:endParaRPr sz="2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154" marR="0" lvl="0" indent="-457154" algn="just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CA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flatMapper takes an element of type T, and returns an element of type Stream&lt;R&gt;</a:t>
            </a:r>
          </a:p>
          <a:p>
            <a:pPr marL="457154" marR="0" lvl="0" indent="-457154" algn="just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CA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the flatMap was a regular map, it would return a Stream&lt;Stream&lt;R&gt;&gt;</a:t>
            </a:r>
          </a:p>
          <a:p>
            <a:pPr marL="457154" marR="0" lvl="0" indent="-457154" algn="just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CA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Thus a « stream of streams »</a:t>
            </a:r>
          </a:p>
          <a:p>
            <a:pPr marL="0" marR="0" lvl="0" indent="0" algn="l" rtl="0">
              <a:lnSpc>
                <a:spcPct val="85185"/>
              </a:lnSpc>
              <a:spcBef>
                <a:spcPts val="0"/>
              </a:spcBef>
              <a:buNone/>
            </a:pPr>
            <a:endParaRPr sz="27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5" name="Shape 775"/>
          <p:cNvSpPr txBox="1"/>
          <p:nvPr/>
        </p:nvSpPr>
        <p:spPr>
          <a:xfrm>
            <a:off x="736600" y="5816601"/>
            <a:ext cx="8850435" cy="15615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57154" marR="0" lvl="0" indent="-457154" algn="just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CA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But it is a flatMap!</a:t>
            </a:r>
          </a:p>
          <a:p>
            <a:pPr marL="457154" marR="0" lvl="0" indent="-457154" algn="just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CA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Thus the « stream of streams » is flattened, and becomes a stream</a:t>
            </a:r>
          </a:p>
          <a:p>
            <a:pPr marL="0" marR="0" lvl="0" indent="0" algn="l" rtl="0">
              <a:lnSpc>
                <a:spcPct val="85185"/>
              </a:lnSpc>
              <a:spcBef>
                <a:spcPts val="0"/>
              </a:spcBef>
              <a:buNone/>
            </a:pPr>
            <a:endParaRPr sz="2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 txBox="1">
            <a:spLocks noGrp="1"/>
          </p:cNvSpPr>
          <p:nvPr>
            <p:ph type="title"/>
          </p:nvPr>
        </p:nvSpPr>
        <p:spPr>
          <a:xfrm>
            <a:off x="315609" y="413808"/>
            <a:ext cx="9452841" cy="569639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FlatMap</a:t>
            </a:r>
          </a:p>
        </p:txBody>
      </p:sp>
      <p:sp>
        <p:nvSpPr>
          <p:cNvPr id="781" name="Shape 781"/>
          <p:cNvSpPr/>
          <p:nvPr/>
        </p:nvSpPr>
        <p:spPr>
          <a:xfrm>
            <a:off x="636712" y="1653951"/>
            <a:ext cx="1944216" cy="576064"/>
          </a:xfrm>
          <a:prstGeom prst="rect">
            <a:avLst/>
          </a:prstGeom>
          <a:solidFill>
            <a:srgbClr val="243E7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</a:p>
        </p:txBody>
      </p:sp>
      <p:sp>
        <p:nvSpPr>
          <p:cNvPr id="782" name="Shape 782"/>
          <p:cNvSpPr/>
          <p:nvPr/>
        </p:nvSpPr>
        <p:spPr>
          <a:xfrm>
            <a:off x="2940967" y="1653951"/>
            <a:ext cx="1944216" cy="576064"/>
          </a:xfrm>
          <a:prstGeom prst="rect">
            <a:avLst/>
          </a:prstGeom>
          <a:solidFill>
            <a:srgbClr val="243E7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</a:p>
        </p:txBody>
      </p:sp>
      <p:sp>
        <p:nvSpPr>
          <p:cNvPr id="783" name="Shape 783"/>
          <p:cNvSpPr/>
          <p:nvPr/>
        </p:nvSpPr>
        <p:spPr>
          <a:xfrm>
            <a:off x="5245225" y="1653951"/>
            <a:ext cx="1944216" cy="576064"/>
          </a:xfrm>
          <a:prstGeom prst="rect">
            <a:avLst/>
          </a:prstGeom>
          <a:solidFill>
            <a:srgbClr val="243E7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</a:p>
        </p:txBody>
      </p:sp>
      <p:sp>
        <p:nvSpPr>
          <p:cNvPr id="784" name="Shape 784"/>
          <p:cNvSpPr/>
          <p:nvPr/>
        </p:nvSpPr>
        <p:spPr>
          <a:xfrm>
            <a:off x="7549481" y="1653951"/>
            <a:ext cx="1944216" cy="576064"/>
          </a:xfrm>
          <a:prstGeom prst="rect">
            <a:avLst/>
          </a:prstGeom>
          <a:solidFill>
            <a:srgbClr val="243E7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</a:p>
        </p:txBody>
      </p:sp>
      <p:sp>
        <p:nvSpPr>
          <p:cNvPr id="785" name="Shape 785"/>
          <p:cNvSpPr/>
          <p:nvPr/>
        </p:nvSpPr>
        <p:spPr>
          <a:xfrm>
            <a:off x="3517032" y="2446038"/>
            <a:ext cx="432047" cy="108012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B3F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Shape 786"/>
          <p:cNvSpPr txBox="1"/>
          <p:nvPr/>
        </p:nvSpPr>
        <p:spPr>
          <a:xfrm>
            <a:off x="3859549" y="2230025"/>
            <a:ext cx="6198599" cy="13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map( (Person p) -&gt;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Arrays.asList(p.getFather().getAge(),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p.getMother().getAge())</a:t>
            </a:r>
          </a:p>
        </p:txBody>
      </p:sp>
      <p:sp>
        <p:nvSpPr>
          <p:cNvPr id="787" name="Shape 787"/>
          <p:cNvSpPr txBox="1"/>
          <p:nvPr/>
        </p:nvSpPr>
        <p:spPr>
          <a:xfrm>
            <a:off x="1140767" y="3589467"/>
            <a:ext cx="5730837" cy="5847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3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{48,52} {70,64} {44,44} {52,54}</a:t>
            </a:r>
          </a:p>
        </p:txBody>
      </p:sp>
      <p:sp>
        <p:nvSpPr>
          <p:cNvPr id="788" name="Shape 788"/>
          <p:cNvSpPr/>
          <p:nvPr/>
        </p:nvSpPr>
        <p:spPr>
          <a:xfrm>
            <a:off x="3517032" y="4246239"/>
            <a:ext cx="432047" cy="7200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B3F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Shape 789"/>
          <p:cNvSpPr txBox="1"/>
          <p:nvPr/>
        </p:nvSpPr>
        <p:spPr>
          <a:xfrm>
            <a:off x="4021074" y="4314475"/>
            <a:ext cx="3762000" cy="50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flatMap( l-&gt;l.stream())</a:t>
            </a:r>
          </a:p>
        </p:txBody>
      </p:sp>
      <p:sp>
        <p:nvSpPr>
          <p:cNvPr id="790" name="Shape 790"/>
          <p:cNvSpPr/>
          <p:nvPr/>
        </p:nvSpPr>
        <p:spPr>
          <a:xfrm>
            <a:off x="3517032" y="5758407"/>
            <a:ext cx="432047" cy="7200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B3F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Shape 791"/>
          <p:cNvSpPr txBox="1"/>
          <p:nvPr/>
        </p:nvSpPr>
        <p:spPr>
          <a:xfrm>
            <a:off x="4099869" y="5758407"/>
            <a:ext cx="1666517" cy="5078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average()</a:t>
            </a:r>
          </a:p>
        </p:txBody>
      </p:sp>
      <p:sp>
        <p:nvSpPr>
          <p:cNvPr id="792" name="Shape 792"/>
          <p:cNvSpPr txBox="1"/>
          <p:nvPr/>
        </p:nvSpPr>
        <p:spPr>
          <a:xfrm>
            <a:off x="3225951" y="6624250"/>
            <a:ext cx="12201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53.5</a:t>
            </a:r>
          </a:p>
        </p:txBody>
      </p:sp>
      <p:sp>
        <p:nvSpPr>
          <p:cNvPr id="793" name="Shape 793"/>
          <p:cNvSpPr txBox="1"/>
          <p:nvPr/>
        </p:nvSpPr>
        <p:spPr>
          <a:xfrm>
            <a:off x="564699" y="1005875"/>
            <a:ext cx="60777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Lets calculate the average age of parents</a:t>
            </a:r>
          </a:p>
        </p:txBody>
      </p:sp>
      <p:sp>
        <p:nvSpPr>
          <p:cNvPr id="794" name="Shape 794"/>
          <p:cNvSpPr txBox="1"/>
          <p:nvPr/>
        </p:nvSpPr>
        <p:spPr>
          <a:xfrm>
            <a:off x="1481895" y="5029626"/>
            <a:ext cx="4771439" cy="5847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3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48 52 70 64 44 44 52 54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title"/>
          </p:nvPr>
        </p:nvSpPr>
        <p:spPr>
          <a:xfrm>
            <a:off x="315609" y="413808"/>
            <a:ext cx="9452841" cy="569639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What is a Stream?</a:t>
            </a:r>
          </a:p>
        </p:txBody>
      </p:sp>
      <p:sp>
        <p:nvSpPr>
          <p:cNvPr id="531" name="Shape 531"/>
          <p:cNvSpPr txBox="1"/>
          <p:nvPr/>
        </p:nvSpPr>
        <p:spPr>
          <a:xfrm>
            <a:off x="508179" y="1157101"/>
            <a:ext cx="9052559" cy="1831384"/>
          </a:xfrm>
          <a:prstGeom prst="rect">
            <a:avLst/>
          </a:prstGeom>
          <a:noFill/>
          <a:ln>
            <a:noFill/>
          </a:ln>
        </p:spPr>
        <p:txBody>
          <a:bodyPr lIns="101750" tIns="50875" rIns="101750" bIns="508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Technical answer: a typed interface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2000" b="1">
                <a:solidFill>
                  <a:srgbClr val="7E0055"/>
                </a:solidFill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-CA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Stream&lt;T&gt; </a:t>
            </a:r>
            <a:r>
              <a:rPr lang="en-CA" sz="2000" b="1">
                <a:solidFill>
                  <a:srgbClr val="7E0055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CA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BaseStream&lt;T, Stream&lt;T&gt;&gt;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2000" b="1">
                <a:solidFill>
                  <a:srgbClr val="3E7D5F"/>
                </a:solidFill>
                <a:latin typeface="Consolas"/>
                <a:ea typeface="Consolas"/>
                <a:cs typeface="Consolas"/>
                <a:sym typeface="Consolas"/>
              </a:rPr>
              <a:t>   // ...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532" name="Shape 532"/>
          <p:cNvSpPr txBox="1"/>
          <p:nvPr/>
        </p:nvSpPr>
        <p:spPr>
          <a:xfrm>
            <a:off x="508179" y="3062102"/>
            <a:ext cx="9052559" cy="2408273"/>
          </a:xfrm>
          <a:prstGeom prst="rect">
            <a:avLst/>
          </a:prstGeom>
          <a:noFill/>
          <a:ln>
            <a:noFill/>
          </a:ln>
        </p:spPr>
        <p:txBody>
          <a:bodyPr lIns="101750" tIns="50875" rIns="101750" bIns="508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Why streams are </a:t>
            </a:r>
            <a:r>
              <a:rPr lang="en-CA" sz="2400" i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efficient</a:t>
            </a:r>
            <a:r>
              <a:rPr lang="en-CA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CA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They may work in parallel, to leverage the computing power of multicore CPUs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CA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They can be pipelined, to avoid unnecessary intermediary computations</a:t>
            </a:r>
          </a:p>
          <a:p>
            <a:pPr marL="381657" marR="0" lvl="0" indent="-381657" algn="l" rtl="0">
              <a:lnSpc>
                <a:spcPct val="95833"/>
              </a:lnSpc>
              <a:spcBef>
                <a:spcPts val="669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3" name="Shape 533"/>
          <p:cNvSpPr txBox="1"/>
          <p:nvPr/>
        </p:nvSpPr>
        <p:spPr>
          <a:xfrm>
            <a:off x="508179" y="5627501"/>
            <a:ext cx="9052559" cy="1831384"/>
          </a:xfrm>
          <a:prstGeom prst="rect">
            <a:avLst/>
          </a:prstGeom>
          <a:noFill/>
          <a:ln>
            <a:noFill/>
          </a:ln>
        </p:spPr>
        <p:txBody>
          <a:bodyPr lIns="101750" tIns="50875" rIns="101750" bIns="508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Why a Collection cannot  be a Stream?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CA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Because Stream is a new concept, and we do not want to change the way the Collection API 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 txBox="1">
            <a:spLocks noGrp="1"/>
          </p:cNvSpPr>
          <p:nvPr>
            <p:ph type="title"/>
          </p:nvPr>
        </p:nvSpPr>
        <p:spPr>
          <a:xfrm>
            <a:off x="315609" y="413808"/>
            <a:ext cx="9452841" cy="569639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FlatMap</a:t>
            </a:r>
          </a:p>
        </p:txBody>
      </p:sp>
      <p:sp>
        <p:nvSpPr>
          <p:cNvPr id="800" name="Shape 800"/>
          <p:cNvSpPr txBox="1"/>
          <p:nvPr/>
        </p:nvSpPr>
        <p:spPr>
          <a:xfrm>
            <a:off x="1284783" y="1509936"/>
            <a:ext cx="3422932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3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FlatMapExample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 txBox="1">
            <a:spLocks noGrp="1"/>
          </p:cNvSpPr>
          <p:nvPr>
            <p:ph type="title"/>
          </p:nvPr>
        </p:nvSpPr>
        <p:spPr>
          <a:xfrm>
            <a:off x="794543" y="4994500"/>
            <a:ext cx="8549639" cy="1543684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45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AGGREGATION</a:t>
            </a:r>
            <a:br>
              <a:rPr lang="en-CA" sz="45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CA" sz="45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AND REDUCTION</a:t>
            </a:r>
          </a:p>
        </p:txBody>
      </p:sp>
      <p:sp>
        <p:nvSpPr>
          <p:cNvPr id="806" name="Shape 806"/>
          <p:cNvSpPr txBox="1">
            <a:spLocks noGrp="1"/>
          </p:cNvSpPr>
          <p:nvPr>
            <p:ph type="body" idx="1"/>
          </p:nvPr>
        </p:nvSpPr>
        <p:spPr>
          <a:xfrm>
            <a:off x="794543" y="3294275"/>
            <a:ext cx="8549639" cy="1700212"/>
          </a:xfrm>
          <a:prstGeom prst="rect">
            <a:avLst/>
          </a:prstGeom>
          <a:noFill/>
          <a:ln>
            <a:noFill/>
          </a:ln>
        </p:spPr>
        <p:txBody>
          <a:bodyPr lIns="101750" tIns="50875" rIns="101750" bIns="50875" anchor="b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8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 txBox="1">
            <a:spLocks noGrp="1"/>
          </p:cNvSpPr>
          <p:nvPr>
            <p:ph type="title"/>
          </p:nvPr>
        </p:nvSpPr>
        <p:spPr>
          <a:xfrm>
            <a:off x="310838" y="140341"/>
            <a:ext cx="9470890" cy="933767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Reduction step</a:t>
            </a:r>
          </a:p>
        </p:txBody>
      </p:sp>
      <p:sp>
        <p:nvSpPr>
          <p:cNvPr id="812" name="Shape 812"/>
          <p:cNvSpPr/>
          <p:nvPr/>
        </p:nvSpPr>
        <p:spPr>
          <a:xfrm>
            <a:off x="564704" y="1196975"/>
            <a:ext cx="9289031" cy="54168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How does it work?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7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List&lt;Integer&gt; ages = ... 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Stream&lt;Integer&gt; stream = ages.stream();</a:t>
            </a:r>
            <a:br>
              <a:rPr lang="en-CA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Integer sum = stream.reduce(</a:t>
            </a:r>
            <a:r>
              <a:rPr lang="en-CA" sz="2400" b="1">
                <a:solidFill>
                  <a:srgbClr val="2F74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CA" sz="2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(age1, age2) -&gt; age1 + age2</a:t>
            </a: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7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154" marR="0" lvl="0" indent="-457154" algn="just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CA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1st argument: identity element of the reduction operation</a:t>
            </a:r>
          </a:p>
          <a:p>
            <a:pPr marL="457154" marR="0" lvl="0" indent="-457154" algn="just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CA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2nd argument: reduction operation, of type BinaryOperator&lt;T&gt;</a:t>
            </a:r>
          </a:p>
          <a:p>
            <a:pPr marL="0" marR="0" lvl="0" indent="0" algn="just" rtl="0">
              <a:spcBef>
                <a:spcPts val="0"/>
              </a:spcBef>
              <a:buNone/>
            </a:pPr>
            <a:endParaRPr sz="27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just" rtl="0">
              <a:spcBef>
                <a:spcPts val="0"/>
              </a:spcBef>
              <a:buNone/>
            </a:pPr>
            <a:endParaRPr sz="27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just" rtl="0">
              <a:spcBef>
                <a:spcPts val="0"/>
              </a:spcBef>
              <a:buNone/>
            </a:pPr>
            <a:endParaRPr sz="2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just" rtl="0">
              <a:spcBef>
                <a:spcPts val="0"/>
              </a:spcBef>
              <a:buNone/>
            </a:pPr>
            <a:endParaRPr sz="2700" b="1">
              <a:solidFill>
                <a:srgbClr val="7E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 txBox="1">
            <a:spLocks noGrp="1"/>
          </p:cNvSpPr>
          <p:nvPr>
            <p:ph type="title"/>
          </p:nvPr>
        </p:nvSpPr>
        <p:spPr>
          <a:xfrm>
            <a:off x="310838" y="140341"/>
            <a:ext cx="9470890" cy="933767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BinaryOperator </a:t>
            </a:r>
          </a:p>
        </p:txBody>
      </p:sp>
      <p:sp>
        <p:nvSpPr>
          <p:cNvPr id="818" name="Shape 818"/>
          <p:cNvSpPr/>
          <p:nvPr/>
        </p:nvSpPr>
        <p:spPr>
          <a:xfrm>
            <a:off x="564704" y="1196975"/>
            <a:ext cx="9289031" cy="4624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185"/>
              </a:lnSpc>
              <a:spcBef>
                <a:spcPts val="0"/>
              </a:spcBef>
              <a:buSzPct val="25000"/>
              <a:buNone/>
            </a:pPr>
            <a:r>
              <a:rPr lang="en-CA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BinaryOperator is a special case of BiFunction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2000"/>
              </a:lnSpc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rgbClr val="767676"/>
                </a:solidFill>
                <a:latin typeface="Consolas"/>
                <a:ea typeface="Consolas"/>
                <a:cs typeface="Consolas"/>
                <a:sym typeface="Consolas"/>
              </a:rPr>
              <a:t>@FunctionalInterface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rgbClr val="7E0055"/>
                </a:solidFill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-CA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BiFunction&lt;T, U, R&gt;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 apply(T t, U u);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rgbClr val="3E7D5F"/>
                </a:solidFill>
                <a:latin typeface="Consolas"/>
                <a:ea typeface="Consolas"/>
                <a:cs typeface="Consolas"/>
                <a:sym typeface="Consolas"/>
              </a:rPr>
              <a:t>    //plus default methods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rgbClr val="767676"/>
                </a:solidFill>
                <a:latin typeface="Consolas"/>
                <a:ea typeface="Consolas"/>
                <a:cs typeface="Consolas"/>
                <a:sym typeface="Consolas"/>
              </a:rPr>
              <a:t>@FunctionalInterface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rgbClr val="7E0055"/>
                </a:solidFill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-CA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BinaryOperator&lt;T&gt;</a:t>
            </a:r>
            <a:r>
              <a:rPr lang="en-CA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CA" sz="2000" b="1">
                <a:solidFill>
                  <a:srgbClr val="7E0055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CA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BiFunction&lt;T, T, T&gt;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rgbClr val="3E7D5F"/>
                </a:solidFill>
                <a:latin typeface="Consolas"/>
                <a:ea typeface="Consolas"/>
                <a:cs typeface="Consolas"/>
                <a:sym typeface="Consolas"/>
              </a:rPr>
              <a:t>    // T apply(T t1, T t2);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rgbClr val="3E7D5F"/>
                </a:solidFill>
                <a:latin typeface="Consolas"/>
                <a:ea typeface="Consolas"/>
                <a:cs typeface="Consolas"/>
                <a:sym typeface="Consolas"/>
              </a:rPr>
              <a:t>    // plus static methods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b="1">
              <a:solidFill>
                <a:srgbClr val="76767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 txBox="1">
            <a:spLocks noGrp="1"/>
          </p:cNvSpPr>
          <p:nvPr>
            <p:ph type="title"/>
          </p:nvPr>
        </p:nvSpPr>
        <p:spPr>
          <a:xfrm>
            <a:off x="310838" y="140341"/>
            <a:ext cx="9470890" cy="933767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Identity element</a:t>
            </a:r>
          </a:p>
        </p:txBody>
      </p:sp>
      <p:sp>
        <p:nvSpPr>
          <p:cNvPr id="824" name="Shape 824"/>
          <p:cNvSpPr/>
          <p:nvPr/>
        </p:nvSpPr>
        <p:spPr>
          <a:xfrm>
            <a:off x="564704" y="1666876"/>
            <a:ext cx="9289031" cy="16538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bi-function takes two arguments, so…</a:t>
            </a:r>
          </a:p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CA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happens if the Stream is empty?</a:t>
            </a:r>
          </a:p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CA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happens if the Stream has only one element?</a:t>
            </a:r>
          </a:p>
          <a:p>
            <a:pPr marL="0" marR="0" lvl="0" indent="0" algn="l" rtl="0">
              <a:lnSpc>
                <a:spcPct val="85185"/>
              </a:lnSpc>
              <a:spcBef>
                <a:spcPts val="0"/>
              </a:spcBef>
              <a:buNone/>
            </a:pPr>
            <a:endParaRPr sz="27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Shape 825"/>
          <p:cNvSpPr/>
          <p:nvPr/>
        </p:nvSpPr>
        <p:spPr>
          <a:xfrm>
            <a:off x="577404" y="3787776"/>
            <a:ext cx="9289031" cy="16538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154" marR="0" lvl="0" indent="-457154" algn="just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CA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reduction of an empty Stream is the identity element</a:t>
            </a:r>
          </a:p>
          <a:p>
            <a:pPr marL="457154" marR="0" lvl="0" indent="-457154" algn="just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CA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the Stream has only one element, then the reduction is that element</a:t>
            </a:r>
          </a:p>
          <a:p>
            <a:pPr marL="457154" marR="0" lvl="0" indent="-457154" algn="just" rtl="0">
              <a:lnSpc>
                <a:spcPct val="85185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Shape 830"/>
          <p:cNvSpPr txBox="1">
            <a:spLocks noGrp="1"/>
          </p:cNvSpPr>
          <p:nvPr>
            <p:ph type="title"/>
          </p:nvPr>
        </p:nvSpPr>
        <p:spPr>
          <a:xfrm>
            <a:off x="310838" y="140341"/>
            <a:ext cx="9470890" cy="933767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Aggregation</a:t>
            </a:r>
          </a:p>
        </p:txBody>
      </p:sp>
      <p:sp>
        <p:nvSpPr>
          <p:cNvPr id="831" name="Shape 831"/>
          <p:cNvSpPr/>
          <p:nvPr/>
        </p:nvSpPr>
        <p:spPr>
          <a:xfrm>
            <a:off x="564704" y="1666875"/>
            <a:ext cx="9289031" cy="52629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Stream&lt;Integer&gt; stream = ...;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BinaryOperation&lt;Integer&gt; sum = (i1, i2) -&gt; i1 + i2;</a:t>
            </a:r>
            <a:br>
              <a:rPr lang="en-CA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Integer id = 0; </a:t>
            </a:r>
            <a:r>
              <a:rPr lang="en-CA" sz="2400" b="1">
                <a:solidFill>
                  <a:srgbClr val="007F00"/>
                </a:solidFill>
                <a:latin typeface="Consolas"/>
                <a:ea typeface="Consolas"/>
                <a:cs typeface="Consolas"/>
                <a:sym typeface="Consolas"/>
              </a:rPr>
              <a:t>// identity element for the sum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Stream&lt;Integer&gt; stream = Stream.</a:t>
            </a:r>
            <a:r>
              <a:rPr lang="en-CA" sz="2400" b="1" i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empty</a:t>
            </a: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 b="1">
                <a:solidFill>
                  <a:srgbClr val="7E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red = stream.reduce(id, sum);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lang="en-CA" sz="2400" b="1" i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.println(red);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6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Will print: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36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&gt; 0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6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 txBox="1">
            <a:spLocks noGrp="1"/>
          </p:cNvSpPr>
          <p:nvPr>
            <p:ph type="title"/>
          </p:nvPr>
        </p:nvSpPr>
        <p:spPr>
          <a:xfrm>
            <a:off x="310838" y="140341"/>
            <a:ext cx="9470890" cy="933767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Aggregation</a:t>
            </a:r>
          </a:p>
        </p:txBody>
      </p:sp>
      <p:sp>
        <p:nvSpPr>
          <p:cNvPr id="837" name="Shape 837"/>
          <p:cNvSpPr/>
          <p:nvPr/>
        </p:nvSpPr>
        <p:spPr>
          <a:xfrm>
            <a:off x="564704" y="1666875"/>
            <a:ext cx="9289031" cy="52629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Stream&lt;Integer&gt; stream = ...;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BinaryOperation&lt;Integer&gt; sum = (i1, i2) -&gt; i1 + i2;</a:t>
            </a:r>
            <a:br>
              <a:rPr lang="en-CA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Integer id = 0; </a:t>
            </a:r>
            <a:r>
              <a:rPr lang="en-CA" sz="2400" b="1">
                <a:solidFill>
                  <a:srgbClr val="007F00"/>
                </a:solidFill>
                <a:latin typeface="Consolas"/>
                <a:ea typeface="Consolas"/>
                <a:cs typeface="Consolas"/>
                <a:sym typeface="Consolas"/>
              </a:rPr>
              <a:t>// identity element for the sum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Stream&lt;Integer&gt; stream = Stream.</a:t>
            </a:r>
            <a:r>
              <a:rPr lang="en-CA" sz="2400" b="1" i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(1);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 b="1">
                <a:solidFill>
                  <a:srgbClr val="7E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red = stream.reduce(id, sum);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lang="en-CA" sz="2400" b="1" i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.println(red);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6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Will print: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36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&gt; 1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6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 txBox="1">
            <a:spLocks noGrp="1"/>
          </p:cNvSpPr>
          <p:nvPr>
            <p:ph type="title"/>
          </p:nvPr>
        </p:nvSpPr>
        <p:spPr>
          <a:xfrm>
            <a:off x="310838" y="140341"/>
            <a:ext cx="9470890" cy="933767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Aggregation</a:t>
            </a:r>
          </a:p>
        </p:txBody>
      </p:sp>
      <p:sp>
        <p:nvSpPr>
          <p:cNvPr id="843" name="Shape 843"/>
          <p:cNvSpPr/>
          <p:nvPr/>
        </p:nvSpPr>
        <p:spPr>
          <a:xfrm>
            <a:off x="564704" y="1666875"/>
            <a:ext cx="9289031" cy="52629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Stream&lt;Integer&gt; stream = ...;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BinaryOperation&lt;Integer&gt; sum = (i1, i2) -&gt; i1 + i2;</a:t>
            </a:r>
            <a:br>
              <a:rPr lang="en-CA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Integer id = 0; </a:t>
            </a:r>
            <a:r>
              <a:rPr lang="en-CA" sz="2400" b="1">
                <a:solidFill>
                  <a:srgbClr val="007F00"/>
                </a:solidFill>
                <a:latin typeface="Consolas"/>
                <a:ea typeface="Consolas"/>
                <a:cs typeface="Consolas"/>
                <a:sym typeface="Consolas"/>
              </a:rPr>
              <a:t>// identity element for the sum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Stream&lt;Integer&gt; stream = Stream.</a:t>
            </a:r>
            <a:r>
              <a:rPr lang="en-CA" sz="2400" b="1" i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(1, 2, 3, 4);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 b="1">
                <a:solidFill>
                  <a:srgbClr val="7E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red = stream.reduce(id, sum);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lang="en-CA" sz="2400" b="1" i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.println(red);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6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Will print: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36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&gt; 10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6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 txBox="1">
            <a:spLocks noGrp="1"/>
          </p:cNvSpPr>
          <p:nvPr>
            <p:ph type="title"/>
          </p:nvPr>
        </p:nvSpPr>
        <p:spPr>
          <a:xfrm>
            <a:off x="310838" y="140341"/>
            <a:ext cx="9470890" cy="933767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Aggregation: Corner Case</a:t>
            </a:r>
          </a:p>
        </p:txBody>
      </p:sp>
      <p:sp>
        <p:nvSpPr>
          <p:cNvPr id="849" name="Shape 849"/>
          <p:cNvSpPr/>
          <p:nvPr/>
        </p:nvSpPr>
        <p:spPr>
          <a:xfrm>
            <a:off x="564704" y="1666875"/>
            <a:ext cx="9289031" cy="36933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Suppose the reduction is the max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7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7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BinaryOperation&lt;Integer&gt; max =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(i1, i2) -&gt; i1 &gt; i2 ? i1 : i2;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7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7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154" marR="0" lvl="0" indent="-457154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CA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problem is, there is no identity element for the max reduction</a:t>
            </a:r>
          </a:p>
          <a:p>
            <a:pPr marL="457154" marR="0" lvl="0" indent="-457154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CA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the max of an empty Stream is undefined…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 txBox="1">
            <a:spLocks noGrp="1"/>
          </p:cNvSpPr>
          <p:nvPr>
            <p:ph type="title"/>
          </p:nvPr>
        </p:nvSpPr>
        <p:spPr>
          <a:xfrm>
            <a:off x="310838" y="140341"/>
            <a:ext cx="9470890" cy="933767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Aggregation: Corner Case</a:t>
            </a:r>
          </a:p>
        </p:txBody>
      </p:sp>
      <p:sp>
        <p:nvSpPr>
          <p:cNvPr id="855" name="Shape 855"/>
          <p:cNvSpPr/>
          <p:nvPr/>
        </p:nvSpPr>
        <p:spPr>
          <a:xfrm>
            <a:off x="564704" y="1666875"/>
            <a:ext cx="9289031" cy="39703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Then what is the return type of this call?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7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List&lt;Integer&gt; ages = ... 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Stream&lt;Integer&gt; stream = ages.stream();</a:t>
            </a:r>
            <a:br>
              <a:rPr lang="en-CA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2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max = stream.max();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7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154" marR="0" lvl="0" indent="-457154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CA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it is an int, then the default value is 0…</a:t>
            </a:r>
          </a:p>
          <a:p>
            <a:pPr marL="457154" marR="0" lvl="0" indent="-457154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CA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it is an Integer, then the default value is null…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>
            <a:spLocks noGrp="1"/>
          </p:cNvSpPr>
          <p:nvPr>
            <p:ph type="title"/>
          </p:nvPr>
        </p:nvSpPr>
        <p:spPr>
          <a:xfrm>
            <a:off x="315609" y="413808"/>
            <a:ext cx="9452841" cy="569639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Stream</a:t>
            </a:r>
          </a:p>
        </p:txBody>
      </p:sp>
      <p:pic>
        <p:nvPicPr>
          <p:cNvPr id="539" name="Shape 5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671" y="2501900"/>
            <a:ext cx="9493695" cy="26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 txBox="1">
            <a:spLocks noGrp="1"/>
          </p:cNvSpPr>
          <p:nvPr>
            <p:ph type="title"/>
          </p:nvPr>
        </p:nvSpPr>
        <p:spPr>
          <a:xfrm>
            <a:off x="310838" y="140341"/>
            <a:ext cx="9470890" cy="933767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Optionals</a:t>
            </a:r>
          </a:p>
        </p:txBody>
      </p:sp>
      <p:sp>
        <p:nvSpPr>
          <p:cNvPr id="861" name="Shape 861"/>
          <p:cNvSpPr/>
          <p:nvPr/>
        </p:nvSpPr>
        <p:spPr>
          <a:xfrm>
            <a:off x="564704" y="1666875"/>
            <a:ext cx="9289031" cy="277724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List&lt;Integer&gt; ages = ... 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Stream&lt;Integer&gt; stream = ages.stream();</a:t>
            </a:r>
            <a:br>
              <a:rPr lang="en-CA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2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Optional&lt;Integer&gt;</a:t>
            </a: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max = stream.max();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7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85185"/>
              </a:lnSpc>
              <a:spcBef>
                <a:spcPts val="0"/>
              </a:spcBef>
              <a:buSzPct val="25000"/>
              <a:buNone/>
            </a:pPr>
            <a:r>
              <a:rPr lang="en-CA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Optional means « there might be no result »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Shape 866"/>
          <p:cNvSpPr txBox="1">
            <a:spLocks noGrp="1"/>
          </p:cNvSpPr>
          <p:nvPr>
            <p:ph type="title"/>
          </p:nvPr>
        </p:nvSpPr>
        <p:spPr>
          <a:xfrm>
            <a:off x="310838" y="140341"/>
            <a:ext cx="9470890" cy="933767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Optionals</a:t>
            </a:r>
          </a:p>
        </p:txBody>
      </p:sp>
      <p:sp>
        <p:nvSpPr>
          <p:cNvPr id="867" name="Shape 867"/>
          <p:cNvSpPr/>
          <p:nvPr/>
        </p:nvSpPr>
        <p:spPr>
          <a:xfrm>
            <a:off x="564704" y="1069975"/>
            <a:ext cx="9289031" cy="60272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How to use an Optional?</a:t>
            </a:r>
          </a:p>
          <a:p>
            <a:pPr marL="457046" marR="0" lvl="1" indent="-12545" algn="l" rtl="0">
              <a:spcBef>
                <a:spcPts val="0"/>
              </a:spcBef>
              <a:buSzPct val="25000"/>
              <a:buNone/>
            </a:pPr>
            <a:r>
              <a:rPr lang="en-CA" sz="2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Optional&lt;String&gt; opt = ... ;</a:t>
            </a:r>
            <a:br>
              <a:rPr lang="en-CA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2000" b="1" i="0" u="none" strike="noStrike" cap="none">
                <a:solidFill>
                  <a:srgbClr val="7E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CA" sz="2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(opt.isPresent()) {</a:t>
            </a:r>
            <a:br>
              <a:rPr lang="en-CA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2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String s = opt.get() ;</a:t>
            </a:r>
            <a:br>
              <a:rPr lang="en-CA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2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CA" sz="2000" b="1" i="0" u="none" strike="noStrike" cap="none">
                <a:solidFill>
                  <a:srgbClr val="7E005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CA" sz="2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457046" marR="0" lvl="1" indent="-12545" algn="l" rtl="0">
              <a:spcBef>
                <a:spcPts val="0"/>
              </a:spcBef>
              <a:buNone/>
            </a:pPr>
            <a:endParaRPr sz="2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046" marR="0" lvl="1" indent="-12545" algn="l" rtl="0">
              <a:spcBef>
                <a:spcPts val="0"/>
              </a:spcBef>
              <a:buSzPct val="25000"/>
              <a:buNone/>
            </a:pPr>
            <a:r>
              <a:rPr lang="en-CA" sz="2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154" marR="0" lvl="0" indent="-457154" algn="just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CA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method isPresent() returns true if there is something in the optional</a:t>
            </a:r>
          </a:p>
          <a:p>
            <a:pPr marL="457154" marR="0" lvl="0" indent="-457154" algn="just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CA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method get() returns the value held by this optional</a:t>
            </a:r>
          </a:p>
          <a:p>
            <a:pPr marL="457154" marR="0" lvl="0" indent="-457154" algn="just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154" marR="0" lvl="0" indent="-457154" algn="just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CA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method orElse() encapsulates both calls</a:t>
            </a:r>
          </a:p>
          <a:p>
            <a:pPr marL="457046" marR="0" lvl="1" indent="-12545" algn="just" rtl="0">
              <a:spcBef>
                <a:spcPts val="0"/>
              </a:spcBef>
              <a:buSzPct val="25000"/>
              <a:buNone/>
            </a:pPr>
            <a:r>
              <a:rPr lang="en-CA" sz="2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s = opt.orElse(</a:t>
            </a:r>
            <a:r>
              <a:rPr lang="en-CA" sz="2000" b="1" i="0" u="none" strike="noStrike" cap="non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CA" sz="2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; </a:t>
            </a:r>
            <a:r>
              <a:rPr lang="en-CA" sz="2000" b="1" i="0" u="none" strike="noStrike" cap="none">
                <a:solidFill>
                  <a:srgbClr val="3E7D5F"/>
                </a:solidFill>
                <a:latin typeface="Consolas"/>
                <a:ea typeface="Consolas"/>
                <a:cs typeface="Consolas"/>
                <a:sym typeface="Consolas"/>
              </a:rPr>
              <a:t>// defines a default value</a:t>
            </a:r>
          </a:p>
          <a:p>
            <a:pPr marL="457154" marR="0" lvl="0" indent="-457154" algn="just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154" marR="0" lvl="0" indent="-457154" algn="just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CA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method orElseThrow() defines a thrown exception</a:t>
            </a: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String s = opt.orElseThrow(MyException::</a:t>
            </a:r>
            <a:r>
              <a:rPr lang="en-CA" sz="2000" b="1">
                <a:solidFill>
                  <a:srgbClr val="7E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CA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buNone/>
            </a:pP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Shape 872"/>
          <p:cNvSpPr/>
          <p:nvPr/>
        </p:nvSpPr>
        <p:spPr>
          <a:xfrm>
            <a:off x="752635" y="1356573"/>
            <a:ext cx="4501782" cy="1949526"/>
          </a:xfrm>
          <a:prstGeom prst="rect">
            <a:avLst/>
          </a:prstGeom>
          <a:noFill/>
          <a:ln>
            <a:noFill/>
          </a:ln>
        </p:spPr>
        <p:txBody>
          <a:bodyPr lIns="101850" tIns="50925" rIns="101850" bIns="50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4000" b="1">
                <a:solidFill>
                  <a:srgbClr val="F36F23"/>
                </a:solidFill>
                <a:latin typeface="PT Sans"/>
                <a:ea typeface="PT Sans"/>
                <a:cs typeface="PT Sans"/>
                <a:sym typeface="PT Sans"/>
              </a:rPr>
              <a:t>Example: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4000" b="1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	OptionalTutor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4000" b="1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873" name="Shape 873"/>
          <p:cNvSpPr txBox="1"/>
          <p:nvPr/>
        </p:nvSpPr>
        <p:spPr>
          <a:xfrm>
            <a:off x="502920" y="311258"/>
            <a:ext cx="9052559" cy="636905"/>
          </a:xfrm>
          <a:prstGeom prst="rect">
            <a:avLst/>
          </a:prstGeom>
          <a:noFill/>
          <a:ln>
            <a:noFill/>
          </a:ln>
        </p:spPr>
        <p:txBody>
          <a:bodyPr lIns="101850" tIns="50925" rIns="101850" bIns="50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1F497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4" name="Shape 874"/>
          <p:cNvSpPr/>
          <p:nvPr/>
        </p:nvSpPr>
        <p:spPr>
          <a:xfrm>
            <a:off x="10044429" y="0"/>
            <a:ext cx="27940" cy="28787"/>
          </a:xfrm>
          <a:prstGeom prst="rect">
            <a:avLst/>
          </a:prstGeom>
          <a:solidFill>
            <a:srgbClr val="524598"/>
          </a:solidFill>
          <a:ln>
            <a:noFill/>
          </a:ln>
          <a:effectLst>
            <a:outerShdw blurRad="39999" dist="23000" dir="5400000" rotWithShape="0">
              <a:srgbClr val="808080">
                <a:alpha val="34901"/>
              </a:srgbClr>
            </a:outerShdw>
          </a:effectLst>
        </p:spPr>
        <p:txBody>
          <a:bodyPr lIns="101850" tIns="50925" rIns="101850" bIns="5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7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5" name="Shape 875"/>
          <p:cNvSpPr txBox="1"/>
          <p:nvPr/>
        </p:nvSpPr>
        <p:spPr>
          <a:xfrm>
            <a:off x="310838" y="140341"/>
            <a:ext cx="9470890" cy="9337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2900" b="1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Optionals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 txBox="1">
            <a:spLocks noGrp="1"/>
          </p:cNvSpPr>
          <p:nvPr>
            <p:ph type="title"/>
          </p:nvPr>
        </p:nvSpPr>
        <p:spPr>
          <a:xfrm>
            <a:off x="794543" y="4994500"/>
            <a:ext cx="8549639" cy="1543684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45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COLLECTORS</a:t>
            </a:r>
          </a:p>
        </p:txBody>
      </p:sp>
      <p:sp>
        <p:nvSpPr>
          <p:cNvPr id="881" name="Shape 881"/>
          <p:cNvSpPr txBox="1">
            <a:spLocks noGrp="1"/>
          </p:cNvSpPr>
          <p:nvPr>
            <p:ph type="body" idx="1"/>
          </p:nvPr>
        </p:nvSpPr>
        <p:spPr>
          <a:xfrm>
            <a:off x="794543" y="3294275"/>
            <a:ext cx="8549639" cy="1700212"/>
          </a:xfrm>
          <a:prstGeom prst="rect">
            <a:avLst/>
          </a:prstGeom>
          <a:noFill/>
          <a:ln>
            <a:noFill/>
          </a:ln>
        </p:spPr>
        <p:txBody>
          <a:bodyPr lIns="101750" tIns="50875" rIns="101750" bIns="50875" anchor="b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8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 txBox="1">
            <a:spLocks noGrp="1"/>
          </p:cNvSpPr>
          <p:nvPr>
            <p:ph type="title"/>
          </p:nvPr>
        </p:nvSpPr>
        <p:spPr>
          <a:xfrm>
            <a:off x="310838" y="140341"/>
            <a:ext cx="9470890" cy="933767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Collectors</a:t>
            </a:r>
          </a:p>
        </p:txBody>
      </p:sp>
      <p:sp>
        <p:nvSpPr>
          <p:cNvPr id="887" name="Shape 887"/>
          <p:cNvSpPr/>
          <p:nvPr/>
        </p:nvSpPr>
        <p:spPr>
          <a:xfrm>
            <a:off x="564704" y="1069975"/>
            <a:ext cx="9289031" cy="393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154" marR="0" lvl="0" indent="-457154" algn="just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154" marR="0" lvl="0" indent="-457154" algn="just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CA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There is another type of reduction</a:t>
            </a:r>
          </a:p>
          <a:p>
            <a:pPr marL="457154" marR="0" lvl="0" indent="-457154" algn="just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154" marR="0" lvl="0" indent="-457154" algn="just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CA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 is called « mutable » reduction</a:t>
            </a:r>
          </a:p>
          <a:p>
            <a:pPr marL="457154" marR="0" lvl="0" indent="-457154" algn="just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154" marR="0" lvl="0" indent="-457154" algn="just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CA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Instead of aggregating elements, this reduction puts them in a « container »</a:t>
            </a:r>
          </a:p>
          <a:p>
            <a:pPr marL="457154" marR="0" lvl="0" indent="-457154" algn="just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7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154" marR="0" lvl="0" indent="-457154" algn="just" rtl="0">
              <a:lnSpc>
                <a:spcPct val="155555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 txBox="1">
            <a:spLocks noGrp="1"/>
          </p:cNvSpPr>
          <p:nvPr>
            <p:ph type="title"/>
          </p:nvPr>
        </p:nvSpPr>
        <p:spPr>
          <a:xfrm>
            <a:off x="310838" y="140341"/>
            <a:ext cx="9470890" cy="933767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Collecting in a String</a:t>
            </a:r>
          </a:p>
        </p:txBody>
      </p:sp>
      <p:sp>
        <p:nvSpPr>
          <p:cNvPr id="893" name="Shape 893"/>
          <p:cNvSpPr/>
          <p:nvPr/>
        </p:nvSpPr>
        <p:spPr>
          <a:xfrm>
            <a:off x="684212" y="1196975"/>
            <a:ext cx="8809483" cy="49798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List&lt;Person&gt; persons = ... 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result =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persons.stream()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.filter(person -&gt; person.getAge() &gt; 20)</a:t>
            </a:r>
            <a:br>
              <a:rPr lang="en-CA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.map(Person::getLastName)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.</a:t>
            </a:r>
            <a:r>
              <a:rPr lang="en-CA" sz="2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collect</a:t>
            </a: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(Collectors.</a:t>
            </a:r>
            <a:r>
              <a:rPr lang="en-CA" sz="2400" b="1" i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joining</a:t>
            </a: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CA" sz="2400" b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", "</a:t>
            </a: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7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en-CA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Result is a String with all the names of the people in persons, older than 20, separated by a comma.</a:t>
            </a:r>
          </a:p>
          <a:p>
            <a:pPr marL="0" marR="0" lvl="0" indent="0" algn="l" rtl="0">
              <a:lnSpc>
                <a:spcPct val="111705"/>
              </a:lnSpc>
              <a:spcBef>
                <a:spcPts val="0"/>
              </a:spcBef>
              <a:buNone/>
            </a:pPr>
            <a:endParaRPr sz="1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7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51111"/>
              </a:lnSpc>
              <a:spcBef>
                <a:spcPts val="0"/>
              </a:spcBef>
              <a:buNone/>
            </a:pPr>
            <a:endParaRPr sz="36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Shape 898"/>
          <p:cNvSpPr txBox="1">
            <a:spLocks noGrp="1"/>
          </p:cNvSpPr>
          <p:nvPr>
            <p:ph type="title"/>
          </p:nvPr>
        </p:nvSpPr>
        <p:spPr>
          <a:xfrm>
            <a:off x="310838" y="140341"/>
            <a:ext cx="9470890" cy="933767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Collecting in a List</a:t>
            </a:r>
          </a:p>
        </p:txBody>
      </p:sp>
      <p:sp>
        <p:nvSpPr>
          <p:cNvPr id="899" name="Shape 899"/>
          <p:cNvSpPr/>
          <p:nvPr/>
        </p:nvSpPr>
        <p:spPr>
          <a:xfrm>
            <a:off x="684212" y="1196975"/>
            <a:ext cx="8809483" cy="49798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List&lt;Person&gt; persons = ... 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List&lt;String&gt; result =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persons.stream()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.filter(person -&gt; person.getAge() &gt; 20)</a:t>
            </a:r>
            <a:br>
              <a:rPr lang="en-CA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.map(Person::getLastName)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.</a:t>
            </a:r>
            <a:r>
              <a:rPr lang="en-CA" sz="2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collect</a:t>
            </a: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(Collectors.</a:t>
            </a:r>
            <a:r>
              <a:rPr lang="en-CA" sz="2400" b="1" i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toList</a:t>
            </a: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7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en-CA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Result is a List of String with all the names of the people in persons, older than 20.</a:t>
            </a:r>
          </a:p>
          <a:p>
            <a:pPr marL="0" marR="0" lvl="0" indent="0" algn="l" rtl="0">
              <a:lnSpc>
                <a:spcPct val="111705"/>
              </a:lnSpc>
              <a:spcBef>
                <a:spcPts val="0"/>
              </a:spcBef>
              <a:buNone/>
            </a:pPr>
            <a:endParaRPr sz="1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7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51111"/>
              </a:lnSpc>
              <a:spcBef>
                <a:spcPts val="0"/>
              </a:spcBef>
              <a:buNone/>
            </a:pPr>
            <a:endParaRPr sz="36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Shape 904"/>
          <p:cNvSpPr txBox="1">
            <a:spLocks noGrp="1"/>
          </p:cNvSpPr>
          <p:nvPr>
            <p:ph type="title"/>
          </p:nvPr>
        </p:nvSpPr>
        <p:spPr>
          <a:xfrm>
            <a:off x="310838" y="140341"/>
            <a:ext cx="9470890" cy="933767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Collecting in a Map</a:t>
            </a:r>
          </a:p>
        </p:txBody>
      </p:sp>
      <p:sp>
        <p:nvSpPr>
          <p:cNvPr id="905" name="Shape 905"/>
          <p:cNvSpPr/>
          <p:nvPr/>
        </p:nvSpPr>
        <p:spPr>
          <a:xfrm>
            <a:off x="684212" y="1196975"/>
            <a:ext cx="9025506" cy="61828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List&lt;Person&gt; persons = ... 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Map&lt;Integer, List&lt;Person&gt;&gt; result =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persons.stream()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.filter(person -&gt; person.getAge() &gt; 20)</a:t>
            </a:r>
            <a:br>
              <a:rPr lang="en-CA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CA" sz="2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collect</a:t>
            </a: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(Collectors.</a:t>
            </a:r>
            <a:r>
              <a:rPr lang="en-CA" sz="2400" b="1" i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groupingBy</a:t>
            </a:r>
            <a:r>
              <a:rPr lang="en-CA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(Person::getAge));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Result is a Map containing the people of persons, older than 20</a:t>
            </a:r>
          </a:p>
          <a:p>
            <a:pPr marL="914200" marR="0" lvl="1" indent="-4697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CA" sz="27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keys are the ages of the people</a:t>
            </a:r>
          </a:p>
          <a:p>
            <a:pPr marL="914200" marR="0" lvl="1" indent="-4697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CA" sz="27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values are the lists of the people of that age</a:t>
            </a:r>
          </a:p>
          <a:p>
            <a:pPr marL="457154" marR="0" lvl="0" indent="-457154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en-CA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possible to « post-process » the values, with a </a:t>
            </a:r>
            <a:r>
              <a:rPr lang="en-CA" sz="27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downstream collector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7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51111"/>
              </a:lnSpc>
              <a:spcBef>
                <a:spcPts val="0"/>
              </a:spcBef>
              <a:buNone/>
            </a:pPr>
            <a:endParaRPr sz="36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Shape 910"/>
          <p:cNvSpPr txBox="1">
            <a:spLocks noGrp="1"/>
          </p:cNvSpPr>
          <p:nvPr>
            <p:ph type="title"/>
          </p:nvPr>
        </p:nvSpPr>
        <p:spPr>
          <a:xfrm>
            <a:off x="310838" y="140341"/>
            <a:ext cx="9470890" cy="933767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Collecting in a Map</a:t>
            </a:r>
          </a:p>
        </p:txBody>
      </p:sp>
      <p:sp>
        <p:nvSpPr>
          <p:cNvPr id="911" name="Shape 911"/>
          <p:cNvSpPr/>
          <p:nvPr/>
        </p:nvSpPr>
        <p:spPr>
          <a:xfrm>
            <a:off x="684212" y="1196975"/>
            <a:ext cx="9169522" cy="37548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List&lt;Person&gt; persons = ... 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Map&lt;Integer, </a:t>
            </a:r>
            <a:r>
              <a:rPr lang="en-CA" sz="2000" b="1">
                <a:solidFill>
                  <a:srgbClr val="00AFF0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CA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result =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persons.stream()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.filter(person -&gt; person.getAge() &gt; 20)</a:t>
            </a:r>
            <a:br>
              <a:rPr lang="en-CA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r>
              <a:rPr lang="en-CA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CA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collect</a:t>
            </a:r>
            <a:r>
              <a:rPr lang="en-CA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(Collectors.</a:t>
            </a:r>
            <a:r>
              <a:rPr lang="en-CA" sz="2000" b="1" i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groupingBy</a:t>
            </a:r>
            <a:r>
              <a:rPr lang="en-CA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(Person::getAge,  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</a:t>
            </a:r>
            <a:r>
              <a:rPr lang="en-CA" sz="2000" b="1">
                <a:solidFill>
                  <a:srgbClr val="00AFF0"/>
                </a:solidFill>
                <a:latin typeface="Consolas"/>
                <a:ea typeface="Consolas"/>
                <a:cs typeface="Consolas"/>
                <a:sym typeface="Consolas"/>
              </a:rPr>
              <a:t>Collectors.</a:t>
            </a:r>
            <a:r>
              <a:rPr lang="en-CA" sz="2000" b="1" i="1">
                <a:solidFill>
                  <a:srgbClr val="00AFF0"/>
                </a:solidFill>
                <a:latin typeface="Consolas"/>
                <a:ea typeface="Consolas"/>
                <a:cs typeface="Consolas"/>
                <a:sym typeface="Consolas"/>
              </a:rPr>
              <a:t>counting</a:t>
            </a:r>
            <a:r>
              <a:rPr lang="en-CA" sz="2000" b="1">
                <a:solidFill>
                  <a:srgbClr val="00AFF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CA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7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en-CA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Collectors.counting() just counts the number of people of each age.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Shape 916"/>
          <p:cNvSpPr/>
          <p:nvPr/>
        </p:nvSpPr>
        <p:spPr>
          <a:xfrm>
            <a:off x="752635" y="1356573"/>
            <a:ext cx="4617197" cy="2565078"/>
          </a:xfrm>
          <a:prstGeom prst="rect">
            <a:avLst/>
          </a:prstGeom>
          <a:noFill/>
          <a:ln>
            <a:noFill/>
          </a:ln>
        </p:spPr>
        <p:txBody>
          <a:bodyPr lIns="101850" tIns="50925" rIns="101850" bIns="50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4000" b="1">
                <a:solidFill>
                  <a:srgbClr val="F36F23"/>
                </a:solidFill>
                <a:latin typeface="PT Sans"/>
                <a:ea typeface="PT Sans"/>
                <a:cs typeface="PT Sans"/>
                <a:sym typeface="PT Sans"/>
              </a:rPr>
              <a:t>Example: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4000" b="1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	GroupByTutor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4000" b="1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4000" b="1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	</a:t>
            </a:r>
          </a:p>
        </p:txBody>
      </p:sp>
      <p:sp>
        <p:nvSpPr>
          <p:cNvPr id="917" name="Shape 917"/>
          <p:cNvSpPr txBox="1"/>
          <p:nvPr/>
        </p:nvSpPr>
        <p:spPr>
          <a:xfrm>
            <a:off x="502920" y="311258"/>
            <a:ext cx="9052559" cy="636905"/>
          </a:xfrm>
          <a:prstGeom prst="rect">
            <a:avLst/>
          </a:prstGeom>
          <a:noFill/>
          <a:ln>
            <a:noFill/>
          </a:ln>
        </p:spPr>
        <p:txBody>
          <a:bodyPr lIns="101850" tIns="50925" rIns="101850" bIns="50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1F497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8" name="Shape 918"/>
          <p:cNvSpPr/>
          <p:nvPr/>
        </p:nvSpPr>
        <p:spPr>
          <a:xfrm>
            <a:off x="10044429" y="0"/>
            <a:ext cx="27940" cy="28787"/>
          </a:xfrm>
          <a:prstGeom prst="rect">
            <a:avLst/>
          </a:prstGeom>
          <a:solidFill>
            <a:srgbClr val="524598"/>
          </a:solidFill>
          <a:ln>
            <a:noFill/>
          </a:ln>
          <a:effectLst>
            <a:outerShdw blurRad="39999" dist="23000" dir="5400000" rotWithShape="0">
              <a:srgbClr val="808080">
                <a:alpha val="34901"/>
              </a:srgbClr>
            </a:outerShdw>
          </a:effectLst>
        </p:spPr>
        <p:txBody>
          <a:bodyPr lIns="101850" tIns="50925" rIns="101850" bIns="5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7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9" name="Shape 919"/>
          <p:cNvSpPr txBox="1"/>
          <p:nvPr/>
        </p:nvSpPr>
        <p:spPr>
          <a:xfrm>
            <a:off x="310838" y="360143"/>
            <a:ext cx="9470890" cy="9337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2900" b="1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Collectors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315609" y="413808"/>
            <a:ext cx="9452841" cy="569639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What is a Stream?</a:t>
            </a:r>
          </a:p>
        </p:txBody>
      </p:sp>
      <p:sp>
        <p:nvSpPr>
          <p:cNvPr id="545" name="Shape 545"/>
          <p:cNvSpPr txBox="1"/>
          <p:nvPr/>
        </p:nvSpPr>
        <p:spPr>
          <a:xfrm>
            <a:off x="508179" y="1157103"/>
            <a:ext cx="9052559" cy="5177370"/>
          </a:xfrm>
          <a:prstGeom prst="rect">
            <a:avLst/>
          </a:prstGeom>
          <a:noFill/>
          <a:ln>
            <a:noFill/>
          </a:ln>
        </p:spPr>
        <p:txBody>
          <a:bodyPr lIns="101750" tIns="50875" rIns="101750" bIns="5087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CA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 object on which one can define</a:t>
            </a:r>
            <a:r>
              <a:rPr lang="en-CA" sz="2700" i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operations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CA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 object that does not hold any data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CA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 object that should not change the data it processes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CA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 object able to process data in « one pass »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CA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 object optimized from the algorithm point of view, and able to process data in parallel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81657" marR="0" lvl="0" indent="-381657" algn="l" rtl="0">
              <a:lnSpc>
                <a:spcPct val="175000"/>
              </a:lnSpc>
              <a:spcBef>
                <a:spcPts val="669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657" marR="0" lvl="0" indent="-381657" algn="l" rtl="0">
              <a:lnSpc>
                <a:spcPct val="175000"/>
              </a:lnSpc>
              <a:spcBef>
                <a:spcPts val="1338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81657" marR="0" lvl="0" indent="-381657" algn="l" rtl="0">
              <a:lnSpc>
                <a:spcPct val="175000"/>
              </a:lnSpc>
              <a:spcBef>
                <a:spcPts val="1338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Shape 924"/>
          <p:cNvSpPr txBox="1">
            <a:spLocks noGrp="1"/>
          </p:cNvSpPr>
          <p:nvPr>
            <p:ph type="title"/>
          </p:nvPr>
        </p:nvSpPr>
        <p:spPr>
          <a:xfrm>
            <a:off x="315609" y="413808"/>
            <a:ext cx="9452841" cy="569639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Collectors</a:t>
            </a:r>
          </a:p>
        </p:txBody>
      </p:sp>
      <p:sp>
        <p:nvSpPr>
          <p:cNvPr id="925" name="Shape 925"/>
          <p:cNvSpPr/>
          <p:nvPr/>
        </p:nvSpPr>
        <p:spPr>
          <a:xfrm>
            <a:off x="752635" y="1356573"/>
            <a:ext cx="4924973" cy="1949526"/>
          </a:xfrm>
          <a:prstGeom prst="rect">
            <a:avLst/>
          </a:prstGeom>
          <a:noFill/>
          <a:ln>
            <a:noFill/>
          </a:ln>
        </p:spPr>
        <p:txBody>
          <a:bodyPr lIns="101850" tIns="50925" rIns="101850" bIns="50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4000" b="1">
                <a:solidFill>
                  <a:srgbClr val="F36F23"/>
                </a:solidFill>
                <a:latin typeface="PT Sans"/>
                <a:ea typeface="PT Sans"/>
                <a:cs typeface="PT Sans"/>
                <a:sym typeface="PT Sans"/>
              </a:rPr>
              <a:t>Example: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4000" b="1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	CollectorsTutor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4000" b="1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 txBox="1">
            <a:spLocks noGrp="1"/>
          </p:cNvSpPr>
          <p:nvPr>
            <p:ph type="title"/>
          </p:nvPr>
        </p:nvSpPr>
        <p:spPr>
          <a:xfrm>
            <a:off x="794543" y="4994500"/>
            <a:ext cx="8549639" cy="1543684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45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SPECIAL STREAM TYPES</a:t>
            </a:r>
          </a:p>
        </p:txBody>
      </p:sp>
      <p:sp>
        <p:nvSpPr>
          <p:cNvPr id="931" name="Shape 931"/>
          <p:cNvSpPr txBox="1">
            <a:spLocks noGrp="1"/>
          </p:cNvSpPr>
          <p:nvPr>
            <p:ph type="body" idx="1"/>
          </p:nvPr>
        </p:nvSpPr>
        <p:spPr>
          <a:xfrm>
            <a:off x="794543" y="3294275"/>
            <a:ext cx="8549639" cy="1700212"/>
          </a:xfrm>
          <a:prstGeom prst="rect">
            <a:avLst/>
          </a:prstGeom>
          <a:noFill/>
          <a:ln>
            <a:noFill/>
          </a:ln>
        </p:spPr>
        <p:txBody>
          <a:bodyPr lIns="101750" tIns="50875" rIns="101750" bIns="50875" anchor="b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8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 txBox="1">
            <a:spLocks noGrp="1"/>
          </p:cNvSpPr>
          <p:nvPr>
            <p:ph type="title"/>
          </p:nvPr>
        </p:nvSpPr>
        <p:spPr>
          <a:xfrm>
            <a:off x="310838" y="140341"/>
            <a:ext cx="9470890" cy="933767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IntStream</a:t>
            </a:r>
          </a:p>
        </p:txBody>
      </p:sp>
      <p:sp>
        <p:nvSpPr>
          <p:cNvPr id="937" name="Shape 937"/>
          <p:cNvSpPr/>
          <p:nvPr/>
        </p:nvSpPr>
        <p:spPr>
          <a:xfrm>
            <a:off x="492695" y="1293912"/>
            <a:ext cx="8856983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IntStream - a sequence of primitive int-valued elements supporting sequential and parallel aggregate operations. This is the int primitive specialization of Stream.</a:t>
            </a:r>
          </a:p>
        </p:txBody>
      </p:sp>
      <p:sp>
        <p:nvSpPr>
          <p:cNvPr id="938" name="Shape 938"/>
          <p:cNvSpPr/>
          <p:nvPr/>
        </p:nvSpPr>
        <p:spPr>
          <a:xfrm>
            <a:off x="1356791" y="3382144"/>
            <a:ext cx="6495100" cy="17235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1800">
                <a:solidFill>
                  <a:srgbClr val="000000"/>
                </a:solidFill>
                <a:highlight>
                  <a:srgbClr val="D4D4D4"/>
                </a:highlight>
                <a:latin typeface="Arial"/>
                <a:ea typeface="Arial"/>
                <a:cs typeface="Arial"/>
                <a:sym typeface="Arial"/>
              </a:rPr>
              <a:t>IntStream.</a:t>
            </a:r>
            <a:r>
              <a:rPr lang="en-CA" sz="1800" i="1">
                <a:solidFill>
                  <a:srgbClr val="000000"/>
                </a:solidFill>
                <a:highlight>
                  <a:srgbClr val="D4D4D4"/>
                </a:highlight>
                <a:latin typeface="Arial"/>
                <a:ea typeface="Arial"/>
                <a:cs typeface="Arial"/>
                <a:sym typeface="Arial"/>
              </a:rPr>
              <a:t>of(2,3,3,4).max();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List&lt;Integer&gt; </a:t>
            </a:r>
            <a:r>
              <a:rPr lang="en-CA" sz="1800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numbers</a:t>
            </a:r>
            <a:r>
              <a:rPr lang="en-C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IntStream.</a:t>
            </a:r>
            <a:r>
              <a:rPr lang="en-CA" sz="18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range(1, 3)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18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.boxed()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.collect(Collectors.</a:t>
            </a:r>
            <a:r>
              <a:rPr lang="en-CA" sz="18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toList());</a:t>
            </a:r>
          </a:p>
        </p:txBody>
      </p:sp>
      <p:sp>
        <p:nvSpPr>
          <p:cNvPr id="939" name="Shape 939"/>
          <p:cNvSpPr/>
          <p:nvPr/>
        </p:nvSpPr>
        <p:spPr>
          <a:xfrm>
            <a:off x="636712" y="5182344"/>
            <a:ext cx="8856983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Other primitive values streams are: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- DoubleStream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- LongStream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Shape 945"/>
          <p:cNvSpPr txBox="1">
            <a:spLocks noGrp="1"/>
          </p:cNvSpPr>
          <p:nvPr>
            <p:ph type="title"/>
          </p:nvPr>
        </p:nvSpPr>
        <p:spPr>
          <a:xfrm>
            <a:off x="315609" y="413808"/>
            <a:ext cx="9452841" cy="569639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IntStream usage examples</a:t>
            </a:r>
          </a:p>
        </p:txBody>
      </p:sp>
      <p:sp>
        <p:nvSpPr>
          <p:cNvPr id="946" name="Shape 946"/>
          <p:cNvSpPr/>
          <p:nvPr/>
        </p:nvSpPr>
        <p:spPr>
          <a:xfrm>
            <a:off x="348680" y="1149895"/>
            <a:ext cx="9709719" cy="64479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1800">
                <a:solidFill>
                  <a:srgbClr val="000000"/>
                </a:solidFill>
                <a:highlight>
                  <a:srgbClr val="D4D4D4"/>
                </a:highlight>
                <a:latin typeface="Arial"/>
                <a:ea typeface="Arial"/>
                <a:cs typeface="Arial"/>
                <a:sym typeface="Arial"/>
              </a:rPr>
              <a:t>List&lt;String&gt; </a:t>
            </a:r>
            <a:r>
              <a:rPr lang="en-CA" sz="1800">
                <a:solidFill>
                  <a:srgbClr val="0000C0"/>
                </a:solidFill>
                <a:highlight>
                  <a:srgbClr val="D4D4D4"/>
                </a:highlight>
                <a:latin typeface="Arial"/>
                <a:ea typeface="Arial"/>
                <a:cs typeface="Arial"/>
                <a:sym typeface="Arial"/>
              </a:rPr>
              <a:t>ls </a:t>
            </a:r>
            <a:r>
              <a:rPr lang="en-CA" sz="1800">
                <a:solidFill>
                  <a:srgbClr val="000000"/>
                </a:solidFill>
                <a:highlight>
                  <a:srgbClr val="D4D4D4"/>
                </a:highlight>
                <a:latin typeface="Arial"/>
                <a:ea typeface="Arial"/>
                <a:cs typeface="Arial"/>
                <a:sym typeface="Arial"/>
              </a:rPr>
              <a:t>= Arrays.</a:t>
            </a:r>
            <a:r>
              <a:rPr lang="en-CA" sz="1800" i="1">
                <a:solidFill>
                  <a:srgbClr val="000000"/>
                </a:solidFill>
                <a:highlight>
                  <a:srgbClr val="D4D4D4"/>
                </a:highlight>
                <a:latin typeface="Arial"/>
                <a:ea typeface="Arial"/>
                <a:cs typeface="Arial"/>
                <a:sym typeface="Arial"/>
              </a:rPr>
              <a:t>asList(</a:t>
            </a:r>
            <a:r>
              <a:rPr lang="en-CA" sz="1800" b="1" i="1">
                <a:solidFill>
                  <a:srgbClr val="7F0055"/>
                </a:solidFill>
                <a:highlight>
                  <a:srgbClr val="D4D4D4"/>
                </a:highlight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CA" sz="1800" b="1" i="1">
                <a:solidFill>
                  <a:srgbClr val="000000"/>
                </a:solidFill>
                <a:highlight>
                  <a:srgbClr val="D4D4D4"/>
                </a:highlight>
                <a:latin typeface="Arial"/>
                <a:ea typeface="Arial"/>
                <a:cs typeface="Arial"/>
                <a:sym typeface="Arial"/>
              </a:rPr>
              <a:t> String[] {</a:t>
            </a:r>
            <a:r>
              <a:rPr lang="en-CA" sz="1800" b="1" i="1">
                <a:solidFill>
                  <a:srgbClr val="2A00FF"/>
                </a:solidFill>
                <a:highlight>
                  <a:srgbClr val="D4D4D4"/>
                </a:highlight>
                <a:latin typeface="Arial"/>
                <a:ea typeface="Arial"/>
                <a:cs typeface="Arial"/>
                <a:sym typeface="Arial"/>
              </a:rPr>
              <a:t>"1"</a:t>
            </a:r>
            <a:r>
              <a:rPr lang="en-CA" sz="1800" b="1" i="1">
                <a:solidFill>
                  <a:srgbClr val="000000"/>
                </a:solidFill>
                <a:highlight>
                  <a:srgbClr val="D4D4D4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CA" sz="1800" b="1" i="1">
                <a:solidFill>
                  <a:srgbClr val="2A00FF"/>
                </a:solidFill>
                <a:highlight>
                  <a:srgbClr val="D4D4D4"/>
                </a:highlight>
                <a:latin typeface="Arial"/>
                <a:ea typeface="Arial"/>
                <a:cs typeface="Arial"/>
                <a:sym typeface="Arial"/>
              </a:rPr>
              <a:t>"2"</a:t>
            </a:r>
            <a:r>
              <a:rPr lang="en-CA" sz="1800" b="1" i="1">
                <a:solidFill>
                  <a:srgbClr val="000000"/>
                </a:solidFill>
                <a:highlight>
                  <a:srgbClr val="D4D4D4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CA" sz="1800" b="1" i="1">
                <a:solidFill>
                  <a:srgbClr val="2A00FF"/>
                </a:solidFill>
                <a:highlight>
                  <a:srgbClr val="D4D4D4"/>
                </a:highlight>
                <a:latin typeface="Arial"/>
                <a:ea typeface="Arial"/>
                <a:cs typeface="Arial"/>
                <a:sym typeface="Arial"/>
              </a:rPr>
              <a:t>"3"</a:t>
            </a:r>
            <a:r>
              <a:rPr lang="en-CA" sz="1800" b="1" i="1">
                <a:solidFill>
                  <a:srgbClr val="000000"/>
                </a:solidFill>
                <a:highlight>
                  <a:srgbClr val="D4D4D4"/>
                </a:highlight>
                <a:latin typeface="Arial"/>
                <a:ea typeface="Arial"/>
                <a:cs typeface="Arial"/>
                <a:sym typeface="Arial"/>
              </a:rPr>
              <a:t>});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OptionalInt </a:t>
            </a:r>
            <a:r>
              <a:rPr lang="en-CA" sz="1800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ints</a:t>
            </a:r>
            <a:r>
              <a:rPr lang="en-C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CA" sz="1800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r>
              <a:rPr lang="en-C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.stream().mapToInt(Integer::</a:t>
            </a:r>
            <a:r>
              <a:rPr lang="en-CA" sz="18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parseInt).max();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1800" b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CA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CA" sz="1800" b="1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optInt</a:t>
            </a:r>
            <a:r>
              <a:rPr lang="en-CA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CA" sz="1800" b="1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r>
              <a:rPr lang="en-CA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.stream().mapToInt(Integer::</a:t>
            </a:r>
            <a:r>
              <a:rPr lang="en-CA" sz="1800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parseInt).max().orElse(5);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1800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  <a:t>// get list of 1 and 2 Integers (to get 1,2,3 use rangeClosed())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1800">
                <a:solidFill>
                  <a:srgbClr val="000000"/>
                </a:solidFill>
                <a:highlight>
                  <a:srgbClr val="D4D4D4"/>
                </a:highlight>
                <a:latin typeface="Arial"/>
                <a:ea typeface="Arial"/>
                <a:cs typeface="Arial"/>
                <a:sym typeface="Arial"/>
              </a:rPr>
              <a:t>List&lt;Integer&gt; </a:t>
            </a:r>
            <a:r>
              <a:rPr lang="en-CA" sz="1800">
                <a:solidFill>
                  <a:srgbClr val="0000C0"/>
                </a:solidFill>
                <a:highlight>
                  <a:srgbClr val="D4D4D4"/>
                </a:highlight>
                <a:latin typeface="Arial"/>
                <a:ea typeface="Arial"/>
                <a:cs typeface="Arial"/>
                <a:sym typeface="Arial"/>
              </a:rPr>
              <a:t>numbers</a:t>
            </a:r>
            <a:r>
              <a:rPr lang="en-CA" sz="1800">
                <a:solidFill>
                  <a:srgbClr val="000000"/>
                </a:solidFill>
                <a:highlight>
                  <a:srgbClr val="D4D4D4"/>
                </a:highlight>
                <a:latin typeface="Arial"/>
                <a:ea typeface="Arial"/>
                <a:cs typeface="Arial"/>
                <a:sym typeface="Arial"/>
              </a:rPr>
              <a:t> = IntStream.</a:t>
            </a:r>
            <a:r>
              <a:rPr lang="en-CA" sz="1800" i="1">
                <a:solidFill>
                  <a:srgbClr val="000000"/>
                </a:solidFill>
                <a:highlight>
                  <a:srgbClr val="D4D4D4"/>
                </a:highlight>
                <a:latin typeface="Arial"/>
                <a:ea typeface="Arial"/>
                <a:cs typeface="Arial"/>
                <a:sym typeface="Arial"/>
              </a:rPr>
              <a:t>range(1, 3).boxed()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.collect(Collectors.</a:t>
            </a:r>
            <a:r>
              <a:rPr lang="en-CA" sz="18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toList());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OptionalInt </a:t>
            </a:r>
            <a:r>
              <a:rPr lang="en-CA" sz="1800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C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IntStream.</a:t>
            </a:r>
            <a:r>
              <a:rPr lang="en-CA" sz="18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of(5, 10).max(); </a:t>
            </a:r>
            <a:r>
              <a:rPr lang="en-CA" sz="1800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  <a:t>// 10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OptionalInt </a:t>
            </a:r>
            <a:r>
              <a:rPr lang="en-CA" sz="1800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lang="en-C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IntStream.</a:t>
            </a:r>
            <a:r>
              <a:rPr lang="en-CA" sz="18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generate(() -&gt; 1)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.limit(10).distinct().findFirst();</a:t>
            </a:r>
            <a:r>
              <a:rPr lang="en-CA" sz="1800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  <a:t> // 1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1800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  <a:t>// same as generate, but with a seed -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1800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  <a:t>// will iterate from 0 and for every </a:t>
            </a:r>
            <a:r>
              <a:rPr lang="en-CA" sz="1800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element</a:t>
            </a:r>
            <a:r>
              <a:rPr lang="en-CA" sz="1800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  <a:t> will </a:t>
            </a:r>
            <a:r>
              <a:rPr lang="en-CA" sz="1800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lang="en-CA" sz="1800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  <a:t> 3,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1800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  <a:t>// so 0 + 3, 3 + 3 and </a:t>
            </a:r>
            <a:r>
              <a:rPr lang="en-CA" sz="1800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so</a:t>
            </a:r>
            <a:r>
              <a:rPr lang="en-CA" sz="1800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  <a:t> 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List&lt;Integer&gt; numbers = IntStream.iterate(0, n -&gt; n + 3).limit(3)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.boxed().collect(Collectors.toList());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IntStream </a:t>
            </a:r>
            <a:r>
              <a:rPr lang="en-CA" sz="1800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first</a:t>
            </a:r>
            <a:r>
              <a:rPr lang="en-C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IntStream.</a:t>
            </a:r>
            <a:r>
              <a:rPr lang="en-CA" sz="18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builder().add(10).add(20).build();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IntStream </a:t>
            </a:r>
            <a:r>
              <a:rPr lang="en-CA" sz="1800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second</a:t>
            </a:r>
            <a:r>
              <a:rPr lang="en-C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IntStream.</a:t>
            </a:r>
            <a:r>
              <a:rPr lang="en-CA" sz="18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builder().add(10).build();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IntStream third = IntStream.concat(first, second); </a:t>
            </a:r>
            <a:r>
              <a:rPr lang="en-CA" sz="1800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  <a:t>// 10,20,10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47" name="Shape 947"/>
          <p:cNvCxnSpPr/>
          <p:nvPr/>
        </p:nvCxnSpPr>
        <p:spPr>
          <a:xfrm>
            <a:off x="420687" y="2158008"/>
            <a:ext cx="943304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ot"/>
            <a:miter/>
            <a:headEnd type="none" w="med" len="med"/>
            <a:tailEnd type="none" w="med" len="med"/>
          </a:ln>
        </p:spPr>
      </p:cxnSp>
      <p:cxnSp>
        <p:nvCxnSpPr>
          <p:cNvPr id="948" name="Shape 948"/>
          <p:cNvCxnSpPr/>
          <p:nvPr/>
        </p:nvCxnSpPr>
        <p:spPr>
          <a:xfrm>
            <a:off x="420687" y="3238127"/>
            <a:ext cx="943304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ot"/>
            <a:miter/>
            <a:headEnd type="none" w="med" len="med"/>
            <a:tailEnd type="none" w="med" len="med"/>
          </a:ln>
        </p:spPr>
      </p:cxnSp>
      <p:cxnSp>
        <p:nvCxnSpPr>
          <p:cNvPr id="949" name="Shape 949"/>
          <p:cNvCxnSpPr/>
          <p:nvPr/>
        </p:nvCxnSpPr>
        <p:spPr>
          <a:xfrm>
            <a:off x="420687" y="3814192"/>
            <a:ext cx="943304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ot"/>
            <a:miter/>
            <a:headEnd type="none" w="med" len="med"/>
            <a:tailEnd type="none" w="med" len="med"/>
          </a:ln>
        </p:spPr>
      </p:cxnSp>
      <p:cxnSp>
        <p:nvCxnSpPr>
          <p:cNvPr id="950" name="Shape 950"/>
          <p:cNvCxnSpPr/>
          <p:nvPr/>
        </p:nvCxnSpPr>
        <p:spPr>
          <a:xfrm>
            <a:off x="420687" y="4678287"/>
            <a:ext cx="943304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ot"/>
            <a:miter/>
            <a:headEnd type="none" w="med" len="med"/>
            <a:tailEnd type="none" w="med" len="med"/>
          </a:ln>
        </p:spPr>
      </p:cxnSp>
      <p:cxnSp>
        <p:nvCxnSpPr>
          <p:cNvPr id="951" name="Shape 951"/>
          <p:cNvCxnSpPr/>
          <p:nvPr/>
        </p:nvCxnSpPr>
        <p:spPr>
          <a:xfrm>
            <a:off x="420687" y="6262464"/>
            <a:ext cx="943304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ot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Shape 956"/>
          <p:cNvSpPr/>
          <p:nvPr/>
        </p:nvSpPr>
        <p:spPr>
          <a:xfrm>
            <a:off x="752635" y="1356573"/>
            <a:ext cx="4783910" cy="1949526"/>
          </a:xfrm>
          <a:prstGeom prst="rect">
            <a:avLst/>
          </a:prstGeom>
          <a:noFill/>
          <a:ln>
            <a:noFill/>
          </a:ln>
        </p:spPr>
        <p:txBody>
          <a:bodyPr lIns="101850" tIns="50925" rIns="101850" bIns="50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4000" b="1">
                <a:solidFill>
                  <a:srgbClr val="F36F23"/>
                </a:solidFill>
                <a:latin typeface="PT Sans"/>
                <a:ea typeface="PT Sans"/>
                <a:cs typeface="PT Sans"/>
                <a:sym typeface="PT Sans"/>
              </a:rPr>
              <a:t>Example: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4000" b="1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	IntStreamTutor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4000" b="1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57" name="Shape 957"/>
          <p:cNvSpPr txBox="1"/>
          <p:nvPr/>
        </p:nvSpPr>
        <p:spPr>
          <a:xfrm>
            <a:off x="502920" y="311258"/>
            <a:ext cx="9052559" cy="636905"/>
          </a:xfrm>
          <a:prstGeom prst="rect">
            <a:avLst/>
          </a:prstGeom>
          <a:noFill/>
          <a:ln>
            <a:noFill/>
          </a:ln>
        </p:spPr>
        <p:txBody>
          <a:bodyPr lIns="101850" tIns="50925" rIns="101850" bIns="50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1F497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8" name="Shape 958"/>
          <p:cNvSpPr/>
          <p:nvPr/>
        </p:nvSpPr>
        <p:spPr>
          <a:xfrm>
            <a:off x="10044429" y="0"/>
            <a:ext cx="27940" cy="28787"/>
          </a:xfrm>
          <a:prstGeom prst="rect">
            <a:avLst/>
          </a:prstGeom>
          <a:solidFill>
            <a:srgbClr val="524598"/>
          </a:solidFill>
          <a:ln>
            <a:noFill/>
          </a:ln>
          <a:effectLst>
            <a:outerShdw blurRad="39999" dist="23000" dir="5400000" rotWithShape="0">
              <a:srgbClr val="808080">
                <a:alpha val="34901"/>
              </a:srgbClr>
            </a:outerShdw>
          </a:effectLst>
        </p:spPr>
        <p:txBody>
          <a:bodyPr lIns="101850" tIns="50925" rIns="101850" bIns="5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7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9" name="Shape 959"/>
          <p:cNvSpPr txBox="1"/>
          <p:nvPr/>
        </p:nvSpPr>
        <p:spPr>
          <a:xfrm>
            <a:off x="310838" y="285800"/>
            <a:ext cx="9470890" cy="9337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2900" b="1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IntStream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Shape 964"/>
          <p:cNvSpPr txBox="1">
            <a:spLocks noGrp="1"/>
          </p:cNvSpPr>
          <p:nvPr>
            <p:ph type="title"/>
          </p:nvPr>
        </p:nvSpPr>
        <p:spPr>
          <a:xfrm>
            <a:off x="310838" y="140341"/>
            <a:ext cx="9470890" cy="933767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Random</a:t>
            </a:r>
          </a:p>
        </p:txBody>
      </p:sp>
      <p:sp>
        <p:nvSpPr>
          <p:cNvPr id="965" name="Shape 965"/>
          <p:cNvSpPr/>
          <p:nvPr/>
        </p:nvSpPr>
        <p:spPr>
          <a:xfrm>
            <a:off x="492695" y="1293912"/>
            <a:ext cx="8856983" cy="63709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Random is used to generate a stream of pseudorandom numbers.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CA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two instances of Random are created with the same seed, and the same sequence of method calls is made for each, they will generate and return identical sequences of numbers.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CA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Instances of Random are </a:t>
            </a:r>
            <a:r>
              <a:rPr lang="en-CA"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threadsafe</a:t>
            </a:r>
            <a:r>
              <a:rPr lang="en-CA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However, the concurrent use of the same Random instance across threads may encounter </a:t>
            </a:r>
            <a:r>
              <a:rPr lang="en-CA"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poor performance</a:t>
            </a:r>
            <a:r>
              <a:rPr lang="en-CA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Consider instead using </a:t>
            </a:r>
            <a:r>
              <a:rPr lang="en-CA"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ThreadLocalRandom </a:t>
            </a:r>
            <a:r>
              <a:rPr lang="en-CA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multithreaded designs.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CA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Instances of Random are </a:t>
            </a:r>
            <a:r>
              <a:rPr lang="en-CA"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 cryptographically secure</a:t>
            </a:r>
            <a:r>
              <a:rPr lang="en-CA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Consider instead using </a:t>
            </a:r>
            <a:r>
              <a:rPr lang="en-CA"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SecureRandom</a:t>
            </a:r>
            <a:r>
              <a:rPr lang="en-CA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to get a cryptographically secure pseudo-random number generator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Shape 970"/>
          <p:cNvSpPr/>
          <p:nvPr/>
        </p:nvSpPr>
        <p:spPr>
          <a:xfrm>
            <a:off x="752635" y="1356573"/>
            <a:ext cx="4476132" cy="1949526"/>
          </a:xfrm>
          <a:prstGeom prst="rect">
            <a:avLst/>
          </a:prstGeom>
          <a:noFill/>
          <a:ln>
            <a:noFill/>
          </a:ln>
        </p:spPr>
        <p:txBody>
          <a:bodyPr lIns="101850" tIns="50925" rIns="101850" bIns="50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4000" b="1">
                <a:solidFill>
                  <a:srgbClr val="F36F23"/>
                </a:solidFill>
                <a:latin typeface="PT Sans"/>
                <a:ea typeface="PT Sans"/>
                <a:cs typeface="PT Sans"/>
                <a:sym typeface="PT Sans"/>
              </a:rPr>
              <a:t>Example: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4000" b="1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	RandomTutor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4000" b="1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71" name="Shape 971"/>
          <p:cNvSpPr txBox="1"/>
          <p:nvPr/>
        </p:nvSpPr>
        <p:spPr>
          <a:xfrm>
            <a:off x="502920" y="311258"/>
            <a:ext cx="9052559" cy="636905"/>
          </a:xfrm>
          <a:prstGeom prst="rect">
            <a:avLst/>
          </a:prstGeom>
          <a:noFill/>
          <a:ln>
            <a:noFill/>
          </a:ln>
        </p:spPr>
        <p:txBody>
          <a:bodyPr lIns="101850" tIns="50925" rIns="101850" bIns="50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1F497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2" name="Shape 972"/>
          <p:cNvSpPr/>
          <p:nvPr/>
        </p:nvSpPr>
        <p:spPr>
          <a:xfrm>
            <a:off x="10044429" y="0"/>
            <a:ext cx="27940" cy="28787"/>
          </a:xfrm>
          <a:prstGeom prst="rect">
            <a:avLst/>
          </a:prstGeom>
          <a:solidFill>
            <a:srgbClr val="524598"/>
          </a:solidFill>
          <a:ln>
            <a:noFill/>
          </a:ln>
          <a:effectLst>
            <a:outerShdw blurRad="39999" dist="23000" dir="5400000" rotWithShape="0">
              <a:srgbClr val="808080">
                <a:alpha val="34901"/>
              </a:srgbClr>
            </a:outerShdw>
          </a:effectLst>
        </p:spPr>
        <p:txBody>
          <a:bodyPr lIns="101850" tIns="50925" rIns="101850" bIns="5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7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3" name="Shape 973"/>
          <p:cNvSpPr txBox="1"/>
          <p:nvPr/>
        </p:nvSpPr>
        <p:spPr>
          <a:xfrm>
            <a:off x="310838" y="285800"/>
            <a:ext cx="9470890" cy="9337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2900" b="1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Random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Shape 978"/>
          <p:cNvSpPr txBox="1"/>
          <p:nvPr/>
        </p:nvSpPr>
        <p:spPr>
          <a:xfrm>
            <a:off x="310838" y="140341"/>
            <a:ext cx="9470890" cy="9337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2900" b="1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Parallel streams</a:t>
            </a:r>
          </a:p>
        </p:txBody>
      </p:sp>
      <p:sp>
        <p:nvSpPr>
          <p:cNvPr id="979" name="Shape 979"/>
          <p:cNvSpPr/>
          <p:nvPr/>
        </p:nvSpPr>
        <p:spPr>
          <a:xfrm>
            <a:off x="492695" y="1293912"/>
            <a:ext cx="8856983" cy="30469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Stream parallel()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returns an equivalent stream that is parallel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Stream unordered()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returns an equivalent stream that is unordered. May return itself, either because the stream was already unordered, or because the underlying stream state was modified to be unordered.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Shape 984"/>
          <p:cNvSpPr txBox="1"/>
          <p:nvPr/>
        </p:nvSpPr>
        <p:spPr>
          <a:xfrm>
            <a:off x="310838" y="140341"/>
            <a:ext cx="9470890" cy="9337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2900" b="1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Parallel streams</a:t>
            </a:r>
          </a:p>
        </p:txBody>
      </p:sp>
      <p:sp>
        <p:nvSpPr>
          <p:cNvPr id="985" name="Shape 985"/>
          <p:cNvSpPr/>
          <p:nvPr/>
        </p:nvSpPr>
        <p:spPr>
          <a:xfrm>
            <a:off x="752635" y="1356573"/>
            <a:ext cx="3970578" cy="1949526"/>
          </a:xfrm>
          <a:prstGeom prst="rect">
            <a:avLst/>
          </a:prstGeom>
          <a:noFill/>
          <a:ln>
            <a:noFill/>
          </a:ln>
        </p:spPr>
        <p:txBody>
          <a:bodyPr lIns="101850" tIns="50925" rIns="101850" bIns="50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4000" b="1">
                <a:solidFill>
                  <a:srgbClr val="F36F23"/>
                </a:solidFill>
                <a:latin typeface="PT Sans"/>
                <a:ea typeface="PT Sans"/>
                <a:cs typeface="PT Sans"/>
                <a:sym typeface="PT Sans"/>
              </a:rPr>
              <a:t>Example: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4000" b="1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	ParallelTest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4000" b="1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Shape 990"/>
          <p:cNvSpPr txBox="1">
            <a:spLocks noGrp="1"/>
          </p:cNvSpPr>
          <p:nvPr>
            <p:ph type="title"/>
          </p:nvPr>
        </p:nvSpPr>
        <p:spPr>
          <a:xfrm>
            <a:off x="310838" y="140341"/>
            <a:ext cx="9470890" cy="933767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So what is a Stream?</a:t>
            </a:r>
          </a:p>
        </p:txBody>
      </p:sp>
      <p:sp>
        <p:nvSpPr>
          <p:cNvPr id="991" name="Shape 991"/>
          <p:cNvSpPr/>
          <p:nvPr/>
        </p:nvSpPr>
        <p:spPr>
          <a:xfrm>
            <a:off x="132656" y="1221904"/>
            <a:ext cx="9779643" cy="49552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CA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 object that allows one to define processings on data</a:t>
            </a:r>
          </a:p>
          <a:p>
            <a:pPr marL="890444" marR="0" lvl="2" indent="-45864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CA"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There is no limit on the amount of data that can be processed</a:t>
            </a:r>
          </a:p>
          <a:p>
            <a:pPr marL="890444" marR="0" lvl="2" indent="-45864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CA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Those processings are typically map / filter / reduce operations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CA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Those processings are optimized :</a:t>
            </a:r>
          </a:p>
          <a:p>
            <a:pPr marL="890444" marR="0" lvl="2" indent="-45864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CA"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First, we define all the operations</a:t>
            </a:r>
          </a:p>
          <a:p>
            <a:pPr marL="890444" marR="0" lvl="2" indent="-45864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CA"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Then, the operations are triggered</a:t>
            </a:r>
            <a:br>
              <a:rPr lang="en-CA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CA"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154" marR="0" lvl="0" indent="-45715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CA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Stream cannot be « reused »</a:t>
            </a:r>
          </a:p>
          <a:p>
            <a:pPr marL="902373" marR="0" lvl="1" indent="-45787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CA"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Once it has been used to process a set of data, it cannot be used again to process another set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315609" y="413808"/>
            <a:ext cx="9452841" cy="569639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How to create a stream?</a:t>
            </a:r>
          </a:p>
        </p:txBody>
      </p:sp>
      <p:sp>
        <p:nvSpPr>
          <p:cNvPr id="551" name="Shape 551"/>
          <p:cNvSpPr/>
          <p:nvPr/>
        </p:nvSpPr>
        <p:spPr>
          <a:xfrm>
            <a:off x="348680" y="1219354"/>
            <a:ext cx="9433048" cy="56938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Using static method Stream.of():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Stream.of(1,2,3);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From array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String[] arr = {</a:t>
            </a:r>
            <a:r>
              <a:rPr lang="en-CA" sz="240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"one"</a:t>
            </a:r>
            <a:r>
              <a:rPr lang="en-C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CA" sz="240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"two"</a:t>
            </a:r>
            <a:r>
              <a:rPr lang="en-C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CA" sz="240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”three" </a:t>
            </a:r>
            <a:r>
              <a:rPr lang="en-C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stream = Stream.of(arr);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From collection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List&lt;Person&gt; persons;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Stream&lt;Person&gt; stream = persons.stream();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Using generate()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Stream&lt;String&gt; stream =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Stream.generate(() -&gt; "test").limit(10);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Shape 996"/>
          <p:cNvSpPr txBox="1">
            <a:spLocks noGrp="1"/>
          </p:cNvSpPr>
          <p:nvPr>
            <p:ph type="title"/>
          </p:nvPr>
        </p:nvSpPr>
        <p:spPr>
          <a:xfrm>
            <a:off x="310838" y="140341"/>
            <a:ext cx="9470890" cy="933767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Summary</a:t>
            </a:r>
          </a:p>
        </p:txBody>
      </p:sp>
      <p:sp>
        <p:nvSpPr>
          <p:cNvPr id="997" name="Shape 997"/>
          <p:cNvSpPr txBox="1">
            <a:spLocks noGrp="1"/>
          </p:cNvSpPr>
          <p:nvPr>
            <p:ph type="body" idx="1"/>
          </p:nvPr>
        </p:nvSpPr>
        <p:spPr>
          <a:xfrm>
            <a:off x="502922" y="936994"/>
            <a:ext cx="9422822" cy="6621615"/>
          </a:xfrm>
          <a:prstGeom prst="rect">
            <a:avLst/>
          </a:prstGeom>
          <a:noFill/>
          <a:ln>
            <a:noFill/>
          </a:ln>
        </p:spPr>
        <p:txBody>
          <a:bodyPr lIns="101750" tIns="50875" rIns="101750" bIns="50875" anchor="t" anchorCtr="0">
            <a:noAutofit/>
          </a:bodyPr>
          <a:lstStyle/>
          <a:p>
            <a:pPr marL="75535" marR="0" lvl="0" indent="-7553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9880"/>
              <a:buFont typeface="Arial"/>
              <a:buChar char="•"/>
            </a:pPr>
            <a:r>
              <a:rPr lang="en-CA" sz="2497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Quick explanation of the map / filter / reduce</a:t>
            </a:r>
          </a:p>
          <a:p>
            <a:pPr marL="75535" marR="0" lvl="0" indent="-7553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9880"/>
              <a:buFont typeface="Arial"/>
              <a:buNone/>
            </a:pPr>
            <a:endParaRPr sz="2497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5535" marR="0" lvl="0" indent="-7553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9880"/>
              <a:buFont typeface="Arial"/>
              <a:buChar char="•"/>
            </a:pPr>
            <a:r>
              <a:rPr lang="en-CA" sz="2497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is a Stream</a:t>
            </a:r>
          </a:p>
          <a:p>
            <a:pPr marL="75535" marR="0" lvl="0" indent="-7553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9880"/>
              <a:buFont typeface="Arial"/>
              <a:buNone/>
            </a:pPr>
            <a:endParaRPr sz="2497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5535" marR="0" lvl="0" indent="-7553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9880"/>
              <a:buFont typeface="Arial"/>
              <a:buChar char="•"/>
            </a:pPr>
            <a:r>
              <a:rPr lang="en-CA" sz="2497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Difference between</a:t>
            </a:r>
            <a:r>
              <a:rPr lang="en-CA" sz="2497" b="0" i="1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intermediary</a:t>
            </a:r>
            <a:r>
              <a:rPr lang="en-CA" sz="2497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lang="en-CA" sz="2497" b="0" i="1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final</a:t>
            </a:r>
            <a:r>
              <a:rPr lang="en-CA" sz="2497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operations</a:t>
            </a:r>
          </a:p>
          <a:p>
            <a:pPr marL="75535" marR="0" lvl="0" indent="-7553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9880"/>
              <a:buFont typeface="Arial"/>
              <a:buNone/>
            </a:pPr>
            <a:endParaRPr sz="2497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5535" marR="0" lvl="0" indent="-7553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9880"/>
              <a:buFont typeface="Arial"/>
              <a:buChar char="•"/>
            </a:pPr>
            <a:r>
              <a:rPr lang="en-CA" sz="2497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« consuming » operations: forEach() and peek()</a:t>
            </a:r>
          </a:p>
          <a:p>
            <a:pPr marL="75535" marR="0" lvl="0" indent="-7553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9880"/>
              <a:buFont typeface="Arial"/>
              <a:buNone/>
            </a:pPr>
            <a:endParaRPr sz="2497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5535" marR="0" lvl="0" indent="-7553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9880"/>
              <a:buFont typeface="Arial"/>
              <a:buChar char="•"/>
            </a:pPr>
            <a:r>
              <a:rPr lang="en-CA" sz="2497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« mapping » operations: map() and flatMap()</a:t>
            </a:r>
          </a:p>
          <a:p>
            <a:pPr marL="75535" marR="0" lvl="0" indent="-7553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9880"/>
              <a:buFont typeface="Arial"/>
              <a:buNone/>
            </a:pPr>
            <a:endParaRPr sz="2497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5535" marR="0" lvl="0" indent="-7553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9880"/>
              <a:buFont typeface="Arial"/>
              <a:buChar char="•"/>
            </a:pPr>
            <a:r>
              <a:rPr lang="en-CA" sz="2497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« filter » operation: filter()</a:t>
            </a:r>
          </a:p>
          <a:p>
            <a:pPr marL="75535" marR="0" lvl="0" indent="-7553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9880"/>
              <a:buFont typeface="Arial"/>
              <a:buNone/>
            </a:pPr>
            <a:endParaRPr sz="2497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5535" marR="0" lvl="0" indent="-7553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9880"/>
              <a:buFont typeface="Arial"/>
              <a:buChar char="•"/>
            </a:pPr>
            <a:r>
              <a:rPr lang="en-CA" sz="2497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« reduction » operations:</a:t>
            </a:r>
          </a:p>
          <a:p>
            <a:pPr marL="584359" marR="0" lvl="1" indent="-457359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909"/>
              <a:buFont typeface="Arial"/>
              <a:buChar char="•"/>
            </a:pPr>
            <a:r>
              <a:rPr lang="en-CA" sz="222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Aggregations: reduce(), max(), min(), …</a:t>
            </a:r>
          </a:p>
          <a:p>
            <a:pPr marL="584359" marR="0" lvl="1" indent="-457359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909"/>
              <a:buFont typeface="Arial"/>
              <a:buChar char="•"/>
            </a:pPr>
            <a:r>
              <a:rPr lang="en-CA" sz="222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Mutable reductions: collect, Collectors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9880"/>
              <a:buFont typeface="Times New Roman"/>
              <a:buNone/>
            </a:pPr>
            <a:endParaRPr sz="2497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9880"/>
              <a:buFont typeface="Times New Roman"/>
              <a:buNone/>
            </a:pPr>
            <a:endParaRPr sz="2497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9880"/>
              <a:buFont typeface="Times New Roman"/>
              <a:buNone/>
            </a:pPr>
            <a:endParaRPr sz="2497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9880"/>
              <a:buFont typeface="Times New Roman"/>
              <a:buNone/>
            </a:pPr>
            <a:endParaRPr sz="2497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xfrm>
            <a:off x="794543" y="4994500"/>
            <a:ext cx="8549639" cy="1543684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45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MAP/FILTER/REDUCE</a:t>
            </a:r>
          </a:p>
        </p:txBody>
      </p:sp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794543" y="3294275"/>
            <a:ext cx="8549639" cy="1700212"/>
          </a:xfrm>
          <a:prstGeom prst="rect">
            <a:avLst/>
          </a:prstGeom>
          <a:noFill/>
          <a:ln>
            <a:noFill/>
          </a:ln>
        </p:spPr>
        <p:txBody>
          <a:bodyPr lIns="101750" tIns="50875" rIns="101750" bIns="50875" anchor="b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Noto Sans Symbols"/>
              <a:buNone/>
            </a:pPr>
            <a:r>
              <a:rPr lang="en-CA"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/>
          <p:nvPr/>
        </p:nvSpPr>
        <p:spPr>
          <a:xfrm>
            <a:off x="515145" y="1111887"/>
            <a:ext cx="9040336" cy="653098"/>
          </a:xfrm>
          <a:prstGeom prst="rect">
            <a:avLst/>
          </a:prstGeom>
          <a:noFill/>
          <a:ln>
            <a:noFill/>
          </a:ln>
        </p:spPr>
        <p:txBody>
          <a:bodyPr lIns="101850" tIns="50925" rIns="101850" bIns="50925" anchor="t" anchorCtr="0">
            <a:noAutofit/>
          </a:bodyPr>
          <a:lstStyle/>
          <a:p>
            <a:pPr marL="382020" marR="0" lvl="0" indent="-382020" algn="l" rtl="0">
              <a:spcBef>
                <a:spcPts val="0"/>
              </a:spcBef>
              <a:buClr>
                <a:srgbClr val="FF6600"/>
              </a:buClr>
              <a:buFont typeface="Noto Sans Symbols"/>
              <a:buNone/>
            </a:pPr>
            <a:endParaRPr sz="1700" b="1">
              <a:solidFill>
                <a:srgbClr val="00408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564" name="Shape 564"/>
          <p:cNvSpPr txBox="1"/>
          <p:nvPr/>
        </p:nvSpPr>
        <p:spPr>
          <a:xfrm>
            <a:off x="8277225" y="7410768"/>
            <a:ext cx="1781175" cy="287533"/>
          </a:xfrm>
          <a:prstGeom prst="rect">
            <a:avLst/>
          </a:prstGeom>
          <a:noFill/>
          <a:ln>
            <a:noFill/>
          </a:ln>
        </p:spPr>
        <p:txBody>
          <a:bodyPr lIns="101850" tIns="50925" rIns="101850" bIns="509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CA" sz="12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4-</a:t>
            </a:r>
            <a:fld id="{00000000-1234-1234-1234-123412341234}" type="slidenum">
              <a:rPr lang="en-CA" sz="12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8</a:t>
            </a:fld>
            <a:endParaRPr lang="en-CA" sz="1200">
              <a:solidFill>
                <a:schemeClr val="accent2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565" name="Shape 565"/>
          <p:cNvSpPr/>
          <p:nvPr/>
        </p:nvSpPr>
        <p:spPr>
          <a:xfrm>
            <a:off x="10044429" y="0"/>
            <a:ext cx="27940" cy="28787"/>
          </a:xfrm>
          <a:prstGeom prst="rect">
            <a:avLst/>
          </a:prstGeom>
          <a:solidFill>
            <a:srgbClr val="61AEB9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101850" tIns="50925" rIns="101850" bIns="5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7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6" name="Shape 566"/>
          <p:cNvSpPr txBox="1">
            <a:spLocks noGrp="1"/>
          </p:cNvSpPr>
          <p:nvPr>
            <p:ph type="title"/>
          </p:nvPr>
        </p:nvSpPr>
        <p:spPr>
          <a:xfrm>
            <a:off x="315609" y="413808"/>
            <a:ext cx="9452841" cy="569639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Map / Filter / Reduce</a:t>
            </a:r>
          </a:p>
        </p:txBody>
      </p:sp>
      <p:sp>
        <p:nvSpPr>
          <p:cNvPr id="567" name="Shape 567"/>
          <p:cNvSpPr txBox="1">
            <a:spLocks noGrp="1"/>
          </p:cNvSpPr>
          <p:nvPr>
            <p:ph type="body" idx="1"/>
          </p:nvPr>
        </p:nvSpPr>
        <p:spPr>
          <a:xfrm>
            <a:off x="502920" y="1813572"/>
            <a:ext cx="9052559" cy="776484"/>
          </a:xfrm>
          <a:prstGeom prst="rect">
            <a:avLst/>
          </a:prstGeom>
          <a:noFill/>
          <a:ln>
            <a:noFill/>
          </a:ln>
        </p:spPr>
        <p:txBody>
          <a:bodyPr lIns="101750" tIns="50875" rIns="101750" bIns="50875" anchor="t" anchorCtr="0">
            <a:noAutofit/>
          </a:bodyPr>
          <a:lstStyle/>
          <a:p>
            <a:pPr marL="457154" marR="0" lvl="0" indent="-45715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100000"/>
              <a:buFont typeface="Arial"/>
              <a:buChar char="•"/>
            </a:pPr>
            <a:r>
              <a:rPr lang="en-CA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take a list of Person </a:t>
            </a:r>
            <a:r>
              <a:rPr lang="en-CA"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marL="457154" marR="0" lvl="0" indent="-457154" algn="l" rtl="0">
              <a:lnSpc>
                <a:spcPct val="130000"/>
              </a:lnSpc>
              <a:spcBef>
                <a:spcPts val="1124"/>
              </a:spcBef>
              <a:spcAft>
                <a:spcPts val="0"/>
              </a:spcAft>
              <a:buClr>
                <a:srgbClr val="EB571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154" marR="0" lvl="0" indent="-457154" algn="l" rtl="0">
              <a:lnSpc>
                <a:spcPct val="130000"/>
              </a:lnSpc>
              <a:spcBef>
                <a:spcPts val="1124"/>
              </a:spcBef>
              <a:spcAft>
                <a:spcPts val="0"/>
              </a:spcAft>
              <a:buClr>
                <a:srgbClr val="EB571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154" marR="0" lvl="0" indent="-457154" algn="l" rtl="0">
              <a:lnSpc>
                <a:spcPct val="130000"/>
              </a:lnSpc>
              <a:spcBef>
                <a:spcPts val="1124"/>
              </a:spcBef>
              <a:spcAft>
                <a:spcPts val="0"/>
              </a:spcAft>
              <a:buClr>
                <a:srgbClr val="EB571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154" marR="0" lvl="0" indent="-457154" algn="l" rtl="0">
              <a:lnSpc>
                <a:spcPct val="130000"/>
              </a:lnSpc>
              <a:spcBef>
                <a:spcPts val="1124"/>
              </a:spcBef>
              <a:spcAft>
                <a:spcPts val="0"/>
              </a:spcAft>
              <a:buClr>
                <a:srgbClr val="EB571C"/>
              </a:buClr>
              <a:buSzPct val="100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154" marR="0" lvl="0" indent="-457154" algn="l" rtl="0">
              <a:lnSpc>
                <a:spcPct val="130000"/>
              </a:lnSpc>
              <a:spcBef>
                <a:spcPts val="1124"/>
              </a:spcBef>
              <a:spcAft>
                <a:spcPts val="0"/>
              </a:spcAft>
              <a:buClr>
                <a:srgbClr val="EB571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154" marR="0" lvl="0" indent="-457154" algn="l" rtl="0">
              <a:lnSpc>
                <a:spcPct val="130000"/>
              </a:lnSpc>
              <a:spcBef>
                <a:spcPts val="1124"/>
              </a:spcBef>
              <a:spcAft>
                <a:spcPts val="0"/>
              </a:spcAft>
              <a:buClr>
                <a:srgbClr val="EB571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154" marR="0" lvl="0" indent="-457154" algn="l" rtl="0">
              <a:lnSpc>
                <a:spcPct val="130000"/>
              </a:lnSpc>
              <a:spcBef>
                <a:spcPts val="1124"/>
              </a:spcBef>
              <a:spcAft>
                <a:spcPts val="0"/>
              </a:spcAft>
              <a:buClr>
                <a:srgbClr val="EB571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154" marR="0" lvl="0" indent="-457154" algn="l" rtl="0">
              <a:lnSpc>
                <a:spcPct val="130000"/>
              </a:lnSpc>
              <a:spcBef>
                <a:spcPts val="1124"/>
              </a:spcBef>
              <a:spcAft>
                <a:spcPts val="0"/>
              </a:spcAft>
              <a:buClr>
                <a:srgbClr val="EB571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8" name="Shape 568"/>
          <p:cNvSpPr txBox="1"/>
          <p:nvPr/>
        </p:nvSpPr>
        <p:spPr>
          <a:xfrm>
            <a:off x="508179" y="2807214"/>
            <a:ext cx="9052559" cy="3700866"/>
          </a:xfrm>
          <a:prstGeom prst="rect">
            <a:avLst/>
          </a:prstGeom>
          <a:noFill/>
          <a:ln>
            <a:noFill/>
          </a:ln>
        </p:spPr>
        <p:txBody>
          <a:bodyPr lIns="101750" tIns="50875" rIns="101750" bIns="50875" anchor="t" anchorCtr="0">
            <a:noAutofit/>
          </a:bodyPr>
          <a:lstStyle/>
          <a:p>
            <a:pPr marL="381657" marR="0" lvl="0" indent="-381657" algn="l" rtl="0">
              <a:lnSpc>
                <a:spcPct val="65714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2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List&lt;Person&gt; list = </a:t>
            </a:r>
            <a:r>
              <a:rPr lang="en-CA" sz="2800" b="1">
                <a:solidFill>
                  <a:srgbClr val="7E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CA" sz="2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ArrayList&lt;&gt;() ;</a:t>
            </a:r>
          </a:p>
          <a:p>
            <a:pPr marL="381657" marR="0" lvl="0" indent="-381657" algn="l" rtl="0">
              <a:lnSpc>
                <a:spcPct val="65714"/>
              </a:lnSpc>
              <a:spcBef>
                <a:spcPts val="1338"/>
              </a:spcBef>
              <a:spcAft>
                <a:spcPts val="0"/>
              </a:spcAft>
              <a:buNone/>
            </a:pPr>
            <a:endParaRPr sz="28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669"/>
              </a:spcBef>
              <a:spcAft>
                <a:spcPts val="0"/>
              </a:spcAft>
              <a:buSzPct val="25000"/>
              <a:buNone/>
            </a:pPr>
            <a:r>
              <a:rPr lang="en-C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 we want to compute the « average of the age of the people older than 20 »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Lets convert it into stream first…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list.stream()</a:t>
            </a:r>
          </a:p>
          <a:p>
            <a:pPr marL="381657" marR="0" lvl="0" indent="-381657" algn="l" rtl="0">
              <a:lnSpc>
                <a:spcPct val="82142"/>
              </a:lnSpc>
              <a:spcBef>
                <a:spcPts val="669"/>
              </a:spcBef>
              <a:spcAft>
                <a:spcPts val="0"/>
              </a:spcAft>
              <a:buNone/>
            </a:pPr>
            <a:endParaRPr sz="2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657" marR="0" lvl="0" indent="-381657" algn="l" rtl="0">
              <a:lnSpc>
                <a:spcPct val="82142"/>
              </a:lnSpc>
              <a:spcBef>
                <a:spcPts val="1338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154" marR="0" lvl="0" indent="-457154" algn="l" rtl="0">
              <a:spcBef>
                <a:spcPts val="1338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154" marR="0" lvl="0" indent="-457154" algn="l" rtl="0">
              <a:spcBef>
                <a:spcPts val="1338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154" marR="0" lvl="0" indent="-457154" algn="l" rtl="0">
              <a:spcBef>
                <a:spcPts val="1338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154" marR="0" lvl="0" indent="-457154" algn="l" rtl="0">
              <a:spcBef>
                <a:spcPts val="1338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154" marR="0" lvl="0" indent="-457154" algn="l" rtl="0">
              <a:spcBef>
                <a:spcPts val="1338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154" marR="0" lvl="0" indent="-457154" algn="l" rtl="0">
              <a:spcBef>
                <a:spcPts val="1338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154" marR="0" lvl="0" indent="-457154" algn="l" rtl="0">
              <a:spcBef>
                <a:spcPts val="1338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>
            <a:spLocks noGrp="1"/>
          </p:cNvSpPr>
          <p:nvPr>
            <p:ph type="title"/>
          </p:nvPr>
        </p:nvSpPr>
        <p:spPr>
          <a:xfrm>
            <a:off x="315609" y="413808"/>
            <a:ext cx="9452841" cy="569639"/>
          </a:xfrm>
          <a:prstGeom prst="rect">
            <a:avLst/>
          </a:prstGeom>
          <a:noFill/>
          <a:ln>
            <a:noFill/>
          </a:ln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ct val="25000"/>
              <a:buFont typeface="Open Sans"/>
              <a:buNone/>
            </a:pPr>
            <a:r>
              <a:rPr lang="en-CA" sz="2900" b="1" i="0" u="none" strike="noStrike" cap="non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Map/Filter/Aggregate</a:t>
            </a:r>
          </a:p>
        </p:txBody>
      </p:sp>
      <p:sp>
        <p:nvSpPr>
          <p:cNvPr id="574" name="Shape 574"/>
          <p:cNvSpPr/>
          <p:nvPr/>
        </p:nvSpPr>
        <p:spPr>
          <a:xfrm>
            <a:off x="2652935" y="1653952"/>
            <a:ext cx="1944216" cy="576064"/>
          </a:xfrm>
          <a:prstGeom prst="rect">
            <a:avLst/>
          </a:prstGeom>
          <a:solidFill>
            <a:srgbClr val="243E79"/>
          </a:solidFill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</a:p>
        </p:txBody>
      </p:sp>
      <p:sp>
        <p:nvSpPr>
          <p:cNvPr id="575" name="Shape 575"/>
          <p:cNvSpPr/>
          <p:nvPr/>
        </p:nvSpPr>
        <p:spPr>
          <a:xfrm>
            <a:off x="2796951" y="1725959"/>
            <a:ext cx="1944216" cy="576064"/>
          </a:xfrm>
          <a:prstGeom prst="rect">
            <a:avLst/>
          </a:prstGeom>
          <a:solidFill>
            <a:srgbClr val="243E79"/>
          </a:solidFill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</a:p>
        </p:txBody>
      </p:sp>
      <p:sp>
        <p:nvSpPr>
          <p:cNvPr id="576" name="Shape 576"/>
          <p:cNvSpPr/>
          <p:nvPr/>
        </p:nvSpPr>
        <p:spPr>
          <a:xfrm>
            <a:off x="2940967" y="1797967"/>
            <a:ext cx="1944216" cy="576064"/>
          </a:xfrm>
          <a:prstGeom prst="rect">
            <a:avLst/>
          </a:prstGeom>
          <a:solidFill>
            <a:srgbClr val="243E79"/>
          </a:solidFill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</a:p>
        </p:txBody>
      </p:sp>
      <p:sp>
        <p:nvSpPr>
          <p:cNvPr id="577" name="Shape 577"/>
          <p:cNvSpPr/>
          <p:nvPr/>
        </p:nvSpPr>
        <p:spPr>
          <a:xfrm>
            <a:off x="3517032" y="2590055"/>
            <a:ext cx="432047" cy="7200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B3F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Shape 578"/>
          <p:cNvSpPr txBox="1"/>
          <p:nvPr/>
        </p:nvSpPr>
        <p:spPr>
          <a:xfrm>
            <a:off x="4021099" y="2590050"/>
            <a:ext cx="5977200" cy="50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mapToInt( (Person p) -&gt; p.getAge() )</a:t>
            </a:r>
          </a:p>
        </p:txBody>
      </p:sp>
      <p:sp>
        <p:nvSpPr>
          <p:cNvPr id="579" name="Shape 579"/>
          <p:cNvSpPr txBox="1"/>
          <p:nvPr/>
        </p:nvSpPr>
        <p:spPr>
          <a:xfrm>
            <a:off x="1932857" y="3454151"/>
            <a:ext cx="3607560" cy="707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24 18 34 44 52</a:t>
            </a:r>
          </a:p>
        </p:txBody>
      </p:sp>
      <p:sp>
        <p:nvSpPr>
          <p:cNvPr id="580" name="Shape 580"/>
          <p:cNvSpPr txBox="1"/>
          <p:nvPr/>
        </p:nvSpPr>
        <p:spPr>
          <a:xfrm>
            <a:off x="2350732" y="5182342"/>
            <a:ext cx="2894474" cy="707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24 34 44 52</a:t>
            </a:r>
          </a:p>
        </p:txBody>
      </p:sp>
      <p:sp>
        <p:nvSpPr>
          <p:cNvPr id="581" name="Shape 581"/>
          <p:cNvSpPr/>
          <p:nvPr/>
        </p:nvSpPr>
        <p:spPr>
          <a:xfrm>
            <a:off x="3517032" y="4246239"/>
            <a:ext cx="432047" cy="7200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B3F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 txBox="1"/>
          <p:nvPr/>
        </p:nvSpPr>
        <p:spPr>
          <a:xfrm>
            <a:off x="4021087" y="4246239"/>
            <a:ext cx="3514416" cy="5078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filter( age -&gt; age&gt;20 )</a:t>
            </a:r>
          </a:p>
        </p:txBody>
      </p:sp>
      <p:sp>
        <p:nvSpPr>
          <p:cNvPr id="583" name="Shape 583"/>
          <p:cNvSpPr/>
          <p:nvPr/>
        </p:nvSpPr>
        <p:spPr>
          <a:xfrm>
            <a:off x="3517032" y="5974432"/>
            <a:ext cx="432047" cy="7200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B3F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4099869" y="5955267"/>
            <a:ext cx="1666517" cy="5078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average()</a:t>
            </a:r>
          </a:p>
        </p:txBody>
      </p:sp>
      <p:sp>
        <p:nvSpPr>
          <p:cNvPr id="585" name="Shape 585"/>
          <p:cNvSpPr txBox="1"/>
          <p:nvPr/>
        </p:nvSpPr>
        <p:spPr>
          <a:xfrm>
            <a:off x="3156992" y="6766520"/>
            <a:ext cx="1083180" cy="6463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38.5</a:t>
            </a:r>
          </a:p>
        </p:txBody>
      </p:sp>
      <p:sp>
        <p:nvSpPr>
          <p:cNvPr id="586" name="Shape 586"/>
          <p:cNvSpPr txBox="1"/>
          <p:nvPr/>
        </p:nvSpPr>
        <p:spPr>
          <a:xfrm>
            <a:off x="2453275" y="1077900"/>
            <a:ext cx="35145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CA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stream of persons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Luxoft: Computer / TV">
  <a:themeElements>
    <a:clrScheme name="Luxoft 3">
      <a:dk1>
        <a:srgbClr val="000000"/>
      </a:dk1>
      <a:lt1>
        <a:srgbClr val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112BECF43BD84C899862275C8B401C" ma:contentTypeVersion="7" ma:contentTypeDescription="Create a new document." ma:contentTypeScope="" ma:versionID="23b4f7bf699c27425f33f0d57f1da0c9">
  <xsd:schema xmlns:xsd="http://www.w3.org/2001/XMLSchema" xmlns:xs="http://www.w3.org/2001/XMLSchema" xmlns:p="http://schemas.microsoft.com/office/2006/metadata/properties" xmlns:ns2="00a7856f-e600-4197-99eb-bbc1cc3eb3e7" targetNamespace="http://schemas.microsoft.com/office/2006/metadata/properties" ma:root="true" ma:fieldsID="10a97da6c8a0fe83280b468cb69e04e2" ns2:_="">
    <xsd:import namespace="00a7856f-e600-4197-99eb-bbc1cc3eb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a7856f-e600-4197-99eb-bbc1cc3eb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list="UserInfo" ma:internalName="SharedWithUsers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0a7856f-e600-4197-99eb-bbc1cc3eb3e7">
      <UserInfo>
        <DisplayName/>
        <AccountId xsi:nil="true"/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ABDEF1-B194-4777-A520-4A11973A9F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a7856f-e600-4197-99eb-bbc1cc3eb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311985-943E-4C23-A92A-809CA7148DC5}">
  <ds:schemaRefs>
    <ds:schemaRef ds:uri="http://schemas.microsoft.com/office/2006/metadata/properties"/>
    <ds:schemaRef ds:uri="http://schemas.microsoft.com/office/infopath/2007/PartnerControls"/>
    <ds:schemaRef ds:uri="00a7856f-e600-4197-99eb-bbc1cc3eb3e7"/>
  </ds:schemaRefs>
</ds:datastoreItem>
</file>

<file path=customXml/itemProps3.xml><?xml version="1.0" encoding="utf-8"?>
<ds:datastoreItem xmlns:ds="http://schemas.openxmlformats.org/officeDocument/2006/customXml" ds:itemID="{C93D9B4F-58F2-4059-A765-09E9FD5602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3297</Words>
  <Application>Microsoft Office PowerPoint</Application>
  <PresentationFormat>Custom</PresentationFormat>
  <Paragraphs>560</Paragraphs>
  <Slides>60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60</vt:i4>
      </vt:variant>
    </vt:vector>
  </HeadingPairs>
  <TitlesOfParts>
    <vt:vector size="72" baseType="lpstr">
      <vt:lpstr>Noto Sans Symbols</vt:lpstr>
      <vt:lpstr>Quattrocento Sans</vt:lpstr>
      <vt:lpstr>Consolas</vt:lpstr>
      <vt:lpstr>Courier New</vt:lpstr>
      <vt:lpstr>Times New Roman</vt:lpstr>
      <vt:lpstr>Open Sans</vt:lpstr>
      <vt:lpstr>Calibri</vt:lpstr>
      <vt:lpstr>Arial</vt:lpstr>
      <vt:lpstr>PT Sans</vt:lpstr>
      <vt:lpstr>1_Luxoft: Computer / TV</vt:lpstr>
      <vt:lpstr>1_Тема Office</vt:lpstr>
      <vt:lpstr>2_Тема Office</vt:lpstr>
      <vt:lpstr>Streams</vt:lpstr>
      <vt:lpstr>STREAM</vt:lpstr>
      <vt:lpstr>What is a Stream?</vt:lpstr>
      <vt:lpstr>Stream</vt:lpstr>
      <vt:lpstr>What is a Stream?</vt:lpstr>
      <vt:lpstr>How to create a stream?</vt:lpstr>
      <vt:lpstr>MAP/FILTER/REDUCE</vt:lpstr>
      <vt:lpstr>Map / Filter / Reduce</vt:lpstr>
      <vt:lpstr>Map/Filter/Aggregate</vt:lpstr>
      <vt:lpstr>Lazy and terminal operations</vt:lpstr>
      <vt:lpstr>Aggregation functions</vt:lpstr>
      <vt:lpstr>Reduce</vt:lpstr>
      <vt:lpstr>Reduce in parallel processing</vt:lpstr>
      <vt:lpstr>PowerPoint Presentation</vt:lpstr>
      <vt:lpstr>forEach(Consumer)</vt:lpstr>
      <vt:lpstr>Operations on streams</vt:lpstr>
      <vt:lpstr>Consumers chaining</vt:lpstr>
      <vt:lpstr>Example</vt:lpstr>
      <vt:lpstr>PREDICATES</vt:lpstr>
      <vt:lpstr>Predicates</vt:lpstr>
      <vt:lpstr>Predicates</vt:lpstr>
      <vt:lpstr>Predicates</vt:lpstr>
      <vt:lpstr>PowerPoint Presentation</vt:lpstr>
      <vt:lpstr>peek(Consumer)</vt:lpstr>
      <vt:lpstr>Summary</vt:lpstr>
      <vt:lpstr>STREAM MAPPING</vt:lpstr>
      <vt:lpstr>Mapping operation</vt:lpstr>
      <vt:lpstr>Flat mapping operation</vt:lpstr>
      <vt:lpstr>FlatMap</vt:lpstr>
      <vt:lpstr>FlatMap</vt:lpstr>
      <vt:lpstr>AGGREGATION AND REDUCTION</vt:lpstr>
      <vt:lpstr>Reduction step</vt:lpstr>
      <vt:lpstr>BinaryOperator </vt:lpstr>
      <vt:lpstr>Identity element</vt:lpstr>
      <vt:lpstr>Aggregation</vt:lpstr>
      <vt:lpstr>Aggregation</vt:lpstr>
      <vt:lpstr>Aggregation</vt:lpstr>
      <vt:lpstr>Aggregation: Corner Case</vt:lpstr>
      <vt:lpstr>Aggregation: Corner Case</vt:lpstr>
      <vt:lpstr>Optionals</vt:lpstr>
      <vt:lpstr>Optionals</vt:lpstr>
      <vt:lpstr>PowerPoint Presentation</vt:lpstr>
      <vt:lpstr>COLLECTORS</vt:lpstr>
      <vt:lpstr>Collectors</vt:lpstr>
      <vt:lpstr>Collecting in a String</vt:lpstr>
      <vt:lpstr>Collecting in a List</vt:lpstr>
      <vt:lpstr>Collecting in a Map</vt:lpstr>
      <vt:lpstr>Collecting in a Map</vt:lpstr>
      <vt:lpstr>PowerPoint Presentation</vt:lpstr>
      <vt:lpstr>Collectors</vt:lpstr>
      <vt:lpstr>SPECIAL STREAM TYPES</vt:lpstr>
      <vt:lpstr>IntStream</vt:lpstr>
      <vt:lpstr>IntStream usage examples</vt:lpstr>
      <vt:lpstr>PowerPoint Presentation</vt:lpstr>
      <vt:lpstr>Random</vt:lpstr>
      <vt:lpstr>PowerPoint Presentation</vt:lpstr>
      <vt:lpstr>PowerPoint Presentation</vt:lpstr>
      <vt:lpstr>PowerPoint Presentation</vt:lpstr>
      <vt:lpstr>So what is a Stream?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</dc:title>
  <cp:lastModifiedBy>soudakev@rambler.ru</cp:lastModifiedBy>
  <cp:revision>1</cp:revision>
  <dcterms:modified xsi:type="dcterms:W3CDTF">2021-08-08T06:51:27Z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0x0101000E112BECF43BD84C899862275C8B401C</vt:lpwstr>
  </property>
  <property fmtid="{D5CDD505-2E9C-101B-9397-08002B2CF9AE}" pid="3" name="Order">
    <vt:r8>1331800</vt:r8>
  </property>
</Properties>
</file>