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m4a" ContentType="audi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Rg st="1" end="21"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560"/>
    <p:restoredTop sz="94644"/>
  </p:normalViewPr>
  <p:slideViewPr>
    <p:cSldViewPr snapToGrid="0" snapToObjects="1">
      <p:cViewPr varScale="1">
        <p:scale>
          <a:sx n="119" d="100"/>
          <a:sy n="119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4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8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3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5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1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3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microsoft.com/office/2007/relationships/media" Target="../media/media1.m4a"/><Relationship Id="rId2" Type="http://schemas.openxmlformats.org/officeDocument/2006/relationships/audio" Target="../media/media1.m4a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1" Type="http://schemas.microsoft.com/office/2007/relationships/media" Target="../media/media10.m4a"/><Relationship Id="rId2" Type="http://schemas.openxmlformats.org/officeDocument/2006/relationships/audio" Target="../media/media10.m4a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1" Type="http://schemas.microsoft.com/office/2007/relationships/media" Target="../media/media11.m4a"/><Relationship Id="rId2" Type="http://schemas.openxmlformats.org/officeDocument/2006/relationships/audio" Target="../media/media11.m4a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1" Type="http://schemas.microsoft.com/office/2007/relationships/media" Target="../media/media12.m4a"/><Relationship Id="rId2" Type="http://schemas.openxmlformats.org/officeDocument/2006/relationships/audio" Target="../media/media12.m4a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1" Type="http://schemas.microsoft.com/office/2007/relationships/media" Target="../media/media13.m4a"/><Relationship Id="rId2" Type="http://schemas.openxmlformats.org/officeDocument/2006/relationships/audio" Target="../media/media13.m4a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1" Type="http://schemas.microsoft.com/office/2007/relationships/media" Target="../media/media14.m4a"/><Relationship Id="rId2" Type="http://schemas.openxmlformats.org/officeDocument/2006/relationships/audio" Target="../media/media14.m4a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5" Type="http://schemas.openxmlformats.org/officeDocument/2006/relationships/image" Target="../media/image2.png"/><Relationship Id="rId1" Type="http://schemas.microsoft.com/office/2007/relationships/media" Target="../media/media15.m4a"/><Relationship Id="rId2" Type="http://schemas.openxmlformats.org/officeDocument/2006/relationships/audio" Target="../media/media15.m4a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5" Type="http://schemas.openxmlformats.org/officeDocument/2006/relationships/image" Target="../media/image2.png"/><Relationship Id="rId1" Type="http://schemas.microsoft.com/office/2007/relationships/media" Target="../media/media16.m4a"/><Relationship Id="rId2" Type="http://schemas.openxmlformats.org/officeDocument/2006/relationships/audio" Target="../media/media16.m4a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5" Type="http://schemas.openxmlformats.org/officeDocument/2006/relationships/image" Target="../media/image2.png"/><Relationship Id="rId1" Type="http://schemas.microsoft.com/office/2007/relationships/media" Target="../media/media17.m4a"/><Relationship Id="rId2" Type="http://schemas.openxmlformats.org/officeDocument/2006/relationships/audio" Target="../media/media17.m4a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5" Type="http://schemas.openxmlformats.org/officeDocument/2006/relationships/image" Target="../media/image2.png"/><Relationship Id="rId1" Type="http://schemas.microsoft.com/office/2007/relationships/media" Target="../media/media18.m4a"/><Relationship Id="rId2" Type="http://schemas.openxmlformats.org/officeDocument/2006/relationships/audio" Target="../media/media18.m4a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5" Type="http://schemas.openxmlformats.org/officeDocument/2006/relationships/image" Target="../media/image2.png"/><Relationship Id="rId1" Type="http://schemas.microsoft.com/office/2007/relationships/media" Target="../media/media19.m4a"/><Relationship Id="rId2" Type="http://schemas.openxmlformats.org/officeDocument/2006/relationships/audio" Target="../media/media19.m4a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1" Type="http://schemas.microsoft.com/office/2007/relationships/media" Target="../media/media2.m4a"/><Relationship Id="rId2" Type="http://schemas.openxmlformats.org/officeDocument/2006/relationships/audio" Target="../media/media2.m4a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5" Type="http://schemas.openxmlformats.org/officeDocument/2006/relationships/image" Target="../media/image2.png"/><Relationship Id="rId1" Type="http://schemas.microsoft.com/office/2007/relationships/media" Target="../media/media20.m4a"/><Relationship Id="rId2" Type="http://schemas.openxmlformats.org/officeDocument/2006/relationships/audio" Target="../media/media20.m4a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5" Type="http://schemas.openxmlformats.org/officeDocument/2006/relationships/image" Target="../media/image2.png"/><Relationship Id="rId1" Type="http://schemas.microsoft.com/office/2007/relationships/media" Target="../media/media21.m4a"/><Relationship Id="rId2" Type="http://schemas.openxmlformats.org/officeDocument/2006/relationships/audio" Target="../media/media21.m4a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microsoft.com/office/2007/relationships/media" Target="../media/media3.m4a"/><Relationship Id="rId2" Type="http://schemas.openxmlformats.org/officeDocument/2006/relationships/audio" Target="../media/media3.m4a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1" Type="http://schemas.microsoft.com/office/2007/relationships/media" Target="../media/media4.m4a"/><Relationship Id="rId2" Type="http://schemas.openxmlformats.org/officeDocument/2006/relationships/audio" Target="../media/media4.m4a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1" Type="http://schemas.microsoft.com/office/2007/relationships/media" Target="../media/media5.m4a"/><Relationship Id="rId2" Type="http://schemas.openxmlformats.org/officeDocument/2006/relationships/audio" Target="../media/media5.m4a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1" Type="http://schemas.microsoft.com/office/2007/relationships/media" Target="../media/media6.m4a"/><Relationship Id="rId2" Type="http://schemas.openxmlformats.org/officeDocument/2006/relationships/audio" Target="../media/media6.m4a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1" Type="http://schemas.microsoft.com/office/2007/relationships/media" Target="../media/media7.m4a"/><Relationship Id="rId2" Type="http://schemas.openxmlformats.org/officeDocument/2006/relationships/audio" Target="../media/media7.m4a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microsoft.com/office/2007/relationships/media" Target="../media/media8.m4a"/><Relationship Id="rId2" Type="http://schemas.openxmlformats.org/officeDocument/2006/relationships/audio" Target="../media/media8.m4a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1" Type="http://schemas.microsoft.com/office/2007/relationships/media" Target="../media/media9.m4a"/><Relationship Id="rId2" Type="http://schemas.openxmlformats.org/officeDocument/2006/relationships/audio" Target="../media/media9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168400"/>
            <a:ext cx="4992624" cy="4498848"/>
          </a:xfrm>
          <a:prstGeom prst="rect">
            <a:avLst/>
          </a:prstGeom>
        </p:spPr>
      </p:pic>
      <p:pic>
        <p:nvPicPr>
          <p:cNvPr id="6" name="Sound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7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2"/>
    </mc:Choice>
    <mc:Fallback>
      <p:transition spd="slow" advTm="13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168400"/>
            <a:ext cx="4992624" cy="4498848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9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1"/>
    </mc:Choice>
    <mc:Fallback>
      <p:transition spd="slow" advTm="6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168400"/>
            <a:ext cx="4992624" cy="4498848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98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5"/>
    </mc:Choice>
    <mc:Fallback>
      <p:transition spd="slow" advTm="6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168400"/>
            <a:ext cx="4992624" cy="4498848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2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9"/>
    </mc:Choice>
    <mc:Fallback>
      <p:transition spd="slow" advTm="6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168400"/>
            <a:ext cx="4992624" cy="4498848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44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0"/>
    </mc:Choice>
    <mc:Fallback>
      <p:transition spd="slow" advTm="6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168400"/>
            <a:ext cx="4992624" cy="4498848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1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8"/>
    </mc:Choice>
    <mc:Fallback>
      <p:transition spd="slow" advTm="6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168400"/>
            <a:ext cx="4992624" cy="4498848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81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2"/>
    </mc:Choice>
    <mc:Fallback>
      <p:transition spd="slow" advTm="6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168400"/>
            <a:ext cx="4992624" cy="4498848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5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2"/>
    </mc:Choice>
    <mc:Fallback>
      <p:transition spd="slow" advTm="6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168400"/>
            <a:ext cx="4992624" cy="4498848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6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6"/>
    </mc:Choice>
    <mc:Fallback>
      <p:transition spd="slow" advTm="6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168400"/>
            <a:ext cx="4992624" cy="4498848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04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0"/>
    </mc:Choice>
    <mc:Fallback>
      <p:transition spd="slow" advTm="6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168400"/>
            <a:ext cx="4992624" cy="4498848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69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2"/>
    </mc:Choice>
    <mc:Fallback>
      <p:transition spd="slow" advTm="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168400"/>
            <a:ext cx="4992624" cy="4498848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7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2"/>
    </mc:Choice>
    <mc:Fallback>
      <p:transition spd="slow" advTm="6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168400"/>
            <a:ext cx="4992624" cy="4498848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8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1"/>
    </mc:Choice>
    <mc:Fallback>
      <p:transition spd="slow" advTm="6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168400"/>
            <a:ext cx="4992624" cy="4498848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6"/>
    </mc:Choice>
    <mc:Fallback>
      <p:transition spd="slow" advTm="18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168400"/>
            <a:ext cx="4992624" cy="4498848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9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4"/>
    </mc:Choice>
    <mc:Fallback>
      <p:transition spd="slow" advTm="6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168400"/>
            <a:ext cx="4992624" cy="4498848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16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4"/>
    </mc:Choice>
    <mc:Fallback>
      <p:transition spd="slow" advTm="6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168400"/>
            <a:ext cx="4992624" cy="4498848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9"/>
    </mc:Choice>
    <mc:Fallback>
      <p:transition spd="slow" advTm="6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168400"/>
            <a:ext cx="4992624" cy="4498848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35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5"/>
    </mc:Choice>
    <mc:Fallback>
      <p:transition spd="slow" advTm="6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168400"/>
            <a:ext cx="4992624" cy="4498848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2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5"/>
    </mc:Choice>
    <mc:Fallback>
      <p:transition spd="slow" advTm="6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168400"/>
            <a:ext cx="4992624" cy="4498848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47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0"/>
    </mc:Choice>
    <mc:Fallback>
      <p:transition spd="slow" advTm="6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168400"/>
            <a:ext cx="4992624" cy="4498848"/>
          </a:xfrm>
          <a:prstGeom prst="rect">
            <a:avLst/>
          </a:prstGeom>
        </p:spPr>
      </p:pic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5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8"/>
    </mc:Choice>
    <mc:Fallback>
      <p:transition spd="slow" advTm="6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21</Slides>
  <Notes>0</Notes>
  <HiddenSlides>0</HiddenSlides>
  <MMClips>21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2019-04-18T00:39:32Z</dcterms:created>
  <dcterms:modified xsi:type="dcterms:W3CDTF">2019-04-18T00:49:53Z</dcterms:modified>
</cp:coreProperties>
</file>