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Rg st="1" end="21"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44"/>
  </p:normalViewPr>
  <p:slideViewPr>
    <p:cSldViewPr snapToGrid="0" snapToObjects="1">
      <p:cViewPr varScale="1">
        <p:scale>
          <a:sx n="116" d="100"/>
          <a:sy n="116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3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4E6B-FCDA-0B4C-A5F6-4668479BB8A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33C0-2CD5-8445-A278-835CA50D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1" Type="http://schemas.microsoft.com/office/2007/relationships/media" Target="../media/media10.m4a"/><Relationship Id="rId2" Type="http://schemas.openxmlformats.org/officeDocument/2006/relationships/audio" Target="../media/media10.m4a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microsoft.com/office/2007/relationships/media" Target="../media/media11.m4a"/><Relationship Id="rId2" Type="http://schemas.openxmlformats.org/officeDocument/2006/relationships/audio" Target="../media/media11.m4a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1" Type="http://schemas.microsoft.com/office/2007/relationships/media" Target="../media/media12.m4a"/><Relationship Id="rId2" Type="http://schemas.openxmlformats.org/officeDocument/2006/relationships/audio" Target="../media/media12.m4a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1" Type="http://schemas.microsoft.com/office/2007/relationships/media" Target="../media/media13.m4a"/><Relationship Id="rId2" Type="http://schemas.openxmlformats.org/officeDocument/2006/relationships/audio" Target="../media/media13.m4a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1" Type="http://schemas.microsoft.com/office/2007/relationships/media" Target="../media/media14.m4a"/><Relationship Id="rId2" Type="http://schemas.openxmlformats.org/officeDocument/2006/relationships/audio" Target="../media/media14.m4a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1" Type="http://schemas.microsoft.com/office/2007/relationships/media" Target="../media/media15.m4a"/><Relationship Id="rId2" Type="http://schemas.openxmlformats.org/officeDocument/2006/relationships/audio" Target="../media/media15.m4a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1" Type="http://schemas.microsoft.com/office/2007/relationships/media" Target="../media/media16.m4a"/><Relationship Id="rId2" Type="http://schemas.openxmlformats.org/officeDocument/2006/relationships/audio" Target="../media/media16.m4a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1" Type="http://schemas.microsoft.com/office/2007/relationships/media" Target="../media/media17.m4a"/><Relationship Id="rId2" Type="http://schemas.openxmlformats.org/officeDocument/2006/relationships/audio" Target="../media/media17.m4a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1" Type="http://schemas.microsoft.com/office/2007/relationships/media" Target="../media/media18.m4a"/><Relationship Id="rId2" Type="http://schemas.openxmlformats.org/officeDocument/2006/relationships/audio" Target="../media/media18.m4a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1" Type="http://schemas.microsoft.com/office/2007/relationships/media" Target="../media/media19.m4a"/><Relationship Id="rId2" Type="http://schemas.openxmlformats.org/officeDocument/2006/relationships/audio" Target="../media/media19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1" Type="http://schemas.microsoft.com/office/2007/relationships/media" Target="../media/media20.m4a"/><Relationship Id="rId2" Type="http://schemas.openxmlformats.org/officeDocument/2006/relationships/audio" Target="../media/media20.m4a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22.png"/><Relationship Id="rId1" Type="http://schemas.microsoft.com/office/2007/relationships/media" Target="../media/media21.m4a"/><Relationship Id="rId2" Type="http://schemas.openxmlformats.org/officeDocument/2006/relationships/audio" Target="../media/media21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1" Type="http://schemas.microsoft.com/office/2007/relationships/media" Target="../media/media5.m4a"/><Relationship Id="rId2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1" Type="http://schemas.microsoft.com/office/2007/relationships/media" Target="../media/media7.m4a"/><Relationship Id="rId2" Type="http://schemas.openxmlformats.org/officeDocument/2006/relationships/audio" Target="../media/media7.m4a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1" Type="http://schemas.microsoft.com/office/2007/relationships/media" Target="../media/media8.m4a"/><Relationship Id="rId2" Type="http://schemas.openxmlformats.org/officeDocument/2006/relationships/audio" Target="../media/media8.m4a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1" Type="http://schemas.microsoft.com/office/2007/relationships/media" Target="../media/media9.m4a"/><Relationship Id="rId2" Type="http://schemas.openxmlformats.org/officeDocument/2006/relationships/audio" Target="../media/media9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ound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4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"/>
    </mc:Choice>
    <mc:Fallback xmlns="">
      <p:transition spd="slow" advTm="1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"/>
    </mc:Choice>
    <mc:Fallback xmlns="">
      <p:transition spd="slow" advTm="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"/>
    </mc:Choice>
    <mc:Fallback xmlns="">
      <p:transition spd="slow" advTm="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"/>
    </mc:Choice>
    <mc:Fallback xmlns="">
      <p:transition spd="slow" advTm="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"/>
    </mc:Choice>
    <mc:Fallback xmlns="">
      <p:transition spd="slow" advTm="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"/>
    </mc:Choice>
    <mc:Fallback xmlns="">
      <p:transition spd="slow" advTm="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"/>
    </mc:Choice>
    <mc:Fallback xmlns="">
      <p:transition spd="slow" advTm="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"/>
    </mc:Choice>
    <mc:Fallback xmlns="">
      <p:transition spd="slow" advTm="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"/>
    </mc:Choice>
    <mc:Fallback xmlns="">
      <p:transition spd="slow" advTm="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"/>
    </mc:Choice>
    <mc:Fallback xmlns="">
      <p:transition spd="slow" advTm="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"/>
    </mc:Choice>
    <mc:Fallback xmlns="">
      <p:transition spd="slow" advTm="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"/>
    </mc:Choice>
    <mc:Fallback xmlns="">
      <p:transition spd="slow" advTm="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"/>
    </mc:Choice>
    <mc:Fallback xmlns="">
      <p:transition spd="slow" advTm="6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"/>
    </mc:Choice>
    <mc:Fallback xmlns="">
      <p:transition spd="slow" advTm="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"/>
    </mc:Choice>
    <mc:Fallback xmlns="">
      <p:transition spd="slow" advTm="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"/>
    </mc:Choice>
    <mc:Fallback xmlns="">
      <p:transition spd="slow" advTm="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"/>
    </mc:Choice>
    <mc:Fallback xmlns="">
      <p:transition spd="slow" advTm="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"/>
    </mc:Choice>
    <mc:Fallback xmlns="">
      <p:transition spd="slow" advTm="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168400"/>
            <a:ext cx="507492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"/>
    </mc:Choice>
    <mc:Fallback xmlns="">
      <p:transition spd="slow" advTm="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21</Slides>
  <Notes>0</Notes>
  <HiddenSlides>0</HiddenSlides>
  <MMClips>21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2019-04-18T00:39:32Z</dcterms:created>
  <dcterms:modified xsi:type="dcterms:W3CDTF">2019-04-18T02:47:14Z</dcterms:modified>
</cp:coreProperties>
</file>