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gi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13890" r="3310" b="43060"/>
          <a:stretch>
            <a:fillRect/>
          </a:stretch>
        </p:blipFill>
        <p:spPr>
          <a:xfrm>
            <a:off x="3847784" y="1683344"/>
            <a:ext cx="4059869" cy="295275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273057" y="4153097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100,255,100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1489471" y="3429000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100,100,255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1777206" y="2800547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255,100,100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131299" y="2348109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255,255,100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2235001" y="1809351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255,100,255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2469753" y="1198165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100,255,255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3847783" y="51256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150,150,150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5877717" y="51256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150,255,150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7402907" y="1018578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150,150,255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8261150" y="1615281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255,150,150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8722518" y="216852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255,255,150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8940801" y="273248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255,150,255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9119392" y="3429000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150,255,255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9119392" y="4029271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170,170,170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9119392" y="4636094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170,255,170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7" name=""/>
          <p:cNvCxnSpPr>
            <a:stCxn id="9" idx="3"/>
          </p:cNvCxnSpPr>
          <p:nvPr/>
        </p:nvCxnSpPr>
        <p:spPr>
          <a:xfrm flipV="1">
            <a:off x="2989541" y="3788172"/>
            <a:ext cx="1459427" cy="54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23" idx="3"/>
          </p:cNvCxnSpPr>
          <p:nvPr/>
        </p:nvCxnSpPr>
        <p:spPr>
          <a:xfrm flipV="1">
            <a:off x="3205956" y="3429000"/>
            <a:ext cx="1243013" cy="17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24" idx="3"/>
          </p:cNvCxnSpPr>
          <p:nvPr/>
        </p:nvCxnSpPr>
        <p:spPr>
          <a:xfrm>
            <a:off x="3493690" y="2980133"/>
            <a:ext cx="1107678" cy="111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25" idx="3"/>
          </p:cNvCxnSpPr>
          <p:nvPr/>
        </p:nvCxnSpPr>
        <p:spPr>
          <a:xfrm>
            <a:off x="3847784" y="2527696"/>
            <a:ext cx="961943" cy="17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26" idx="3"/>
          </p:cNvCxnSpPr>
          <p:nvPr/>
        </p:nvCxnSpPr>
        <p:spPr>
          <a:xfrm>
            <a:off x="3951485" y="1988937"/>
            <a:ext cx="858242" cy="35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27" idx="3"/>
          </p:cNvCxnSpPr>
          <p:nvPr/>
        </p:nvCxnSpPr>
        <p:spPr>
          <a:xfrm>
            <a:off x="4186238" y="1377751"/>
            <a:ext cx="1006871" cy="6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8" idx="2"/>
          </p:cNvCxnSpPr>
          <p:nvPr/>
        </p:nvCxnSpPr>
        <p:spPr>
          <a:xfrm rot="16200000" flipH="1">
            <a:off x="4673581" y="904180"/>
            <a:ext cx="923131" cy="858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29" idx="2"/>
          </p:cNvCxnSpPr>
          <p:nvPr/>
        </p:nvCxnSpPr>
        <p:spPr>
          <a:xfrm rot="5400000">
            <a:off x="6013946" y="1072851"/>
            <a:ext cx="923131" cy="5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0" idx="2"/>
          </p:cNvCxnSpPr>
          <p:nvPr/>
        </p:nvCxnSpPr>
        <p:spPr>
          <a:xfrm rot="10800000" flipV="1">
            <a:off x="6735959" y="1377756"/>
            <a:ext cx="1525189" cy="61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1" idx="1"/>
          </p:cNvCxnSpPr>
          <p:nvPr/>
        </p:nvCxnSpPr>
        <p:spPr>
          <a:xfrm rot="10800000" flipV="1">
            <a:off x="7048500" y="1794868"/>
            <a:ext cx="1212650" cy="55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32" idx="1"/>
          </p:cNvCxnSpPr>
          <p:nvPr/>
        </p:nvCxnSpPr>
        <p:spPr>
          <a:xfrm rot="10800000" flipV="1">
            <a:off x="7227094" y="2348110"/>
            <a:ext cx="1495424" cy="26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3" idx="1"/>
          </p:cNvCxnSpPr>
          <p:nvPr/>
        </p:nvCxnSpPr>
        <p:spPr>
          <a:xfrm rot="10800000">
            <a:off x="7498554" y="2912070"/>
            <a:ext cx="144224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34" idx="1"/>
          </p:cNvCxnSpPr>
          <p:nvPr/>
        </p:nvCxnSpPr>
        <p:spPr>
          <a:xfrm rot="10800000">
            <a:off x="7594202" y="3249414"/>
            <a:ext cx="1525190" cy="359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35" idx="1"/>
          </p:cNvCxnSpPr>
          <p:nvPr/>
        </p:nvCxnSpPr>
        <p:spPr>
          <a:xfrm rot="10800000">
            <a:off x="7654825" y="3788172"/>
            <a:ext cx="1464567" cy="4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36" idx="1"/>
          </p:cNvCxnSpPr>
          <p:nvPr/>
        </p:nvCxnSpPr>
        <p:spPr>
          <a:xfrm rot="10800000">
            <a:off x="7654824" y="4208858"/>
            <a:ext cx="1464568" cy="606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/>
          <p:nvPr/>
        </p:nvSpPr>
        <p:spPr>
          <a:xfrm>
            <a:off x="1376760" y="481568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100,100,100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54" name=""/>
          <p:cNvCxnSpPr>
            <a:stCxn id="52" idx="3"/>
          </p:cNvCxnSpPr>
          <p:nvPr/>
        </p:nvCxnSpPr>
        <p:spPr>
          <a:xfrm flipV="1">
            <a:off x="3093244" y="4208858"/>
            <a:ext cx="1287362" cy="78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"/>
          <p:cNvSpPr txBox="1"/>
          <p:nvPr/>
        </p:nvSpPr>
        <p:spPr>
          <a:xfrm>
            <a:off x="311546" y="164702"/>
            <a:ext cx="2732327" cy="64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기존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Maxillary</a:t>
            </a:r>
            <a:endParaRPr lang="en-US" altLang="ko-KR"/>
          </a:p>
          <a:p>
            <a:pPr>
              <a:defRPr/>
            </a:pPr>
            <a:r>
              <a:rPr lang="ko-KR" altLang="en-US"/>
              <a:t>잇몸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255,255,255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rcRect t="52950"/>
          <a:stretch>
            <a:fillRect/>
          </a:stretch>
        </p:blipFill>
        <p:spPr>
          <a:xfrm>
            <a:off x="3524845" y="1038769"/>
            <a:ext cx="4198775" cy="3226593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950119" y="2201862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130,255,130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1350566" y="280213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130,130,255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1350566" y="361017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255,130,130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1593801" y="4278409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255,255,130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1904405" y="485338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255,130,255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2185631" y="5538984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130,255,255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6096000" y="5718571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180,255,180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4022329" y="5718572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180,180,180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7930157" y="5212555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180,180,255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7834510" y="4436267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255,180,180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8295878" y="3883024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255,255,180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8514161" y="3319064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255,180,255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8692752" y="2622547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180,255,255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8692752" y="2022276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200,200,200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8692752" y="141545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200,255,200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7" name=""/>
          <p:cNvCxnSpPr>
            <a:stCxn id="9" idx="3"/>
          </p:cNvCxnSpPr>
          <p:nvPr/>
        </p:nvCxnSpPr>
        <p:spPr>
          <a:xfrm flipV="1">
            <a:off x="2666604" y="2201862"/>
            <a:ext cx="1584124" cy="17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flipV="1">
            <a:off x="3143251" y="2622548"/>
            <a:ext cx="1107477" cy="35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24" idx="3"/>
          </p:cNvCxnSpPr>
          <p:nvPr/>
        </p:nvCxnSpPr>
        <p:spPr>
          <a:xfrm flipV="1">
            <a:off x="3067050" y="2981720"/>
            <a:ext cx="1183677" cy="80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25" idx="3"/>
          </p:cNvCxnSpPr>
          <p:nvPr/>
        </p:nvCxnSpPr>
        <p:spPr>
          <a:xfrm flipV="1">
            <a:off x="3310285" y="3319064"/>
            <a:ext cx="1266972" cy="113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26" idx="3"/>
          </p:cNvCxnSpPr>
          <p:nvPr/>
        </p:nvCxnSpPr>
        <p:spPr>
          <a:xfrm rot="5400000" flipH="1" flipV="1">
            <a:off x="3573363" y="3725764"/>
            <a:ext cx="1354730" cy="12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27" idx="3"/>
          </p:cNvCxnSpPr>
          <p:nvPr/>
        </p:nvCxnSpPr>
        <p:spPr>
          <a:xfrm rot="5400000" flipH="1" flipV="1">
            <a:off x="3659483" y="4125656"/>
            <a:ext cx="1835548" cy="135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8" idx="0"/>
          </p:cNvCxnSpPr>
          <p:nvPr/>
        </p:nvCxnSpPr>
        <p:spPr>
          <a:xfrm rot="5400000" flipH="1" flipV="1">
            <a:off x="4334629" y="4428968"/>
            <a:ext cx="1835546" cy="74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29" idx="0"/>
          </p:cNvCxnSpPr>
          <p:nvPr/>
        </p:nvCxnSpPr>
        <p:spPr>
          <a:xfrm rot="16200000" flipV="1">
            <a:off x="5527973" y="4292302"/>
            <a:ext cx="1835546" cy="101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0" idx="1"/>
          </p:cNvCxnSpPr>
          <p:nvPr/>
        </p:nvCxnSpPr>
        <p:spPr>
          <a:xfrm rot="10800000">
            <a:off x="6309317" y="3883022"/>
            <a:ext cx="1620840" cy="150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1" idx="1"/>
          </p:cNvCxnSpPr>
          <p:nvPr/>
        </p:nvCxnSpPr>
        <p:spPr>
          <a:xfrm rot="10800000">
            <a:off x="6492874" y="3610173"/>
            <a:ext cx="1341635" cy="100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32" idx="1"/>
          </p:cNvCxnSpPr>
          <p:nvPr/>
        </p:nvCxnSpPr>
        <p:spPr>
          <a:xfrm rot="10800000">
            <a:off x="6800454" y="3161306"/>
            <a:ext cx="1495423" cy="90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3" idx="1"/>
          </p:cNvCxnSpPr>
          <p:nvPr/>
        </p:nvCxnSpPr>
        <p:spPr>
          <a:xfrm rot="10800000">
            <a:off x="7071913" y="2981720"/>
            <a:ext cx="1442248" cy="516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34" idx="1"/>
          </p:cNvCxnSpPr>
          <p:nvPr/>
        </p:nvCxnSpPr>
        <p:spPr>
          <a:xfrm rot="10800000">
            <a:off x="7167562" y="2501998"/>
            <a:ext cx="1525190" cy="30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35" idx="1"/>
          </p:cNvCxnSpPr>
          <p:nvPr/>
        </p:nvCxnSpPr>
        <p:spPr>
          <a:xfrm rot="10800000">
            <a:off x="7167562" y="2022276"/>
            <a:ext cx="1525190" cy="17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36" idx="1"/>
          </p:cNvCxnSpPr>
          <p:nvPr/>
        </p:nvCxnSpPr>
        <p:spPr>
          <a:xfrm rot="10800000">
            <a:off x="7228186" y="1595039"/>
            <a:ext cx="146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/>
          <p:nvPr/>
        </p:nvSpPr>
        <p:spPr>
          <a:xfrm>
            <a:off x="950119" y="1539278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130,130,130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54" name=""/>
          <p:cNvCxnSpPr>
            <a:stCxn id="52" idx="3"/>
          </p:cNvCxnSpPr>
          <p:nvPr/>
        </p:nvCxnSpPr>
        <p:spPr>
          <a:xfrm>
            <a:off x="2666604" y="1718864"/>
            <a:ext cx="135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"/>
          <p:cNvSpPr txBox="1"/>
          <p:nvPr/>
        </p:nvSpPr>
        <p:spPr>
          <a:xfrm>
            <a:off x="311546" y="164702"/>
            <a:ext cx="2732327" cy="6430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mandibular</a:t>
            </a:r>
            <a:endParaRPr lang="en-US" altLang="ko-KR"/>
          </a:p>
          <a:p>
            <a:pPr>
              <a:defRPr/>
            </a:pPr>
            <a:r>
              <a:rPr lang="ko-KR" altLang="en-US"/>
              <a:t>잇몸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255,255,255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13890" r="3310" b="43060"/>
          <a:stretch>
            <a:fillRect/>
          </a:stretch>
        </p:blipFill>
        <p:spPr>
          <a:xfrm>
            <a:off x="3728722" y="1683344"/>
            <a:ext cx="4059869" cy="295275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1153994" y="4153097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200,200,150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1370409" y="3429000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200,150,200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1658144" y="2800547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150,200,200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2012237" y="2348109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200,200,200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2115939" y="1809351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250,200,200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2350691" y="1198165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200,250,200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3728721" y="51256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200,200,250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5758655" y="51256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250,250,200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7283845" y="1018578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250,200,250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8142087" y="1615281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200,250,250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8603456" y="216852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250,250,250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8821739" y="273248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250,0,0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9000330" y="3429000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0,250,0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9000330" y="4029271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0,0,250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9000330" y="4636094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100,50,100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7" name=""/>
          <p:cNvCxnSpPr>
            <a:stCxn id="9" idx="3"/>
          </p:cNvCxnSpPr>
          <p:nvPr/>
        </p:nvCxnSpPr>
        <p:spPr>
          <a:xfrm flipV="1">
            <a:off x="2870479" y="3788172"/>
            <a:ext cx="1459427" cy="544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23" idx="3"/>
          </p:cNvCxnSpPr>
          <p:nvPr/>
        </p:nvCxnSpPr>
        <p:spPr>
          <a:xfrm flipV="1">
            <a:off x="3086893" y="3429000"/>
            <a:ext cx="1243013" cy="17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24" idx="3"/>
          </p:cNvCxnSpPr>
          <p:nvPr/>
        </p:nvCxnSpPr>
        <p:spPr>
          <a:xfrm>
            <a:off x="3374628" y="2980133"/>
            <a:ext cx="1107678" cy="111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25" idx="3"/>
          </p:cNvCxnSpPr>
          <p:nvPr/>
        </p:nvCxnSpPr>
        <p:spPr>
          <a:xfrm>
            <a:off x="3728722" y="2527696"/>
            <a:ext cx="961943" cy="17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26" idx="3"/>
          </p:cNvCxnSpPr>
          <p:nvPr/>
        </p:nvCxnSpPr>
        <p:spPr>
          <a:xfrm>
            <a:off x="3832423" y="1988937"/>
            <a:ext cx="858242" cy="35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27" idx="3"/>
          </p:cNvCxnSpPr>
          <p:nvPr/>
        </p:nvCxnSpPr>
        <p:spPr>
          <a:xfrm>
            <a:off x="4067176" y="1377751"/>
            <a:ext cx="1006871" cy="61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8" idx="2"/>
          </p:cNvCxnSpPr>
          <p:nvPr/>
        </p:nvCxnSpPr>
        <p:spPr>
          <a:xfrm rot="16200000" flipH="1">
            <a:off x="4554519" y="904180"/>
            <a:ext cx="923131" cy="858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29" idx="2"/>
          </p:cNvCxnSpPr>
          <p:nvPr/>
        </p:nvCxnSpPr>
        <p:spPr>
          <a:xfrm rot="5400000">
            <a:off x="5894884" y="1072851"/>
            <a:ext cx="923131" cy="5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0" idx="2"/>
          </p:cNvCxnSpPr>
          <p:nvPr/>
        </p:nvCxnSpPr>
        <p:spPr>
          <a:xfrm rot="10800000" flipV="1">
            <a:off x="6616896" y="1377756"/>
            <a:ext cx="1525189" cy="61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1" idx="1"/>
          </p:cNvCxnSpPr>
          <p:nvPr/>
        </p:nvCxnSpPr>
        <p:spPr>
          <a:xfrm rot="10800000" flipV="1">
            <a:off x="6929437" y="1794868"/>
            <a:ext cx="1212650" cy="553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32" idx="1"/>
          </p:cNvCxnSpPr>
          <p:nvPr/>
        </p:nvCxnSpPr>
        <p:spPr>
          <a:xfrm rot="10800000" flipV="1">
            <a:off x="7108031" y="2348110"/>
            <a:ext cx="1495424" cy="269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3" idx="1"/>
          </p:cNvCxnSpPr>
          <p:nvPr/>
        </p:nvCxnSpPr>
        <p:spPr>
          <a:xfrm rot="10800000">
            <a:off x="7379491" y="2912070"/>
            <a:ext cx="144224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34" idx="1"/>
          </p:cNvCxnSpPr>
          <p:nvPr/>
        </p:nvCxnSpPr>
        <p:spPr>
          <a:xfrm rot="10800000">
            <a:off x="7475139" y="3249414"/>
            <a:ext cx="1525190" cy="359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35" idx="1"/>
          </p:cNvCxnSpPr>
          <p:nvPr/>
        </p:nvCxnSpPr>
        <p:spPr>
          <a:xfrm rot="10800000">
            <a:off x="7535762" y="3788172"/>
            <a:ext cx="1464567" cy="4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36" idx="1"/>
          </p:cNvCxnSpPr>
          <p:nvPr/>
        </p:nvCxnSpPr>
        <p:spPr>
          <a:xfrm rot="10800000">
            <a:off x="7535761" y="4208858"/>
            <a:ext cx="1464568" cy="606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/>
          <p:nvPr/>
        </p:nvSpPr>
        <p:spPr>
          <a:xfrm>
            <a:off x="1257697" y="481568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150,150,200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54" name=""/>
          <p:cNvCxnSpPr>
            <a:stCxn id="52" idx="3"/>
          </p:cNvCxnSpPr>
          <p:nvPr/>
        </p:nvCxnSpPr>
        <p:spPr>
          <a:xfrm flipV="1">
            <a:off x="2974181" y="4208858"/>
            <a:ext cx="1287362" cy="78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"/>
          <p:cNvSpPr txBox="1"/>
          <p:nvPr/>
        </p:nvSpPr>
        <p:spPr>
          <a:xfrm>
            <a:off x="192483" y="164702"/>
            <a:ext cx="2732327" cy="64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변경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Maxillary</a:t>
            </a:r>
            <a:endParaRPr lang="en-US" altLang="ko-KR"/>
          </a:p>
          <a:p>
            <a:pPr>
              <a:defRPr/>
            </a:pPr>
            <a:r>
              <a:rPr lang="ko-KR" altLang="en-US"/>
              <a:t>잇몸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0,0,0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rcRect t="52950"/>
          <a:stretch>
            <a:fillRect/>
          </a:stretch>
        </p:blipFill>
        <p:spPr>
          <a:xfrm>
            <a:off x="3524845" y="1038769"/>
            <a:ext cx="4198775" cy="3226593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950119" y="2201862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100,50,50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1350566" y="280213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50,100,50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1350566" y="361017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50,50,100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1593801" y="4278409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100,100,50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1904405" y="485338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50,100,100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2185631" y="5538984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100,100,100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6096000" y="5718571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100,150,100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4022329" y="5718572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150,100,100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0" name=""/>
          <p:cNvSpPr/>
          <p:nvPr/>
        </p:nvSpPr>
        <p:spPr>
          <a:xfrm>
            <a:off x="7930157" y="5212555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100,100,150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1" name=""/>
          <p:cNvSpPr/>
          <p:nvPr/>
        </p:nvSpPr>
        <p:spPr>
          <a:xfrm>
            <a:off x="7834510" y="4436267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150,150,100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8295878" y="3883024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150,100,150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8514161" y="3319064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100,150,150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4" name=""/>
          <p:cNvSpPr/>
          <p:nvPr/>
        </p:nvSpPr>
        <p:spPr>
          <a:xfrm>
            <a:off x="8692752" y="2622547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150,150,150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5" name=""/>
          <p:cNvSpPr/>
          <p:nvPr/>
        </p:nvSpPr>
        <p:spPr>
          <a:xfrm>
            <a:off x="8692752" y="2022276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200,150,150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"/>
          <p:cNvSpPr/>
          <p:nvPr/>
        </p:nvSpPr>
        <p:spPr>
          <a:xfrm>
            <a:off x="8692752" y="1415453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150,200,150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7" name=""/>
          <p:cNvCxnSpPr>
            <a:stCxn id="9" idx="3"/>
          </p:cNvCxnSpPr>
          <p:nvPr/>
        </p:nvCxnSpPr>
        <p:spPr>
          <a:xfrm flipV="1">
            <a:off x="2666604" y="2201862"/>
            <a:ext cx="1584124" cy="17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flipV="1">
            <a:off x="3143251" y="2622548"/>
            <a:ext cx="1107477" cy="359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24" idx="3"/>
          </p:cNvCxnSpPr>
          <p:nvPr/>
        </p:nvCxnSpPr>
        <p:spPr>
          <a:xfrm flipV="1">
            <a:off x="3067050" y="2981720"/>
            <a:ext cx="1183677" cy="80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25" idx="3"/>
          </p:cNvCxnSpPr>
          <p:nvPr/>
        </p:nvCxnSpPr>
        <p:spPr>
          <a:xfrm flipV="1">
            <a:off x="3310285" y="3319064"/>
            <a:ext cx="1266972" cy="113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26" idx="3"/>
          </p:cNvCxnSpPr>
          <p:nvPr/>
        </p:nvCxnSpPr>
        <p:spPr>
          <a:xfrm rot="5400000" flipH="1" flipV="1">
            <a:off x="3573363" y="3725764"/>
            <a:ext cx="1354730" cy="12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27" idx="3"/>
          </p:cNvCxnSpPr>
          <p:nvPr/>
        </p:nvCxnSpPr>
        <p:spPr>
          <a:xfrm rot="5400000" flipH="1" flipV="1">
            <a:off x="3659483" y="4125656"/>
            <a:ext cx="1835548" cy="1350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>
            <a:stCxn id="28" idx="0"/>
          </p:cNvCxnSpPr>
          <p:nvPr/>
        </p:nvCxnSpPr>
        <p:spPr>
          <a:xfrm rot="5400000" flipH="1" flipV="1">
            <a:off x="4334629" y="4428968"/>
            <a:ext cx="1835546" cy="74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29" idx="0"/>
          </p:cNvCxnSpPr>
          <p:nvPr/>
        </p:nvCxnSpPr>
        <p:spPr>
          <a:xfrm rot="16200000" flipV="1">
            <a:off x="5527973" y="4292302"/>
            <a:ext cx="1835546" cy="1016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0" idx="1"/>
          </p:cNvCxnSpPr>
          <p:nvPr/>
        </p:nvCxnSpPr>
        <p:spPr>
          <a:xfrm rot="10800000">
            <a:off x="6309317" y="3883022"/>
            <a:ext cx="1620840" cy="150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1" idx="1"/>
          </p:cNvCxnSpPr>
          <p:nvPr/>
        </p:nvCxnSpPr>
        <p:spPr>
          <a:xfrm rot="10800000">
            <a:off x="6492874" y="3610173"/>
            <a:ext cx="1341635" cy="100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32" idx="1"/>
          </p:cNvCxnSpPr>
          <p:nvPr/>
        </p:nvCxnSpPr>
        <p:spPr>
          <a:xfrm rot="10800000">
            <a:off x="6800454" y="3161306"/>
            <a:ext cx="1495423" cy="90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stCxn id="33" idx="1"/>
          </p:cNvCxnSpPr>
          <p:nvPr/>
        </p:nvCxnSpPr>
        <p:spPr>
          <a:xfrm rot="10800000">
            <a:off x="7071913" y="2981720"/>
            <a:ext cx="1442248" cy="516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34" idx="1"/>
          </p:cNvCxnSpPr>
          <p:nvPr/>
        </p:nvCxnSpPr>
        <p:spPr>
          <a:xfrm rot="10800000">
            <a:off x="7167562" y="2501998"/>
            <a:ext cx="1525190" cy="30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35" idx="1"/>
          </p:cNvCxnSpPr>
          <p:nvPr/>
        </p:nvCxnSpPr>
        <p:spPr>
          <a:xfrm rot="10800000">
            <a:off x="7167562" y="2022276"/>
            <a:ext cx="1525190" cy="17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36" idx="1"/>
          </p:cNvCxnSpPr>
          <p:nvPr/>
        </p:nvCxnSpPr>
        <p:spPr>
          <a:xfrm rot="10800000">
            <a:off x="7228186" y="1595039"/>
            <a:ext cx="1464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/>
          <p:nvPr/>
        </p:nvSpPr>
        <p:spPr>
          <a:xfrm>
            <a:off x="950119" y="1539278"/>
            <a:ext cx="1716484" cy="359172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50,50,50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54" name=""/>
          <p:cNvCxnSpPr>
            <a:stCxn id="52" idx="3"/>
          </p:cNvCxnSpPr>
          <p:nvPr/>
        </p:nvCxnSpPr>
        <p:spPr>
          <a:xfrm>
            <a:off x="2666604" y="1718864"/>
            <a:ext cx="135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"/>
          <p:cNvSpPr txBox="1"/>
          <p:nvPr/>
        </p:nvSpPr>
        <p:spPr>
          <a:xfrm>
            <a:off x="311546" y="164702"/>
            <a:ext cx="2732327" cy="6430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변경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mandibular</a:t>
            </a:r>
            <a:endParaRPr lang="en-US" altLang="ko-KR"/>
          </a:p>
          <a:p>
            <a:pPr>
              <a:defRPr/>
            </a:pPr>
            <a:r>
              <a:rPr lang="ko-KR" altLang="en-US"/>
              <a:t>잇몸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0,0,0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72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2022-12-18T01:48:24.633</dcterms:created>
  <dc:creator>ehdgn</dc:creator>
  <cp:lastModifiedBy>ehdgn</cp:lastModifiedBy>
  <dcterms:modified xsi:type="dcterms:W3CDTF">2022-12-18T02:27:00.853</dcterms:modified>
  <cp:revision>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