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152" y="1050"/>
      </p:cViewPr>
      <p:guideLst>
        <p:guide orient="horz" pos="333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7098-21D3-442C-92B6-5DC0A22D509A}" type="datetimeFigureOut">
              <a:rPr lang="pt-BR" smtClean="0"/>
              <a:pPr/>
              <a:t>17/02/2020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612F-6114-41AD-8E37-6B2570A58E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7098-21D3-442C-92B6-5DC0A22D509A}" type="datetimeFigureOut">
              <a:rPr lang="pt-BR" smtClean="0"/>
              <a:pPr/>
              <a:t>17/02/2020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612F-6114-41AD-8E37-6B2570A58E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7098-21D3-442C-92B6-5DC0A22D509A}" type="datetimeFigureOut">
              <a:rPr lang="pt-BR" smtClean="0"/>
              <a:pPr/>
              <a:t>17/02/2020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612F-6114-41AD-8E37-6B2570A58E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7098-21D3-442C-92B6-5DC0A22D509A}" type="datetimeFigureOut">
              <a:rPr lang="pt-BR" smtClean="0"/>
              <a:pPr/>
              <a:t>17/02/2020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612F-6114-41AD-8E37-6B2570A58E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7098-21D3-442C-92B6-5DC0A22D509A}" type="datetimeFigureOut">
              <a:rPr lang="pt-BR" smtClean="0"/>
              <a:pPr/>
              <a:t>17/02/2020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612F-6114-41AD-8E37-6B2570A58E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7098-21D3-442C-92B6-5DC0A22D509A}" type="datetimeFigureOut">
              <a:rPr lang="pt-BR" smtClean="0"/>
              <a:pPr/>
              <a:t>17/02/2020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612F-6114-41AD-8E37-6B2570A58E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7098-21D3-442C-92B6-5DC0A22D509A}" type="datetimeFigureOut">
              <a:rPr lang="pt-BR" smtClean="0"/>
              <a:pPr/>
              <a:t>17/02/2020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612F-6114-41AD-8E37-6B2570A58E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7098-21D3-442C-92B6-5DC0A22D509A}" type="datetimeFigureOut">
              <a:rPr lang="pt-BR" smtClean="0"/>
              <a:pPr/>
              <a:t>17/02/2020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612F-6114-41AD-8E37-6B2570A58E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7098-21D3-442C-92B6-5DC0A22D509A}" type="datetimeFigureOut">
              <a:rPr lang="pt-BR" smtClean="0"/>
              <a:pPr/>
              <a:t>17/02/2020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612F-6114-41AD-8E37-6B2570A58E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7098-21D3-442C-92B6-5DC0A22D509A}" type="datetimeFigureOut">
              <a:rPr lang="pt-BR" smtClean="0"/>
              <a:pPr/>
              <a:t>17/02/2020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612F-6114-41AD-8E37-6B2570A58E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7098-21D3-442C-92B6-5DC0A22D509A}" type="datetimeFigureOut">
              <a:rPr lang="pt-BR" smtClean="0"/>
              <a:pPr/>
              <a:t>17/02/2020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612F-6114-41AD-8E37-6B2570A58E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E7098-21D3-442C-92B6-5DC0A22D509A}" type="datetimeFigureOut">
              <a:rPr lang="pt-BR" smtClean="0"/>
              <a:pPr/>
              <a:t>17/02/2020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2612F-6114-41AD-8E37-6B2570A58E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5076056" y="2060848"/>
            <a:ext cx="100811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TCD</a:t>
            </a:r>
            <a:endParaRPr lang="pt-BR" b="1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2712492" y="2060848"/>
            <a:ext cx="100811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INJETOR</a:t>
            </a:r>
            <a:endParaRPr lang="pt-BR" sz="1600" b="1" dirty="0"/>
          </a:p>
        </p:txBody>
      </p:sp>
      <p:cxnSp>
        <p:nvCxnSpPr>
          <p:cNvPr id="7" name="Conector de seta reta 6"/>
          <p:cNvCxnSpPr/>
          <p:nvPr/>
        </p:nvCxnSpPr>
        <p:spPr>
          <a:xfrm>
            <a:off x="1560364" y="2636912"/>
            <a:ext cx="115212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rot="5400000">
            <a:off x="2820504" y="1664804"/>
            <a:ext cx="79208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3216548" y="3645024"/>
            <a:ext cx="1296144" cy="12961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3432572" y="3645024"/>
            <a:ext cx="1296144" cy="12961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3648596" y="3645024"/>
            <a:ext cx="1296144" cy="12961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3864620" y="3645024"/>
            <a:ext cx="1296144" cy="12961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/>
          <p:cNvCxnSpPr>
            <a:stCxn id="5" idx="2"/>
            <a:endCxn id="9" idx="2"/>
          </p:cNvCxnSpPr>
          <p:nvPr/>
        </p:nvCxnSpPr>
        <p:spPr>
          <a:xfrm>
            <a:off x="3216548" y="3068960"/>
            <a:ext cx="0" cy="12241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4080644" y="3645024"/>
            <a:ext cx="1296144" cy="12961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4296668" y="3645024"/>
            <a:ext cx="1296144" cy="12961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/>
          <p:cNvCxnSpPr>
            <a:endCxn id="20" idx="6"/>
          </p:cNvCxnSpPr>
          <p:nvPr/>
        </p:nvCxnSpPr>
        <p:spPr>
          <a:xfrm>
            <a:off x="5592812" y="3068960"/>
            <a:ext cx="0" cy="12241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de cantos arredondados 21"/>
          <p:cNvSpPr/>
          <p:nvPr/>
        </p:nvSpPr>
        <p:spPr>
          <a:xfrm>
            <a:off x="1200324" y="2924944"/>
            <a:ext cx="720080" cy="2664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4" name="Conector angulado 23"/>
          <p:cNvCxnSpPr>
            <a:stCxn id="22" idx="0"/>
            <a:endCxn id="4" idx="0"/>
          </p:cNvCxnSpPr>
          <p:nvPr/>
        </p:nvCxnSpPr>
        <p:spPr>
          <a:xfrm rot="5400000" flipH="1" flipV="1">
            <a:off x="3138190" y="483022"/>
            <a:ext cx="864096" cy="4019748"/>
          </a:xfrm>
          <a:prstGeom prst="bentConnector3">
            <a:avLst>
              <a:gd name="adj1" fmla="val 24550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2352452" y="3356992"/>
            <a:ext cx="3960440" cy="18002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 rot="16200000">
            <a:off x="799374" y="4094207"/>
            <a:ext cx="15216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</a:rPr>
              <a:t>FONTE DE  GÁS </a:t>
            </a: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3864620" y="3344292"/>
            <a:ext cx="907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COLUNA</a:t>
            </a:r>
            <a:endParaRPr lang="pt-BR" sz="1600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2692771" y="968306"/>
            <a:ext cx="10659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AMOSTRA</a:t>
            </a:r>
            <a:endParaRPr lang="pt-BR" sz="16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627388" y="476672"/>
            <a:ext cx="1907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GÁS DE REFERÊNCIA</a:t>
            </a:r>
            <a:endParaRPr lang="pt-BR" sz="16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1666046" y="2052137"/>
            <a:ext cx="961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GÁS DE </a:t>
            </a:r>
          </a:p>
          <a:p>
            <a:r>
              <a:rPr lang="pt-BR" sz="1600" b="1" dirty="0" smtClean="0"/>
              <a:t>ARRASTE</a:t>
            </a:r>
            <a:endParaRPr lang="pt-BR" sz="1600" b="1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3936628" y="5157192"/>
            <a:ext cx="806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FORNO</a:t>
            </a:r>
            <a:endParaRPr lang="pt-BR" sz="1600" b="1" dirty="0"/>
          </a:p>
        </p:txBody>
      </p:sp>
      <p:cxnSp>
        <p:nvCxnSpPr>
          <p:cNvPr id="39" name="Conector de seta reta 38"/>
          <p:cNvCxnSpPr/>
          <p:nvPr/>
        </p:nvCxnSpPr>
        <p:spPr>
          <a:xfrm>
            <a:off x="6084168" y="2348880"/>
            <a:ext cx="13681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6346800" y="2010326"/>
            <a:ext cx="1057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DESCARTE</a:t>
            </a:r>
            <a:endParaRPr lang="pt-BR" sz="1600" b="1" dirty="0"/>
          </a:p>
        </p:txBody>
      </p:sp>
      <p:sp>
        <p:nvSpPr>
          <p:cNvPr id="46" name="Retângulo 45"/>
          <p:cNvSpPr/>
          <p:nvPr/>
        </p:nvSpPr>
        <p:spPr>
          <a:xfrm>
            <a:off x="4656708" y="1772816"/>
            <a:ext cx="1656184" cy="144016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2280444" y="5805264"/>
            <a:ext cx="216024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2466882" y="5733256"/>
            <a:ext cx="193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= Áreas aquecidas.</a:t>
            </a:r>
          </a:p>
        </p:txBody>
      </p:sp>
      <p:cxnSp>
        <p:nvCxnSpPr>
          <p:cNvPr id="49" name="Conector de seta reta 48"/>
          <p:cNvCxnSpPr/>
          <p:nvPr/>
        </p:nvCxnSpPr>
        <p:spPr>
          <a:xfrm>
            <a:off x="6024860" y="2903458"/>
            <a:ext cx="1368152" cy="0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/>
          <p:cNvSpPr txBox="1"/>
          <p:nvPr/>
        </p:nvSpPr>
        <p:spPr>
          <a:xfrm>
            <a:off x="6493788" y="2564904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SINAL</a:t>
            </a:r>
            <a:endParaRPr lang="pt-BR" sz="1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ector de seta reta 24"/>
          <p:cNvCxnSpPr>
            <a:stCxn id="37" idx="6"/>
          </p:cNvCxnSpPr>
          <p:nvPr/>
        </p:nvCxnSpPr>
        <p:spPr>
          <a:xfrm>
            <a:off x="2483768" y="1052736"/>
            <a:ext cx="43204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463713" y="837873"/>
            <a:ext cx="10839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100" b="1" dirty="0" smtClean="0"/>
              <a:t>TEMPERATURA</a:t>
            </a:r>
          </a:p>
          <a:p>
            <a:pPr algn="r"/>
            <a:r>
              <a:rPr lang="pt-BR" sz="1100" b="1" dirty="0" smtClean="0"/>
              <a:t>DESEJADA</a:t>
            </a:r>
            <a:endParaRPr lang="pt-BR" sz="1100" b="1" dirty="0"/>
          </a:p>
        </p:txBody>
      </p:sp>
      <p:sp>
        <p:nvSpPr>
          <p:cNvPr id="37" name="Fluxograma: Somador 36"/>
          <p:cNvSpPr/>
          <p:nvPr/>
        </p:nvSpPr>
        <p:spPr>
          <a:xfrm>
            <a:off x="1907704" y="764704"/>
            <a:ext cx="576064" cy="576064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de seta reta 38"/>
          <p:cNvCxnSpPr/>
          <p:nvPr/>
        </p:nvCxnSpPr>
        <p:spPr>
          <a:xfrm>
            <a:off x="3923928" y="1052736"/>
            <a:ext cx="36004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>
            <a:off x="5292080" y="1052736"/>
            <a:ext cx="36004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de cantos arredondados 41"/>
          <p:cNvSpPr/>
          <p:nvPr/>
        </p:nvSpPr>
        <p:spPr>
          <a:xfrm>
            <a:off x="4283968" y="548680"/>
            <a:ext cx="100811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ATUADOR</a:t>
            </a:r>
            <a:endParaRPr lang="pt-BR" sz="1600" b="1" dirty="0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5652120" y="548680"/>
            <a:ext cx="100811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FORNO</a:t>
            </a:r>
            <a:endParaRPr lang="pt-BR" sz="1600" b="1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2915816" y="548680"/>
            <a:ext cx="100811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PID</a:t>
            </a:r>
            <a:endParaRPr lang="pt-BR" sz="1600" b="1" dirty="0"/>
          </a:p>
        </p:txBody>
      </p:sp>
      <p:sp>
        <p:nvSpPr>
          <p:cNvPr id="45" name="Retângulo de cantos arredondados 44"/>
          <p:cNvSpPr/>
          <p:nvPr/>
        </p:nvSpPr>
        <p:spPr>
          <a:xfrm>
            <a:off x="4283968" y="1844824"/>
            <a:ext cx="100811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SENSOR</a:t>
            </a:r>
            <a:endParaRPr lang="pt-BR" sz="1600" b="1" dirty="0"/>
          </a:p>
        </p:txBody>
      </p:sp>
      <p:cxnSp>
        <p:nvCxnSpPr>
          <p:cNvPr id="46" name="Conector de seta reta 45"/>
          <p:cNvCxnSpPr/>
          <p:nvPr/>
        </p:nvCxnSpPr>
        <p:spPr>
          <a:xfrm>
            <a:off x="6660232" y="1052736"/>
            <a:ext cx="72008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Forma 48"/>
          <p:cNvCxnSpPr>
            <a:stCxn id="45" idx="1"/>
            <a:endCxn id="37" idx="4"/>
          </p:cNvCxnSpPr>
          <p:nvPr/>
        </p:nvCxnSpPr>
        <p:spPr>
          <a:xfrm rot="10800000">
            <a:off x="2195736" y="1340768"/>
            <a:ext cx="2088232" cy="100811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do 52"/>
          <p:cNvCxnSpPr>
            <a:endCxn id="45" idx="3"/>
          </p:cNvCxnSpPr>
          <p:nvPr/>
        </p:nvCxnSpPr>
        <p:spPr>
          <a:xfrm rot="10800000" flipV="1">
            <a:off x="5292080" y="1052736"/>
            <a:ext cx="1656184" cy="1296144"/>
          </a:xfrm>
          <a:prstGeom prst="bentConnector3">
            <a:avLst>
              <a:gd name="adj1" fmla="val -15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/>
          <p:nvPr/>
        </p:nvCxnSpPr>
        <p:spPr>
          <a:xfrm>
            <a:off x="1475656" y="1052736"/>
            <a:ext cx="43204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1884844" y="87062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+</a:t>
            </a:r>
            <a:endParaRPr lang="pt-BR" sz="16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2074580" y="1029876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-</a:t>
            </a:r>
            <a:endParaRPr lang="pt-BR" sz="1600" b="1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7380312" y="837873"/>
            <a:ext cx="10839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TEMPERATURA</a:t>
            </a:r>
          </a:p>
          <a:p>
            <a:r>
              <a:rPr lang="pt-BR" sz="1100" b="1" dirty="0" smtClean="0"/>
              <a:t>AJUSTADA</a:t>
            </a:r>
            <a:endParaRPr lang="pt-BR" sz="1100" b="1" dirty="0"/>
          </a:p>
        </p:txBody>
      </p:sp>
      <p:cxnSp>
        <p:nvCxnSpPr>
          <p:cNvPr id="18" name="Conector de seta reta 17"/>
          <p:cNvCxnSpPr/>
          <p:nvPr/>
        </p:nvCxnSpPr>
        <p:spPr>
          <a:xfrm>
            <a:off x="2555776" y="4437112"/>
            <a:ext cx="28803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251520" y="4366265"/>
            <a:ext cx="7938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100" b="1" dirty="0" smtClean="0"/>
              <a:t>VALOR</a:t>
            </a:r>
            <a:endParaRPr lang="pt-BR" sz="1100" b="1" dirty="0" smtClean="0"/>
          </a:p>
          <a:p>
            <a:pPr algn="r"/>
            <a:r>
              <a:rPr lang="pt-BR" sz="1100" b="1" dirty="0" smtClean="0"/>
              <a:t>DESEJADO</a:t>
            </a:r>
            <a:endParaRPr lang="pt-BR" sz="1100" b="1" dirty="0"/>
          </a:p>
        </p:txBody>
      </p:sp>
      <p:sp>
        <p:nvSpPr>
          <p:cNvPr id="20" name="Fluxograma: Somador 19"/>
          <p:cNvSpPr/>
          <p:nvPr/>
        </p:nvSpPr>
        <p:spPr>
          <a:xfrm>
            <a:off x="1477375" y="4149080"/>
            <a:ext cx="576064" cy="576064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de seta reta 20"/>
          <p:cNvCxnSpPr/>
          <p:nvPr/>
        </p:nvCxnSpPr>
        <p:spPr>
          <a:xfrm>
            <a:off x="4716016" y="4437112"/>
            <a:ext cx="36004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endCxn id="64" idx="2"/>
          </p:cNvCxnSpPr>
          <p:nvPr/>
        </p:nvCxnSpPr>
        <p:spPr>
          <a:xfrm>
            <a:off x="3851920" y="4437112"/>
            <a:ext cx="28803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de cantos arredondados 22"/>
          <p:cNvSpPr/>
          <p:nvPr/>
        </p:nvSpPr>
        <p:spPr>
          <a:xfrm>
            <a:off x="5076056" y="3933056"/>
            <a:ext cx="100811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ATUADOR</a:t>
            </a:r>
            <a:endParaRPr lang="pt-BR" sz="1600" b="1" dirty="0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6804248" y="3933056"/>
            <a:ext cx="100811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PROCESSO</a:t>
            </a:r>
            <a:endParaRPr lang="pt-BR" sz="1600" b="1" dirty="0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4211960" y="5229200"/>
            <a:ext cx="100811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SENSOR</a:t>
            </a:r>
            <a:endParaRPr lang="pt-BR" sz="1600" b="1" dirty="0"/>
          </a:p>
        </p:txBody>
      </p:sp>
      <p:cxnSp>
        <p:nvCxnSpPr>
          <p:cNvPr id="29" name="Conector de seta reta 28"/>
          <p:cNvCxnSpPr>
            <a:stCxn id="23" idx="3"/>
            <a:endCxn id="24" idx="1"/>
          </p:cNvCxnSpPr>
          <p:nvPr/>
        </p:nvCxnSpPr>
        <p:spPr>
          <a:xfrm>
            <a:off x="6084168" y="4437112"/>
            <a:ext cx="72008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Forma 29"/>
          <p:cNvCxnSpPr>
            <a:stCxn id="28" idx="1"/>
            <a:endCxn id="20" idx="4"/>
          </p:cNvCxnSpPr>
          <p:nvPr/>
        </p:nvCxnSpPr>
        <p:spPr>
          <a:xfrm rot="10800000">
            <a:off x="1765408" y="4725144"/>
            <a:ext cx="2446553" cy="100811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1045327" y="4437112"/>
            <a:ext cx="43204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1454515" y="425499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+</a:t>
            </a:r>
            <a:endParaRPr lang="pt-BR" sz="1600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644251" y="4414252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-</a:t>
            </a:r>
            <a:endParaRPr lang="pt-BR" sz="1600" b="1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8149841" y="4365104"/>
            <a:ext cx="8146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VALOR</a:t>
            </a:r>
            <a:endParaRPr lang="pt-BR" sz="1100" b="1" dirty="0" smtClean="0"/>
          </a:p>
          <a:p>
            <a:r>
              <a:rPr lang="pt-BR" sz="1100" b="1" dirty="0" smtClean="0"/>
              <a:t>AJUSTADO</a:t>
            </a:r>
            <a:endParaRPr lang="pt-BR" sz="1100" b="1" dirty="0"/>
          </a:p>
        </p:txBody>
      </p:sp>
      <p:sp>
        <p:nvSpPr>
          <p:cNvPr id="36" name="Retângulo de cantos arredondados 35"/>
          <p:cNvSpPr/>
          <p:nvPr/>
        </p:nvSpPr>
        <p:spPr>
          <a:xfrm>
            <a:off x="2843808" y="4221088"/>
            <a:ext cx="100811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AÇÃO I</a:t>
            </a:r>
            <a:endParaRPr lang="pt-BR" sz="1600" b="1" dirty="0"/>
          </a:p>
        </p:txBody>
      </p:sp>
      <p:sp>
        <p:nvSpPr>
          <p:cNvPr id="38" name="Retângulo de cantos arredondados 37"/>
          <p:cNvSpPr/>
          <p:nvPr/>
        </p:nvSpPr>
        <p:spPr>
          <a:xfrm>
            <a:off x="2843808" y="4797152"/>
            <a:ext cx="100811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AÇÃO D</a:t>
            </a:r>
            <a:endParaRPr lang="pt-BR" sz="1600" b="1" dirty="0"/>
          </a:p>
        </p:txBody>
      </p:sp>
      <p:sp>
        <p:nvSpPr>
          <p:cNvPr id="40" name="Retângulo de cantos arredondados 39"/>
          <p:cNvSpPr/>
          <p:nvPr/>
        </p:nvSpPr>
        <p:spPr>
          <a:xfrm>
            <a:off x="2843808" y="3645024"/>
            <a:ext cx="100811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AÇÃO P</a:t>
            </a:r>
            <a:endParaRPr lang="pt-BR" sz="1600" b="1" dirty="0"/>
          </a:p>
        </p:txBody>
      </p:sp>
      <p:cxnSp>
        <p:nvCxnSpPr>
          <p:cNvPr id="48" name="Forma 47"/>
          <p:cNvCxnSpPr>
            <a:endCxn id="40" idx="1"/>
          </p:cNvCxnSpPr>
          <p:nvPr/>
        </p:nvCxnSpPr>
        <p:spPr>
          <a:xfrm rot="5400000" flipH="1" flipV="1">
            <a:off x="2411760" y="4005064"/>
            <a:ext cx="576064" cy="28803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Forma 50"/>
          <p:cNvCxnSpPr>
            <a:endCxn id="38" idx="1"/>
          </p:cNvCxnSpPr>
          <p:nvPr/>
        </p:nvCxnSpPr>
        <p:spPr>
          <a:xfrm rot="16200000" flipH="1">
            <a:off x="2411760" y="4581128"/>
            <a:ext cx="576064" cy="28803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Forma 59"/>
          <p:cNvCxnSpPr>
            <a:stCxn id="40" idx="3"/>
            <a:endCxn id="64" idx="0"/>
          </p:cNvCxnSpPr>
          <p:nvPr/>
        </p:nvCxnSpPr>
        <p:spPr>
          <a:xfrm>
            <a:off x="3851920" y="3861048"/>
            <a:ext cx="576064" cy="28803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Forma 61"/>
          <p:cNvCxnSpPr>
            <a:stCxn id="38" idx="3"/>
            <a:endCxn id="64" idx="4"/>
          </p:cNvCxnSpPr>
          <p:nvPr/>
        </p:nvCxnSpPr>
        <p:spPr>
          <a:xfrm flipV="1">
            <a:off x="3851920" y="4725144"/>
            <a:ext cx="576064" cy="28803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uxograma: Somador 63"/>
          <p:cNvSpPr/>
          <p:nvPr/>
        </p:nvSpPr>
        <p:spPr>
          <a:xfrm>
            <a:off x="4139952" y="4149080"/>
            <a:ext cx="576064" cy="576064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CaixaDeTexto 69"/>
          <p:cNvSpPr txBox="1"/>
          <p:nvPr/>
        </p:nvSpPr>
        <p:spPr>
          <a:xfrm>
            <a:off x="4284355" y="410247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+</a:t>
            </a:r>
            <a:endParaRPr lang="pt-BR" sz="1600" b="1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4128026" y="426769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+</a:t>
            </a:r>
            <a:endParaRPr lang="pt-BR" sz="1600" b="1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4278005" y="44307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+</a:t>
            </a:r>
            <a:endParaRPr lang="pt-BR" sz="1600" b="1" dirty="0"/>
          </a:p>
        </p:txBody>
      </p:sp>
      <p:cxnSp>
        <p:nvCxnSpPr>
          <p:cNvPr id="78" name="Conector de seta reta 77"/>
          <p:cNvCxnSpPr/>
          <p:nvPr/>
        </p:nvCxnSpPr>
        <p:spPr>
          <a:xfrm>
            <a:off x="7812360" y="4437112"/>
            <a:ext cx="36004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angulado 79"/>
          <p:cNvCxnSpPr>
            <a:endCxn id="28" idx="3"/>
          </p:cNvCxnSpPr>
          <p:nvPr/>
        </p:nvCxnSpPr>
        <p:spPr>
          <a:xfrm rot="10800000" flipV="1">
            <a:off x="5220072" y="4437112"/>
            <a:ext cx="2736304" cy="1296144"/>
          </a:xfrm>
          <a:prstGeom prst="bentConnector3">
            <a:avLst>
              <a:gd name="adj1" fmla="val -47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/>
          <p:cNvCxnSpPr>
            <a:endCxn id="20" idx="6"/>
          </p:cNvCxnSpPr>
          <p:nvPr/>
        </p:nvCxnSpPr>
        <p:spPr>
          <a:xfrm flipH="1">
            <a:off x="2053439" y="4437112"/>
            <a:ext cx="5023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/>
          <p:cNvSpPr txBox="1"/>
          <p:nvPr/>
        </p:nvSpPr>
        <p:spPr>
          <a:xfrm rot="16200000">
            <a:off x="2079839" y="4002986"/>
            <a:ext cx="4780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b="1" dirty="0" smtClean="0">
                <a:solidFill>
                  <a:srgbClr val="FF0000"/>
                </a:solidFill>
              </a:rPr>
              <a:t>ERRO</a:t>
            </a:r>
            <a:endParaRPr lang="pt-BR" sz="1000" b="1" dirty="0">
              <a:solidFill>
                <a:srgbClr val="FF0000"/>
              </a:solidFill>
            </a:endParaRPr>
          </a:p>
        </p:txBody>
      </p:sp>
      <p:sp>
        <p:nvSpPr>
          <p:cNvPr id="89" name="CaixaDeTexto 88"/>
          <p:cNvSpPr txBox="1"/>
          <p:nvPr/>
        </p:nvSpPr>
        <p:spPr>
          <a:xfrm rot="16200000">
            <a:off x="5961605" y="3695579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 smtClean="0">
                <a:solidFill>
                  <a:srgbClr val="FF0000"/>
                </a:solidFill>
              </a:rPr>
              <a:t>VARIAVEL</a:t>
            </a:r>
          </a:p>
          <a:p>
            <a:r>
              <a:rPr lang="pt-BR" sz="1000" b="1" dirty="0" smtClean="0">
                <a:solidFill>
                  <a:srgbClr val="FF0000"/>
                </a:solidFill>
              </a:rPr>
              <a:t>MANIPULADA</a:t>
            </a:r>
            <a:endParaRPr lang="pt-BR" sz="1000" b="1" dirty="0">
              <a:solidFill>
                <a:srgbClr val="FF0000"/>
              </a:solidFill>
            </a:endParaRPr>
          </a:p>
        </p:txBody>
      </p:sp>
      <p:sp>
        <p:nvSpPr>
          <p:cNvPr id="90" name="CaixaDeTexto 89"/>
          <p:cNvSpPr txBox="1"/>
          <p:nvPr/>
        </p:nvSpPr>
        <p:spPr>
          <a:xfrm rot="16200000">
            <a:off x="7930668" y="3767587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 smtClean="0">
                <a:solidFill>
                  <a:srgbClr val="FF0000"/>
                </a:solidFill>
              </a:rPr>
              <a:t>VARIAVEL DE</a:t>
            </a:r>
          </a:p>
          <a:p>
            <a:r>
              <a:rPr lang="pt-BR" sz="1000" b="1" dirty="0" smtClean="0">
                <a:solidFill>
                  <a:srgbClr val="FF0000"/>
                </a:solidFill>
              </a:rPr>
              <a:t>PROCESSO</a:t>
            </a:r>
            <a:endParaRPr lang="pt-BR" sz="1000" b="1" dirty="0">
              <a:solidFill>
                <a:srgbClr val="FF0000"/>
              </a:solidFill>
            </a:endParaRPr>
          </a:p>
        </p:txBody>
      </p:sp>
      <p:sp>
        <p:nvSpPr>
          <p:cNvPr id="91" name="CaixaDeTexto 90"/>
          <p:cNvSpPr txBox="1"/>
          <p:nvPr/>
        </p:nvSpPr>
        <p:spPr>
          <a:xfrm rot="16200000">
            <a:off x="437027" y="3872341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b="1" dirty="0" smtClean="0">
                <a:solidFill>
                  <a:srgbClr val="FF0000"/>
                </a:solidFill>
              </a:rPr>
              <a:t>SET POINT</a:t>
            </a:r>
            <a:endParaRPr lang="pt-BR" sz="1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4038</TotalTime>
  <Words>56</Words>
  <Application>Microsoft Office PowerPoint</Application>
  <PresentationFormat>Apresentação na tela (4:3)</PresentationFormat>
  <Paragraphs>43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Welbert de Oliveira</dc:creator>
  <cp:lastModifiedBy>Welbert de Oliveira</cp:lastModifiedBy>
  <cp:revision>56</cp:revision>
  <dcterms:created xsi:type="dcterms:W3CDTF">2019-03-29T02:08:44Z</dcterms:created>
  <dcterms:modified xsi:type="dcterms:W3CDTF">2020-02-17T23:51:20Z</dcterms:modified>
</cp:coreProperties>
</file>